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3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8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7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0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1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1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6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9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2CB5-8FD3-4EDF-92DD-8C0DBDEA4B2E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9E34-03D0-408C-8C82-765E63695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5080184"/>
            <a:ext cx="12192000" cy="17778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436177" y="3116905"/>
            <a:ext cx="462012" cy="105877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721600" y="723029"/>
            <a:ext cx="1701810" cy="1701810"/>
          </a:xfrm>
          <a:prstGeom prst="ellipse">
            <a:avLst/>
          </a:prstGeom>
          <a:solidFill>
            <a:srgbClr val="FA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608553" y="3385732"/>
            <a:ext cx="3024336" cy="2289538"/>
            <a:chOff x="4139952" y="2912893"/>
            <a:chExt cx="2160240" cy="160471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499992" y="3725522"/>
              <a:ext cx="1440160" cy="79208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2225" cmpd="sng">
              <a:solidFill>
                <a:srgbClr val="CA26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4139952" y="2912893"/>
              <a:ext cx="2160240" cy="8126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222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6" name="Овал 15"/>
          <p:cNvSpPr/>
          <p:nvPr/>
        </p:nvSpPr>
        <p:spPr>
          <a:xfrm>
            <a:off x="7286171" y="5500914"/>
            <a:ext cx="2670629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5080184"/>
            <a:ext cx="12192000" cy="17778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721600" y="723029"/>
            <a:ext cx="1701810" cy="1701810"/>
          </a:xfrm>
          <a:prstGeom prst="ellipse">
            <a:avLst/>
          </a:prstGeom>
          <a:solidFill>
            <a:srgbClr val="FA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147314" y="2352060"/>
            <a:ext cx="4275826" cy="3617032"/>
            <a:chOff x="785004" y="2352060"/>
            <a:chExt cx="4275826" cy="3617032"/>
          </a:xfrm>
          <a:solidFill>
            <a:schemeClr val="accent5">
              <a:lumMod val="75000"/>
            </a:schemeClr>
          </a:solidFill>
        </p:grpSpPr>
        <p:sp>
          <p:nvSpPr>
            <p:cNvPr id="6" name="Прямоугольник 5"/>
            <p:cNvSpPr/>
            <p:nvPr/>
          </p:nvSpPr>
          <p:spPr>
            <a:xfrm>
              <a:off x="1333740" y="4371327"/>
              <a:ext cx="2850551" cy="1597765"/>
            </a:xfrm>
            <a:prstGeom prst="rect">
              <a:avLst/>
            </a:prstGeom>
            <a:grpFill/>
            <a:ln w="22225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785004" y="2352060"/>
              <a:ext cx="4275826" cy="2019267"/>
              <a:chOff x="621102" y="2352059"/>
              <a:chExt cx="4275826" cy="2019267"/>
            </a:xfrm>
            <a:grpFill/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3205009" y="2352059"/>
                <a:ext cx="653196" cy="1496909"/>
              </a:xfrm>
              <a:prstGeom prst="rect">
                <a:avLst/>
              </a:prstGeom>
              <a:grp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Равнобедренный треугольник 6"/>
              <p:cNvSpPr/>
              <p:nvPr/>
            </p:nvSpPr>
            <p:spPr>
              <a:xfrm>
                <a:off x="621102" y="2732128"/>
                <a:ext cx="4275826" cy="1639198"/>
              </a:xfrm>
              <a:prstGeom prst="triangle">
                <a:avLst/>
              </a:prstGeom>
              <a:grpFill/>
              <a:ln w="22225" cmpd="sng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sp>
        <p:nvSpPr>
          <p:cNvPr id="16" name="Овал 15"/>
          <p:cNvSpPr/>
          <p:nvPr/>
        </p:nvSpPr>
        <p:spPr>
          <a:xfrm>
            <a:off x="7286171" y="5500914"/>
            <a:ext cx="2670629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34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84b12fe5b77acbc5e7624158d4db3960b741af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6</cp:revision>
  <dcterms:created xsi:type="dcterms:W3CDTF">2016-05-25T21:47:50Z</dcterms:created>
  <dcterms:modified xsi:type="dcterms:W3CDTF">2016-05-25T23:46:55Z</dcterms:modified>
</cp:coreProperties>
</file>