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2" r:id="rId12"/>
    <p:sldId id="268" r:id="rId13"/>
  </p:sldIdLst>
  <p:sldSz cx="9144000" cy="6858000" type="screen4x3"/>
  <p:notesSz cx="6858000" cy="9144000"/>
  <p:custDataLst>
    <p:tags r:id="rId1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E4C"/>
    <a:srgbClr val="FFFFFF"/>
    <a:srgbClr val="ED0378"/>
    <a:srgbClr val="DEEBF7"/>
    <a:srgbClr val="AFB1FB"/>
    <a:srgbClr val="CA266C"/>
    <a:srgbClr val="FAFA00"/>
    <a:srgbClr val="FFFF00"/>
    <a:srgbClr val="5DFFFF"/>
    <a:srgbClr val="F3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4591" autoAdjust="0"/>
  </p:normalViewPr>
  <p:slideViewPr>
    <p:cSldViewPr>
      <p:cViewPr varScale="1">
        <p:scale>
          <a:sx n="122" d="100"/>
          <a:sy n="122" d="100"/>
        </p:scale>
        <p:origin x="1668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6F61F9-DE5D-4B5C-A39E-6FEBF69341F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B9B8ABE-BFAF-491A-99AF-965EDCC86DCE}">
      <dgm:prSet phldrT="[Текст]"/>
      <dgm:spPr/>
      <dgm:t>
        <a:bodyPr/>
        <a:lstStyle/>
        <a:p>
          <a:r>
            <a:rPr lang="en-US" dirty="0" err="1" smtClean="0"/>
            <a:t>CFormattedTextReader</a:t>
          </a:r>
          <a:endParaRPr lang="ru-RU" dirty="0"/>
        </a:p>
      </dgm:t>
    </dgm:pt>
    <dgm:pt modelId="{A08A8330-C41B-4CBF-A9F9-DBC9E3A3F550}" type="parTrans" cxnId="{CD8376DA-2D44-4A6F-B134-ACB87521A28B}">
      <dgm:prSet/>
      <dgm:spPr/>
      <dgm:t>
        <a:bodyPr/>
        <a:lstStyle/>
        <a:p>
          <a:endParaRPr lang="ru-RU"/>
        </a:p>
      </dgm:t>
    </dgm:pt>
    <dgm:pt modelId="{9B1469D6-9DB8-458C-A597-CA9C0DE7B157}" type="sibTrans" cxnId="{CD8376DA-2D44-4A6F-B134-ACB87521A28B}">
      <dgm:prSet/>
      <dgm:spPr/>
      <dgm:t>
        <a:bodyPr/>
        <a:lstStyle/>
        <a:p>
          <a:endParaRPr lang="ru-RU"/>
        </a:p>
      </dgm:t>
    </dgm:pt>
    <dgm:pt modelId="{8B540765-33C5-46C4-8EEE-B4035699B0C0}">
      <dgm:prSet phldrT="[Текст]"/>
      <dgm:spPr/>
      <dgm:t>
        <a:bodyPr/>
        <a:lstStyle/>
        <a:p>
          <a:r>
            <a:rPr lang="en-US" dirty="0" err="1" smtClean="0"/>
            <a:t>CPDFConverter</a:t>
          </a:r>
          <a:endParaRPr lang="ru-RU" dirty="0"/>
        </a:p>
      </dgm:t>
    </dgm:pt>
    <dgm:pt modelId="{F8D1E80C-2633-474D-B555-419A44FC51C9}" type="parTrans" cxnId="{65330029-345D-4284-B81E-859F017BAEFD}">
      <dgm:prSet/>
      <dgm:spPr/>
      <dgm:t>
        <a:bodyPr/>
        <a:lstStyle/>
        <a:p>
          <a:endParaRPr lang="ru-RU"/>
        </a:p>
      </dgm:t>
    </dgm:pt>
    <dgm:pt modelId="{6D0FA32A-DE17-4B36-B6F5-F7E5CEC3D669}" type="sibTrans" cxnId="{65330029-345D-4284-B81E-859F017BAEFD}">
      <dgm:prSet/>
      <dgm:spPr/>
      <dgm:t>
        <a:bodyPr/>
        <a:lstStyle/>
        <a:p>
          <a:endParaRPr lang="ru-RU"/>
        </a:p>
      </dgm:t>
    </dgm:pt>
    <dgm:pt modelId="{B16BBE29-5280-44AA-A39A-BF31C6572BC1}">
      <dgm:prSet phldrT="[Текст]"/>
      <dgm:spPr/>
      <dgm:t>
        <a:bodyPr/>
        <a:lstStyle/>
        <a:p>
          <a:r>
            <a:rPr lang="en-US" dirty="0" err="1" smtClean="0"/>
            <a:t>CPlainTextConverter</a:t>
          </a:r>
          <a:endParaRPr lang="ru-RU" dirty="0"/>
        </a:p>
      </dgm:t>
    </dgm:pt>
    <dgm:pt modelId="{09032F9F-44E3-4641-8AE6-0C1C251E6906}" type="parTrans" cxnId="{F85A3B91-A1B8-49BD-890C-D1B30A18E867}">
      <dgm:prSet/>
      <dgm:spPr/>
      <dgm:t>
        <a:bodyPr/>
        <a:lstStyle/>
        <a:p>
          <a:endParaRPr lang="ru-RU"/>
        </a:p>
      </dgm:t>
    </dgm:pt>
    <dgm:pt modelId="{3C08B107-D246-4B00-9AED-9C48215DD3E0}" type="sibTrans" cxnId="{F85A3B91-A1B8-49BD-890C-D1B30A18E867}">
      <dgm:prSet/>
      <dgm:spPr/>
      <dgm:t>
        <a:bodyPr/>
        <a:lstStyle/>
        <a:p>
          <a:endParaRPr lang="ru-RU"/>
        </a:p>
      </dgm:t>
    </dgm:pt>
    <dgm:pt modelId="{C959ECF4-C75C-479D-A85F-A30C0C9A53EA}">
      <dgm:prSet phldrT="[Текст]"/>
      <dgm:spPr/>
      <dgm:t>
        <a:bodyPr/>
        <a:lstStyle/>
        <a:p>
          <a:r>
            <a:rPr lang="en-US" dirty="0" err="1" smtClean="0"/>
            <a:t>CPDFDocument</a:t>
          </a:r>
          <a:endParaRPr lang="ru-RU" dirty="0"/>
        </a:p>
      </dgm:t>
    </dgm:pt>
    <dgm:pt modelId="{14DE8197-EA9B-488A-B4A4-B7CDAAEDFE38}" type="parTrans" cxnId="{62050C98-3FCF-4991-AFA2-C184F24FEE3A}">
      <dgm:prSet/>
      <dgm:spPr/>
      <dgm:t>
        <a:bodyPr/>
        <a:lstStyle/>
        <a:p>
          <a:endParaRPr lang="ru-RU"/>
        </a:p>
      </dgm:t>
    </dgm:pt>
    <dgm:pt modelId="{8CEF18EA-BDF0-497D-8B6E-63C60212769F}" type="sibTrans" cxnId="{62050C98-3FCF-4991-AFA2-C184F24FEE3A}">
      <dgm:prSet/>
      <dgm:spPr/>
      <dgm:t>
        <a:bodyPr/>
        <a:lstStyle/>
        <a:p>
          <a:endParaRPr lang="ru-RU"/>
        </a:p>
      </dgm:t>
    </dgm:pt>
    <dgm:pt modelId="{0794ED1B-5C68-4A2E-A497-726B703496C5}">
      <dgm:prSet phldrT="[Текст]"/>
      <dgm:spPr/>
      <dgm:t>
        <a:bodyPr/>
        <a:lstStyle/>
        <a:p>
          <a:r>
            <a:rPr lang="en-US" smtClean="0"/>
            <a:t>CTextConverter</a:t>
          </a:r>
          <a:endParaRPr lang="ru-RU" dirty="0"/>
        </a:p>
      </dgm:t>
    </dgm:pt>
    <dgm:pt modelId="{4238B25C-DFCC-406D-86E2-D125570A4A34}" type="parTrans" cxnId="{14538821-5E70-4CF0-B851-F7B25684AB6A}">
      <dgm:prSet/>
      <dgm:spPr/>
      <dgm:t>
        <a:bodyPr/>
        <a:lstStyle/>
        <a:p>
          <a:endParaRPr lang="ru-RU"/>
        </a:p>
      </dgm:t>
    </dgm:pt>
    <dgm:pt modelId="{0E1C4901-20AB-4E2C-BD06-F8A90F95BEC0}" type="sibTrans" cxnId="{14538821-5E70-4CF0-B851-F7B25684AB6A}">
      <dgm:prSet/>
      <dgm:spPr/>
      <dgm:t>
        <a:bodyPr/>
        <a:lstStyle/>
        <a:p>
          <a:endParaRPr lang="ru-RU"/>
        </a:p>
      </dgm:t>
    </dgm:pt>
    <dgm:pt modelId="{2AF1BDCF-A0F4-412E-B5FA-2175F4F6CCED}">
      <dgm:prSet phldrT="[Текст]"/>
      <dgm:spPr/>
      <dgm:t>
        <a:bodyPr/>
        <a:lstStyle/>
        <a:p>
          <a:r>
            <a:rPr lang="en-US" dirty="0" err="1" smtClean="0"/>
            <a:t>CPlainText</a:t>
          </a:r>
          <a:endParaRPr lang="ru-RU" dirty="0"/>
        </a:p>
      </dgm:t>
    </dgm:pt>
    <dgm:pt modelId="{3F7CA861-97FE-4BCE-8986-3273A076DF26}" type="parTrans" cxnId="{48FAD931-684F-433E-93FD-48B8F5B99067}">
      <dgm:prSet/>
      <dgm:spPr/>
      <dgm:t>
        <a:bodyPr/>
        <a:lstStyle/>
        <a:p>
          <a:endParaRPr lang="ru-RU"/>
        </a:p>
      </dgm:t>
    </dgm:pt>
    <dgm:pt modelId="{50842823-E3EB-4BBE-B02E-6E3FFEEEF76A}" type="sibTrans" cxnId="{48FAD931-684F-433E-93FD-48B8F5B99067}">
      <dgm:prSet/>
      <dgm:spPr/>
      <dgm:t>
        <a:bodyPr/>
        <a:lstStyle/>
        <a:p>
          <a:endParaRPr lang="ru-RU"/>
        </a:p>
      </dgm:t>
    </dgm:pt>
    <dgm:pt modelId="{AF1304C0-C639-4A40-AFAD-56D1AC695597}" type="pres">
      <dgm:prSet presAssocID="{1A6F61F9-DE5D-4B5C-A39E-6FEBF69341F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24F505EF-2FB9-428F-A6CB-C8D31ACD90B6}" type="pres">
      <dgm:prSet presAssocID="{0B9B8ABE-BFAF-491A-99AF-965EDCC86DCE}" presName="hierRoot1" presStyleCnt="0"/>
      <dgm:spPr/>
    </dgm:pt>
    <dgm:pt modelId="{DBA9E4E3-84DB-4924-9220-7BB48C4A1C7D}" type="pres">
      <dgm:prSet presAssocID="{0B9B8ABE-BFAF-491A-99AF-965EDCC86DCE}" presName="composite" presStyleCnt="0"/>
      <dgm:spPr/>
    </dgm:pt>
    <dgm:pt modelId="{AE28BB1F-74E0-45E1-8E46-5B66B073FC01}" type="pres">
      <dgm:prSet presAssocID="{0B9B8ABE-BFAF-491A-99AF-965EDCC86DCE}" presName="background" presStyleLbl="node0" presStyleIdx="0" presStyleCnt="4"/>
      <dgm:spPr/>
    </dgm:pt>
    <dgm:pt modelId="{FB104181-1E5E-4E5E-97DE-3BC2D32C598D}" type="pres">
      <dgm:prSet presAssocID="{0B9B8ABE-BFAF-491A-99AF-965EDCC86DCE}" presName="text" presStyleLbl="fgAcc0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E50D3AE-FBD8-4CE5-AAE2-7FF76859A85E}" type="pres">
      <dgm:prSet presAssocID="{0B9B8ABE-BFAF-491A-99AF-965EDCC86DCE}" presName="hierChild2" presStyleCnt="0"/>
      <dgm:spPr/>
    </dgm:pt>
    <dgm:pt modelId="{03B4A516-186B-431D-9060-153CFF6B5C77}" type="pres">
      <dgm:prSet presAssocID="{0794ED1B-5C68-4A2E-A497-726B703496C5}" presName="hierRoot1" presStyleCnt="0"/>
      <dgm:spPr/>
    </dgm:pt>
    <dgm:pt modelId="{7FADE673-49AF-442B-ADC8-DCD5E9E6F1EE}" type="pres">
      <dgm:prSet presAssocID="{0794ED1B-5C68-4A2E-A497-726B703496C5}" presName="composite" presStyleCnt="0"/>
      <dgm:spPr/>
    </dgm:pt>
    <dgm:pt modelId="{1259A7C4-01FD-477A-A25B-700352CB8D83}" type="pres">
      <dgm:prSet presAssocID="{0794ED1B-5C68-4A2E-A497-726B703496C5}" presName="background" presStyleLbl="node0" presStyleIdx="1" presStyleCnt="4"/>
      <dgm:spPr/>
    </dgm:pt>
    <dgm:pt modelId="{B67A0E93-498E-4375-883A-8D5E6784A9AA}" type="pres">
      <dgm:prSet presAssocID="{0794ED1B-5C68-4A2E-A497-726B703496C5}" presName="text" presStyleLbl="fgAcc0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13EB796-47DE-44F8-A176-89647B12959F}" type="pres">
      <dgm:prSet presAssocID="{0794ED1B-5C68-4A2E-A497-726B703496C5}" presName="hierChild2" presStyleCnt="0"/>
      <dgm:spPr/>
    </dgm:pt>
    <dgm:pt modelId="{CF427FA8-3EF0-48A3-A4C4-310431E92789}" type="pres">
      <dgm:prSet presAssocID="{F8D1E80C-2633-474D-B555-419A44FC51C9}" presName="Name10" presStyleLbl="parChTrans1D2" presStyleIdx="0" presStyleCnt="2"/>
      <dgm:spPr/>
      <dgm:t>
        <a:bodyPr/>
        <a:lstStyle/>
        <a:p>
          <a:endParaRPr lang="ru-RU"/>
        </a:p>
      </dgm:t>
    </dgm:pt>
    <dgm:pt modelId="{1625C87C-212A-4858-A6F5-8A5449025037}" type="pres">
      <dgm:prSet presAssocID="{8B540765-33C5-46C4-8EEE-B4035699B0C0}" presName="hierRoot2" presStyleCnt="0"/>
      <dgm:spPr/>
    </dgm:pt>
    <dgm:pt modelId="{819F24AE-7CEF-44F3-BA5A-36A2333737C8}" type="pres">
      <dgm:prSet presAssocID="{8B540765-33C5-46C4-8EEE-B4035699B0C0}" presName="composite2" presStyleCnt="0"/>
      <dgm:spPr/>
    </dgm:pt>
    <dgm:pt modelId="{86BB6F11-BD73-4C0B-8642-6848E4637150}" type="pres">
      <dgm:prSet presAssocID="{8B540765-33C5-46C4-8EEE-B4035699B0C0}" presName="background2" presStyleLbl="node2" presStyleIdx="0" presStyleCnt="2"/>
      <dgm:spPr/>
    </dgm:pt>
    <dgm:pt modelId="{35F5EB30-8A86-49DF-B88D-847F1790A7B0}" type="pres">
      <dgm:prSet presAssocID="{8B540765-33C5-46C4-8EEE-B4035699B0C0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461B5C4-9ACE-443E-8910-4415C82FE913}" type="pres">
      <dgm:prSet presAssocID="{8B540765-33C5-46C4-8EEE-B4035699B0C0}" presName="hierChild3" presStyleCnt="0"/>
      <dgm:spPr/>
    </dgm:pt>
    <dgm:pt modelId="{9D6FB206-1EB8-4A4B-9A9F-68F2FEF60BD9}" type="pres">
      <dgm:prSet presAssocID="{09032F9F-44E3-4641-8AE6-0C1C251E6906}" presName="Name10" presStyleLbl="parChTrans1D2" presStyleIdx="1" presStyleCnt="2"/>
      <dgm:spPr/>
      <dgm:t>
        <a:bodyPr/>
        <a:lstStyle/>
        <a:p>
          <a:endParaRPr lang="ru-RU"/>
        </a:p>
      </dgm:t>
    </dgm:pt>
    <dgm:pt modelId="{247F0B6D-2A98-49D4-8B10-A8D7D8EEEEE1}" type="pres">
      <dgm:prSet presAssocID="{B16BBE29-5280-44AA-A39A-BF31C6572BC1}" presName="hierRoot2" presStyleCnt="0"/>
      <dgm:spPr/>
    </dgm:pt>
    <dgm:pt modelId="{A575DB79-F14C-4DCF-9157-50726DB1C1BD}" type="pres">
      <dgm:prSet presAssocID="{B16BBE29-5280-44AA-A39A-BF31C6572BC1}" presName="composite2" presStyleCnt="0"/>
      <dgm:spPr/>
    </dgm:pt>
    <dgm:pt modelId="{2A3ED077-9E8B-4701-B586-B9A836F33924}" type="pres">
      <dgm:prSet presAssocID="{B16BBE29-5280-44AA-A39A-BF31C6572BC1}" presName="background2" presStyleLbl="node2" presStyleIdx="1" presStyleCnt="2"/>
      <dgm:spPr/>
    </dgm:pt>
    <dgm:pt modelId="{04813C26-7E72-4615-9E3E-AC927971786D}" type="pres">
      <dgm:prSet presAssocID="{B16BBE29-5280-44AA-A39A-BF31C6572BC1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A0FE262-82CB-4DEB-A8AD-2E7CAA01505D}" type="pres">
      <dgm:prSet presAssocID="{B16BBE29-5280-44AA-A39A-BF31C6572BC1}" presName="hierChild3" presStyleCnt="0"/>
      <dgm:spPr/>
    </dgm:pt>
    <dgm:pt modelId="{DF6FD90D-C462-4767-968B-159BB340CD1A}" type="pres">
      <dgm:prSet presAssocID="{C959ECF4-C75C-479D-A85F-A30C0C9A53EA}" presName="hierRoot1" presStyleCnt="0"/>
      <dgm:spPr/>
    </dgm:pt>
    <dgm:pt modelId="{3BFA8B11-CCA6-4D76-8DFF-09BD50270651}" type="pres">
      <dgm:prSet presAssocID="{C959ECF4-C75C-479D-A85F-A30C0C9A53EA}" presName="composite" presStyleCnt="0"/>
      <dgm:spPr/>
    </dgm:pt>
    <dgm:pt modelId="{5DA3F922-3784-4A58-B544-C9D43962B33A}" type="pres">
      <dgm:prSet presAssocID="{C959ECF4-C75C-479D-A85F-A30C0C9A53EA}" presName="background" presStyleLbl="node0" presStyleIdx="2" presStyleCnt="4"/>
      <dgm:spPr/>
    </dgm:pt>
    <dgm:pt modelId="{6F30C356-F2CC-444C-86D9-98093E5EE7D2}" type="pres">
      <dgm:prSet presAssocID="{C959ECF4-C75C-479D-A85F-A30C0C9A53EA}" presName="text" presStyleLbl="fgAcc0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047609B-C833-4A87-AC77-B92D95730DB6}" type="pres">
      <dgm:prSet presAssocID="{C959ECF4-C75C-479D-A85F-A30C0C9A53EA}" presName="hierChild2" presStyleCnt="0"/>
      <dgm:spPr/>
    </dgm:pt>
    <dgm:pt modelId="{2F269993-2ACF-4398-A29F-8E5F6D9CFFA7}" type="pres">
      <dgm:prSet presAssocID="{2AF1BDCF-A0F4-412E-B5FA-2175F4F6CCED}" presName="hierRoot1" presStyleCnt="0"/>
      <dgm:spPr/>
    </dgm:pt>
    <dgm:pt modelId="{43131B69-36FD-4B1F-8A30-2EB841D0BEA9}" type="pres">
      <dgm:prSet presAssocID="{2AF1BDCF-A0F4-412E-B5FA-2175F4F6CCED}" presName="composite" presStyleCnt="0"/>
      <dgm:spPr/>
    </dgm:pt>
    <dgm:pt modelId="{5B5D8880-7776-4406-A101-906DE4BEA708}" type="pres">
      <dgm:prSet presAssocID="{2AF1BDCF-A0F4-412E-B5FA-2175F4F6CCED}" presName="background" presStyleLbl="node0" presStyleIdx="3" presStyleCnt="4"/>
      <dgm:spPr/>
    </dgm:pt>
    <dgm:pt modelId="{378A0513-42E4-4CBB-ADE9-BD51F7D428EA}" type="pres">
      <dgm:prSet presAssocID="{2AF1BDCF-A0F4-412E-B5FA-2175F4F6CCED}" presName="text" presStyleLbl="fgAcc0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B154A20-15C4-4FCA-9B74-BB5D4DD54320}" type="pres">
      <dgm:prSet presAssocID="{2AF1BDCF-A0F4-412E-B5FA-2175F4F6CCED}" presName="hierChild2" presStyleCnt="0"/>
      <dgm:spPr/>
    </dgm:pt>
  </dgm:ptLst>
  <dgm:cxnLst>
    <dgm:cxn modelId="{18840EF3-8C02-4245-9277-A6E218CCB9E4}" type="presOf" srcId="{C959ECF4-C75C-479D-A85F-A30C0C9A53EA}" destId="{6F30C356-F2CC-444C-86D9-98093E5EE7D2}" srcOrd="0" destOrd="0" presId="urn:microsoft.com/office/officeart/2005/8/layout/hierarchy1"/>
    <dgm:cxn modelId="{41F9410A-2292-4540-B28F-1B0B98782CA9}" type="presOf" srcId="{F8D1E80C-2633-474D-B555-419A44FC51C9}" destId="{CF427FA8-3EF0-48A3-A4C4-310431E92789}" srcOrd="0" destOrd="0" presId="urn:microsoft.com/office/officeart/2005/8/layout/hierarchy1"/>
    <dgm:cxn modelId="{F85A3B91-A1B8-49BD-890C-D1B30A18E867}" srcId="{0794ED1B-5C68-4A2E-A497-726B703496C5}" destId="{B16BBE29-5280-44AA-A39A-BF31C6572BC1}" srcOrd="1" destOrd="0" parTransId="{09032F9F-44E3-4641-8AE6-0C1C251E6906}" sibTransId="{3C08B107-D246-4B00-9AED-9C48215DD3E0}"/>
    <dgm:cxn modelId="{65330029-345D-4284-B81E-859F017BAEFD}" srcId="{0794ED1B-5C68-4A2E-A497-726B703496C5}" destId="{8B540765-33C5-46C4-8EEE-B4035699B0C0}" srcOrd="0" destOrd="0" parTransId="{F8D1E80C-2633-474D-B555-419A44FC51C9}" sibTransId="{6D0FA32A-DE17-4B36-B6F5-F7E5CEC3D669}"/>
    <dgm:cxn modelId="{C759EC93-2720-44D3-84C9-0F59A077447E}" type="presOf" srcId="{2AF1BDCF-A0F4-412E-B5FA-2175F4F6CCED}" destId="{378A0513-42E4-4CBB-ADE9-BD51F7D428EA}" srcOrd="0" destOrd="0" presId="urn:microsoft.com/office/officeart/2005/8/layout/hierarchy1"/>
    <dgm:cxn modelId="{1BBD7C13-882F-4342-B5BE-5C047095B7AD}" type="presOf" srcId="{1A6F61F9-DE5D-4B5C-A39E-6FEBF69341F9}" destId="{AF1304C0-C639-4A40-AFAD-56D1AC695597}" srcOrd="0" destOrd="0" presId="urn:microsoft.com/office/officeart/2005/8/layout/hierarchy1"/>
    <dgm:cxn modelId="{48FAD931-684F-433E-93FD-48B8F5B99067}" srcId="{1A6F61F9-DE5D-4B5C-A39E-6FEBF69341F9}" destId="{2AF1BDCF-A0F4-412E-B5FA-2175F4F6CCED}" srcOrd="3" destOrd="0" parTransId="{3F7CA861-97FE-4BCE-8986-3273A076DF26}" sibTransId="{50842823-E3EB-4BBE-B02E-6E3FFEEEF76A}"/>
    <dgm:cxn modelId="{CD8376DA-2D44-4A6F-B134-ACB87521A28B}" srcId="{1A6F61F9-DE5D-4B5C-A39E-6FEBF69341F9}" destId="{0B9B8ABE-BFAF-491A-99AF-965EDCC86DCE}" srcOrd="0" destOrd="0" parTransId="{A08A8330-C41B-4CBF-A9F9-DBC9E3A3F550}" sibTransId="{9B1469D6-9DB8-458C-A597-CA9C0DE7B157}"/>
    <dgm:cxn modelId="{F88E5B40-07F0-4BB9-AE68-D21C38EE0616}" type="presOf" srcId="{0794ED1B-5C68-4A2E-A497-726B703496C5}" destId="{B67A0E93-498E-4375-883A-8D5E6784A9AA}" srcOrd="0" destOrd="0" presId="urn:microsoft.com/office/officeart/2005/8/layout/hierarchy1"/>
    <dgm:cxn modelId="{0DB46FE4-8F23-4C7A-9B85-3C5286C87AEC}" type="presOf" srcId="{09032F9F-44E3-4641-8AE6-0C1C251E6906}" destId="{9D6FB206-1EB8-4A4B-9A9F-68F2FEF60BD9}" srcOrd="0" destOrd="0" presId="urn:microsoft.com/office/officeart/2005/8/layout/hierarchy1"/>
    <dgm:cxn modelId="{62050C98-3FCF-4991-AFA2-C184F24FEE3A}" srcId="{1A6F61F9-DE5D-4B5C-A39E-6FEBF69341F9}" destId="{C959ECF4-C75C-479D-A85F-A30C0C9A53EA}" srcOrd="2" destOrd="0" parTransId="{14DE8197-EA9B-488A-B4A4-B7CDAAEDFE38}" sibTransId="{8CEF18EA-BDF0-497D-8B6E-63C60212769F}"/>
    <dgm:cxn modelId="{14538821-5E70-4CF0-B851-F7B25684AB6A}" srcId="{1A6F61F9-DE5D-4B5C-A39E-6FEBF69341F9}" destId="{0794ED1B-5C68-4A2E-A497-726B703496C5}" srcOrd="1" destOrd="0" parTransId="{4238B25C-DFCC-406D-86E2-D125570A4A34}" sibTransId="{0E1C4901-20AB-4E2C-BD06-F8A90F95BEC0}"/>
    <dgm:cxn modelId="{41F0D5B4-D626-400E-BA8C-9BE28B2B4A4E}" type="presOf" srcId="{B16BBE29-5280-44AA-A39A-BF31C6572BC1}" destId="{04813C26-7E72-4615-9E3E-AC927971786D}" srcOrd="0" destOrd="0" presId="urn:microsoft.com/office/officeart/2005/8/layout/hierarchy1"/>
    <dgm:cxn modelId="{A5DCE42D-F73A-4CF7-8A65-6CE6F08E64BC}" type="presOf" srcId="{8B540765-33C5-46C4-8EEE-B4035699B0C0}" destId="{35F5EB30-8A86-49DF-B88D-847F1790A7B0}" srcOrd="0" destOrd="0" presId="urn:microsoft.com/office/officeart/2005/8/layout/hierarchy1"/>
    <dgm:cxn modelId="{42DDA918-B9CD-4C30-AC79-6F84D6F83E8B}" type="presOf" srcId="{0B9B8ABE-BFAF-491A-99AF-965EDCC86DCE}" destId="{FB104181-1E5E-4E5E-97DE-3BC2D32C598D}" srcOrd="0" destOrd="0" presId="urn:microsoft.com/office/officeart/2005/8/layout/hierarchy1"/>
    <dgm:cxn modelId="{3E77A0EA-D742-40EC-9A41-5E4EFE33837E}" type="presParOf" srcId="{AF1304C0-C639-4A40-AFAD-56D1AC695597}" destId="{24F505EF-2FB9-428F-A6CB-C8D31ACD90B6}" srcOrd="0" destOrd="0" presId="urn:microsoft.com/office/officeart/2005/8/layout/hierarchy1"/>
    <dgm:cxn modelId="{097F6A85-8EB0-41D5-8813-40FCD4F869EF}" type="presParOf" srcId="{24F505EF-2FB9-428F-A6CB-C8D31ACD90B6}" destId="{DBA9E4E3-84DB-4924-9220-7BB48C4A1C7D}" srcOrd="0" destOrd="0" presId="urn:microsoft.com/office/officeart/2005/8/layout/hierarchy1"/>
    <dgm:cxn modelId="{806EE015-2E37-4CA4-AA88-3746029D5C7C}" type="presParOf" srcId="{DBA9E4E3-84DB-4924-9220-7BB48C4A1C7D}" destId="{AE28BB1F-74E0-45E1-8E46-5B66B073FC01}" srcOrd="0" destOrd="0" presId="urn:microsoft.com/office/officeart/2005/8/layout/hierarchy1"/>
    <dgm:cxn modelId="{60817DA8-7355-4A32-ACC4-214869BD5E34}" type="presParOf" srcId="{DBA9E4E3-84DB-4924-9220-7BB48C4A1C7D}" destId="{FB104181-1E5E-4E5E-97DE-3BC2D32C598D}" srcOrd="1" destOrd="0" presId="urn:microsoft.com/office/officeart/2005/8/layout/hierarchy1"/>
    <dgm:cxn modelId="{956FB3B2-4AC5-4984-96AC-C9C44F7B4891}" type="presParOf" srcId="{24F505EF-2FB9-428F-A6CB-C8D31ACD90B6}" destId="{0E50D3AE-FBD8-4CE5-AAE2-7FF76859A85E}" srcOrd="1" destOrd="0" presId="urn:microsoft.com/office/officeart/2005/8/layout/hierarchy1"/>
    <dgm:cxn modelId="{952E1C47-4FAC-49DA-BD55-29EA98CAFC5C}" type="presParOf" srcId="{AF1304C0-C639-4A40-AFAD-56D1AC695597}" destId="{03B4A516-186B-431D-9060-153CFF6B5C77}" srcOrd="1" destOrd="0" presId="urn:microsoft.com/office/officeart/2005/8/layout/hierarchy1"/>
    <dgm:cxn modelId="{C775237C-E99A-45DC-9101-8D41491F81DF}" type="presParOf" srcId="{03B4A516-186B-431D-9060-153CFF6B5C77}" destId="{7FADE673-49AF-442B-ADC8-DCD5E9E6F1EE}" srcOrd="0" destOrd="0" presId="urn:microsoft.com/office/officeart/2005/8/layout/hierarchy1"/>
    <dgm:cxn modelId="{7405CF3C-C314-42D1-928A-4A788E7E9297}" type="presParOf" srcId="{7FADE673-49AF-442B-ADC8-DCD5E9E6F1EE}" destId="{1259A7C4-01FD-477A-A25B-700352CB8D83}" srcOrd="0" destOrd="0" presId="urn:microsoft.com/office/officeart/2005/8/layout/hierarchy1"/>
    <dgm:cxn modelId="{BDB2D4A1-F4C5-43FA-8CA9-66CBAC6B7656}" type="presParOf" srcId="{7FADE673-49AF-442B-ADC8-DCD5E9E6F1EE}" destId="{B67A0E93-498E-4375-883A-8D5E6784A9AA}" srcOrd="1" destOrd="0" presId="urn:microsoft.com/office/officeart/2005/8/layout/hierarchy1"/>
    <dgm:cxn modelId="{85E475FC-42D8-49C1-B457-BBE205CD2A3B}" type="presParOf" srcId="{03B4A516-186B-431D-9060-153CFF6B5C77}" destId="{D13EB796-47DE-44F8-A176-89647B12959F}" srcOrd="1" destOrd="0" presId="urn:microsoft.com/office/officeart/2005/8/layout/hierarchy1"/>
    <dgm:cxn modelId="{A1A8A29F-0D55-4B38-A8F1-1942B06B3A86}" type="presParOf" srcId="{D13EB796-47DE-44F8-A176-89647B12959F}" destId="{CF427FA8-3EF0-48A3-A4C4-310431E92789}" srcOrd="0" destOrd="0" presId="urn:microsoft.com/office/officeart/2005/8/layout/hierarchy1"/>
    <dgm:cxn modelId="{A404E14C-6E98-4714-876F-3DDF54A40A3A}" type="presParOf" srcId="{D13EB796-47DE-44F8-A176-89647B12959F}" destId="{1625C87C-212A-4858-A6F5-8A5449025037}" srcOrd="1" destOrd="0" presId="urn:microsoft.com/office/officeart/2005/8/layout/hierarchy1"/>
    <dgm:cxn modelId="{30DEA9F4-5472-4802-AAC2-09CA4615951E}" type="presParOf" srcId="{1625C87C-212A-4858-A6F5-8A5449025037}" destId="{819F24AE-7CEF-44F3-BA5A-36A2333737C8}" srcOrd="0" destOrd="0" presId="urn:microsoft.com/office/officeart/2005/8/layout/hierarchy1"/>
    <dgm:cxn modelId="{144DE51B-0497-486B-89B6-0F9E37154D58}" type="presParOf" srcId="{819F24AE-7CEF-44F3-BA5A-36A2333737C8}" destId="{86BB6F11-BD73-4C0B-8642-6848E4637150}" srcOrd="0" destOrd="0" presId="urn:microsoft.com/office/officeart/2005/8/layout/hierarchy1"/>
    <dgm:cxn modelId="{557287E0-A213-4C86-89DF-F38BA1DF79D9}" type="presParOf" srcId="{819F24AE-7CEF-44F3-BA5A-36A2333737C8}" destId="{35F5EB30-8A86-49DF-B88D-847F1790A7B0}" srcOrd="1" destOrd="0" presId="urn:microsoft.com/office/officeart/2005/8/layout/hierarchy1"/>
    <dgm:cxn modelId="{FEDBB567-F808-48D0-A984-433F9781A8C1}" type="presParOf" srcId="{1625C87C-212A-4858-A6F5-8A5449025037}" destId="{2461B5C4-9ACE-443E-8910-4415C82FE913}" srcOrd="1" destOrd="0" presId="urn:microsoft.com/office/officeart/2005/8/layout/hierarchy1"/>
    <dgm:cxn modelId="{27EB02C1-D827-4076-86DE-01533F0296DF}" type="presParOf" srcId="{D13EB796-47DE-44F8-A176-89647B12959F}" destId="{9D6FB206-1EB8-4A4B-9A9F-68F2FEF60BD9}" srcOrd="2" destOrd="0" presId="urn:microsoft.com/office/officeart/2005/8/layout/hierarchy1"/>
    <dgm:cxn modelId="{019B11FA-6D47-4569-8E8E-52B8D482E321}" type="presParOf" srcId="{D13EB796-47DE-44F8-A176-89647B12959F}" destId="{247F0B6D-2A98-49D4-8B10-A8D7D8EEEEE1}" srcOrd="3" destOrd="0" presId="urn:microsoft.com/office/officeart/2005/8/layout/hierarchy1"/>
    <dgm:cxn modelId="{56FC3BF0-A7F7-4899-B6E0-2F0C910FA851}" type="presParOf" srcId="{247F0B6D-2A98-49D4-8B10-A8D7D8EEEEE1}" destId="{A575DB79-F14C-4DCF-9157-50726DB1C1BD}" srcOrd="0" destOrd="0" presId="urn:microsoft.com/office/officeart/2005/8/layout/hierarchy1"/>
    <dgm:cxn modelId="{6B3D3E6F-89BC-45AF-9D37-503E17D5B874}" type="presParOf" srcId="{A575DB79-F14C-4DCF-9157-50726DB1C1BD}" destId="{2A3ED077-9E8B-4701-B586-B9A836F33924}" srcOrd="0" destOrd="0" presId="urn:microsoft.com/office/officeart/2005/8/layout/hierarchy1"/>
    <dgm:cxn modelId="{55E72295-BE2B-40C2-B26D-868E65489FFF}" type="presParOf" srcId="{A575DB79-F14C-4DCF-9157-50726DB1C1BD}" destId="{04813C26-7E72-4615-9E3E-AC927971786D}" srcOrd="1" destOrd="0" presId="urn:microsoft.com/office/officeart/2005/8/layout/hierarchy1"/>
    <dgm:cxn modelId="{739B867C-DE1C-486C-BF2A-80EB702FF58D}" type="presParOf" srcId="{247F0B6D-2A98-49D4-8B10-A8D7D8EEEEE1}" destId="{FA0FE262-82CB-4DEB-A8AD-2E7CAA01505D}" srcOrd="1" destOrd="0" presId="urn:microsoft.com/office/officeart/2005/8/layout/hierarchy1"/>
    <dgm:cxn modelId="{E1BE64A8-74C7-4286-8860-47E374AD44A9}" type="presParOf" srcId="{AF1304C0-C639-4A40-AFAD-56D1AC695597}" destId="{DF6FD90D-C462-4767-968B-159BB340CD1A}" srcOrd="2" destOrd="0" presId="urn:microsoft.com/office/officeart/2005/8/layout/hierarchy1"/>
    <dgm:cxn modelId="{ED521F66-E8FC-4F1E-837D-C1AF738C5DB4}" type="presParOf" srcId="{DF6FD90D-C462-4767-968B-159BB340CD1A}" destId="{3BFA8B11-CCA6-4D76-8DFF-09BD50270651}" srcOrd="0" destOrd="0" presId="urn:microsoft.com/office/officeart/2005/8/layout/hierarchy1"/>
    <dgm:cxn modelId="{DD8E8194-2C22-40BA-83F2-D82A36ADE21A}" type="presParOf" srcId="{3BFA8B11-CCA6-4D76-8DFF-09BD50270651}" destId="{5DA3F922-3784-4A58-B544-C9D43962B33A}" srcOrd="0" destOrd="0" presId="urn:microsoft.com/office/officeart/2005/8/layout/hierarchy1"/>
    <dgm:cxn modelId="{A9D3DD46-3755-46C9-9CFD-EB8C1E41B495}" type="presParOf" srcId="{3BFA8B11-CCA6-4D76-8DFF-09BD50270651}" destId="{6F30C356-F2CC-444C-86D9-98093E5EE7D2}" srcOrd="1" destOrd="0" presId="urn:microsoft.com/office/officeart/2005/8/layout/hierarchy1"/>
    <dgm:cxn modelId="{358F16C9-556D-4A83-82E2-46A913DADD5C}" type="presParOf" srcId="{DF6FD90D-C462-4767-968B-159BB340CD1A}" destId="{D047609B-C833-4A87-AC77-B92D95730DB6}" srcOrd="1" destOrd="0" presId="urn:microsoft.com/office/officeart/2005/8/layout/hierarchy1"/>
    <dgm:cxn modelId="{AC6E397B-C24C-4E55-AFC6-A632EA964054}" type="presParOf" srcId="{AF1304C0-C639-4A40-AFAD-56D1AC695597}" destId="{2F269993-2ACF-4398-A29F-8E5F6D9CFFA7}" srcOrd="3" destOrd="0" presId="urn:microsoft.com/office/officeart/2005/8/layout/hierarchy1"/>
    <dgm:cxn modelId="{98D3CC46-1534-4757-9E73-7523153E0E8A}" type="presParOf" srcId="{2F269993-2ACF-4398-A29F-8E5F6D9CFFA7}" destId="{43131B69-36FD-4B1F-8A30-2EB841D0BEA9}" srcOrd="0" destOrd="0" presId="urn:microsoft.com/office/officeart/2005/8/layout/hierarchy1"/>
    <dgm:cxn modelId="{87E72E9E-50E4-44AA-9024-EAEA4A61D0B5}" type="presParOf" srcId="{43131B69-36FD-4B1F-8A30-2EB841D0BEA9}" destId="{5B5D8880-7776-4406-A101-906DE4BEA708}" srcOrd="0" destOrd="0" presId="urn:microsoft.com/office/officeart/2005/8/layout/hierarchy1"/>
    <dgm:cxn modelId="{E70CFB33-7C2C-4B4A-BB98-6E598C9E1443}" type="presParOf" srcId="{43131B69-36FD-4B1F-8A30-2EB841D0BEA9}" destId="{378A0513-42E4-4CBB-ADE9-BD51F7D428EA}" srcOrd="1" destOrd="0" presId="urn:microsoft.com/office/officeart/2005/8/layout/hierarchy1"/>
    <dgm:cxn modelId="{7F3DAFB1-2E52-4429-8A2E-F58F98BF0BBD}" type="presParOf" srcId="{2F269993-2ACF-4398-A29F-8E5F6D9CFFA7}" destId="{EB154A20-15C4-4FCA-9B74-BB5D4DD5432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01.06.2017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360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820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291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18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730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11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276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459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266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179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01.06.2017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01.06.2017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Строитель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1</a:t>
            </a:r>
            <a:r>
              <a:rPr lang="en-US" dirty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клиента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1835760"/>
            <a:ext cx="8501122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ConvertToPDF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CFormattedText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const&amp; text, std::string const&amp;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outputFile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ru-RU" sz="1400" b="1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i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400" b="1" i="1" dirty="0" smtClean="0">
                <a:latin typeface="Courier New" pitchFamily="49" charset="0"/>
                <a:cs typeface="Courier New" pitchFamily="49" charset="0"/>
              </a:rPr>
              <a:t>создаем строителя</a:t>
            </a:r>
          </a:p>
          <a:p>
            <a:pPr defTabSz="2667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CPDFConverter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converter;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400" b="1" i="1" dirty="0" smtClean="0">
                <a:latin typeface="Courier New" pitchFamily="49" charset="0"/>
                <a:cs typeface="Courier New" pitchFamily="49" charset="0"/>
              </a:rPr>
              <a:t>	// создаем распорядителя</a:t>
            </a:r>
            <a:endParaRPr lang="en-US" sz="1400" b="1" i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CFormattedTextReader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reader;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400" b="1" i="1" dirty="0" smtClean="0">
                <a:latin typeface="Courier New" pitchFamily="49" charset="0"/>
                <a:cs typeface="Courier New" pitchFamily="49" charset="0"/>
              </a:rPr>
              <a:t>	// и инициируем процесс построения продукта</a:t>
            </a:r>
            <a:endParaRPr lang="en-US" sz="1400" b="1" i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reader.Read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(text, converter);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400" b="1" i="1" dirty="0" smtClean="0">
                <a:latin typeface="Courier New" pitchFamily="49" charset="0"/>
                <a:cs typeface="Courier New" pitchFamily="49" charset="0"/>
              </a:rPr>
              <a:t>// получаем конечный продукт</a:t>
            </a:r>
            <a:endParaRPr lang="en-US" sz="1400" b="1" i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CPDFDocument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const&amp;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pdfDoc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converter.GetPDFDocument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2667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pdfDoc.SaveToFile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outputFile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382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Достоинства паттерна «Строитель»</a:t>
            </a:r>
            <a:endParaRPr lang="ru-RU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Позволяет изменять внутреннее представление </a:t>
            </a:r>
            <a:r>
              <a:rPr lang="ru-RU" dirty="0" smtClean="0"/>
              <a:t>продукта</a:t>
            </a:r>
          </a:p>
          <a:p>
            <a:pPr lvl="1"/>
            <a:r>
              <a:rPr lang="ru-RU" dirty="0" smtClean="0"/>
              <a:t>Распорядителю предоставляется абстрактный интерфейс Строителя, скрывающего структуру продукта и процесс сборки</a:t>
            </a:r>
          </a:p>
          <a:p>
            <a:pPr lvl="2"/>
            <a:r>
              <a:rPr lang="ru-RU" dirty="0" smtClean="0"/>
              <a:t>Для изменения внутреннего представления достаточно определить новую реализацию Строителя</a:t>
            </a:r>
            <a:endParaRPr lang="ru-RU" dirty="0"/>
          </a:p>
          <a:p>
            <a:r>
              <a:rPr lang="ru-RU" dirty="0"/>
              <a:t>Изолирует код, реализующий конструирование и представление </a:t>
            </a:r>
            <a:endParaRPr lang="ru-RU" dirty="0" smtClean="0"/>
          </a:p>
          <a:p>
            <a:pPr lvl="1"/>
            <a:r>
              <a:rPr lang="ru-RU" dirty="0" smtClean="0"/>
              <a:t>Клиенту не нужно знать о классах, задающих внутреннюю структуру продукта (в интерфейсе строителя они отсутствуют)</a:t>
            </a:r>
            <a:endParaRPr lang="ru-RU" dirty="0"/>
          </a:p>
          <a:p>
            <a:r>
              <a:rPr lang="ru-RU" dirty="0"/>
              <a:t>Дает более тонкий контроль над процессом конструирования </a:t>
            </a:r>
            <a:endParaRPr lang="ru-RU" dirty="0" smtClean="0"/>
          </a:p>
          <a:p>
            <a:pPr lvl="1"/>
            <a:r>
              <a:rPr lang="ru-RU" dirty="0" smtClean="0"/>
              <a:t>Процесс построения продукта происходит не сразу, как в других порождающих паттернах, а шаг за шагом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219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 паттерна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каждого конкретного продукта требуется создание </a:t>
            </a:r>
            <a:r>
              <a:rPr lang="en-US" dirty="0" err="1" smtClean="0"/>
              <a:t>ConcreteBuilder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29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Назначение паттерна «Строитель»</a:t>
            </a:r>
            <a:endParaRPr lang="ru-RU" b="1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Отделяет конструирование сложного объекта от его представления, так что в результате одного и того же процесса конструирования могут получаться разные представления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97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Область применения паттерна «Строитель»</a:t>
            </a:r>
            <a:endParaRPr lang="ru-RU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Алгоритм создания сложного объекта не должен зависеть от того, из каких частей состоит объект и как они стыкуются между собой </a:t>
            </a:r>
          </a:p>
          <a:p>
            <a:r>
              <a:rPr lang="ru-RU"/>
              <a:t>Процесс конструирования должен обеспечивать различные представления конструируемого объекта </a:t>
            </a:r>
          </a:p>
        </p:txBody>
      </p:sp>
    </p:spTree>
    <p:extLst>
      <p:ext uri="{BB962C8B-B14F-4D97-AF65-F5344CB8AC3E}">
        <p14:creationId xmlns:p14="http://schemas.microsoft.com/office/powerpoint/2010/main" val="83242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grpSp>
        <p:nvGrpSpPr>
          <p:cNvPr id="42" name="Группа 41"/>
          <p:cNvGrpSpPr/>
          <p:nvPr/>
        </p:nvGrpSpPr>
        <p:grpSpPr>
          <a:xfrm>
            <a:off x="500034" y="2000240"/>
            <a:ext cx="7858180" cy="3214710"/>
            <a:chOff x="571472" y="2571744"/>
            <a:chExt cx="7858180" cy="3214710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571472" y="2571744"/>
              <a:ext cx="1500198" cy="1071570"/>
              <a:chOff x="571472" y="2571744"/>
              <a:chExt cx="1500198" cy="1071570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571472" y="257174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Director</a:t>
                </a:r>
                <a:endParaRPr lang="ru-RU" b="1" dirty="0"/>
              </a:p>
            </p:txBody>
          </p:sp>
          <p:sp>
            <p:nvSpPr>
              <p:cNvPr id="5" name="Прямоугольник 4"/>
              <p:cNvSpPr/>
              <p:nvPr/>
            </p:nvSpPr>
            <p:spPr>
              <a:xfrm>
                <a:off x="571472" y="292893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b="1" dirty="0"/>
              </a:p>
            </p:txBody>
          </p:sp>
          <p:sp>
            <p:nvSpPr>
              <p:cNvPr id="6" name="Прямоугольник 5"/>
              <p:cNvSpPr/>
              <p:nvPr/>
            </p:nvSpPr>
            <p:spPr>
              <a:xfrm>
                <a:off x="571472" y="328612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+Construct()</a:t>
                </a:r>
                <a:endParaRPr lang="ru-RU" dirty="0"/>
              </a:p>
            </p:txBody>
          </p:sp>
        </p:grpSp>
        <p:sp>
          <p:nvSpPr>
            <p:cNvPr id="8" name="Загнутый угол 7"/>
            <p:cNvSpPr/>
            <p:nvPr/>
          </p:nvSpPr>
          <p:spPr>
            <a:xfrm>
              <a:off x="571472" y="4357694"/>
              <a:ext cx="2571768" cy="857256"/>
            </a:xfrm>
            <a:prstGeom prst="foldedCorner">
              <a:avLst>
                <a:gd name="adj" fmla="val 4037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rtlCol="0" anchor="t"/>
            <a:lstStyle/>
            <a:p>
              <a:r>
                <a:rPr lang="en-US" sz="1600" dirty="0" smtClean="0"/>
                <a:t>for  each item in structure</a:t>
              </a:r>
            </a:p>
            <a:p>
              <a:r>
                <a:rPr lang="en-US" sz="1600" dirty="0" smtClean="0"/>
                <a:t>{</a:t>
              </a:r>
              <a:r>
                <a:rPr lang="en-US" sz="1600" dirty="0" err="1" smtClean="0"/>
                <a:t>builder.BuildPart</a:t>
              </a:r>
              <a:r>
                <a:rPr lang="en-US" sz="1600" dirty="0" smtClean="0"/>
                <a:t>()}</a:t>
              </a:r>
              <a:endParaRPr lang="ru-RU" sz="1600" dirty="0"/>
            </a:p>
          </p:txBody>
        </p:sp>
        <p:grpSp>
          <p:nvGrpSpPr>
            <p:cNvPr id="10" name="Группа 9"/>
            <p:cNvGrpSpPr/>
            <p:nvPr/>
          </p:nvGrpSpPr>
          <p:grpSpPr>
            <a:xfrm>
              <a:off x="3643306" y="2571744"/>
              <a:ext cx="2357454" cy="1071570"/>
              <a:chOff x="571472" y="2571744"/>
              <a:chExt cx="1500198" cy="1071570"/>
            </a:xfrm>
          </p:grpSpPr>
          <p:sp>
            <p:nvSpPr>
              <p:cNvPr id="11" name="Прямоугольник 10"/>
              <p:cNvSpPr/>
              <p:nvPr/>
            </p:nvSpPr>
            <p:spPr>
              <a:xfrm>
                <a:off x="571472" y="257174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Builder</a:t>
                </a:r>
                <a:endParaRPr lang="ru-RU" b="1" dirty="0"/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571472" y="292893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b="1" dirty="0"/>
              </a:p>
            </p:txBody>
          </p:sp>
          <p:sp>
            <p:nvSpPr>
              <p:cNvPr id="13" name="Прямоугольник 12"/>
              <p:cNvSpPr/>
              <p:nvPr/>
            </p:nvSpPr>
            <p:spPr>
              <a:xfrm>
                <a:off x="571472" y="328612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+</a:t>
                </a:r>
                <a:r>
                  <a:rPr lang="en-US" dirty="0" err="1" smtClean="0"/>
                  <a:t>BuildPart</a:t>
                </a:r>
                <a:r>
                  <a:rPr lang="en-US" dirty="0" smtClean="0"/>
                  <a:t>()</a:t>
                </a:r>
                <a:endParaRPr lang="ru-RU" dirty="0"/>
              </a:p>
            </p:txBody>
          </p:sp>
        </p:grpSp>
        <p:grpSp>
          <p:nvGrpSpPr>
            <p:cNvPr id="14" name="Группа 13"/>
            <p:cNvGrpSpPr/>
            <p:nvPr/>
          </p:nvGrpSpPr>
          <p:grpSpPr>
            <a:xfrm>
              <a:off x="3643306" y="4500570"/>
              <a:ext cx="2357454" cy="1285884"/>
              <a:chOff x="571472" y="2571744"/>
              <a:chExt cx="1500198" cy="1285884"/>
            </a:xfrm>
          </p:grpSpPr>
          <p:sp>
            <p:nvSpPr>
              <p:cNvPr id="15" name="Прямоугольник 14"/>
              <p:cNvSpPr/>
              <p:nvPr/>
            </p:nvSpPr>
            <p:spPr>
              <a:xfrm>
                <a:off x="571472" y="257174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/>
                  <a:t>ConcreteBuilder</a:t>
                </a:r>
                <a:endParaRPr lang="ru-RU" b="1" dirty="0"/>
              </a:p>
            </p:txBody>
          </p:sp>
          <p:sp>
            <p:nvSpPr>
              <p:cNvPr id="16" name="Прямоугольник 15"/>
              <p:cNvSpPr/>
              <p:nvPr/>
            </p:nvSpPr>
            <p:spPr>
              <a:xfrm>
                <a:off x="571472" y="292893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b="1" dirty="0"/>
              </a:p>
            </p:txBody>
          </p:sp>
          <p:sp>
            <p:nvSpPr>
              <p:cNvPr id="17" name="Прямоугольник 16"/>
              <p:cNvSpPr/>
              <p:nvPr/>
            </p:nvSpPr>
            <p:spPr>
              <a:xfrm>
                <a:off x="571472" y="3286124"/>
                <a:ext cx="1500198" cy="57150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+</a:t>
                </a:r>
                <a:r>
                  <a:rPr lang="en-US" dirty="0" err="1" smtClean="0"/>
                  <a:t>BuildPart</a:t>
                </a:r>
                <a:r>
                  <a:rPr lang="en-US" dirty="0" smtClean="0"/>
                  <a:t>()</a:t>
                </a:r>
                <a:br>
                  <a:rPr lang="en-US" dirty="0" smtClean="0"/>
                </a:br>
                <a:r>
                  <a:rPr lang="en-US" dirty="0" smtClean="0"/>
                  <a:t>+</a:t>
                </a:r>
                <a:r>
                  <a:rPr lang="en-US" dirty="0" err="1" smtClean="0"/>
                  <a:t>GetResult</a:t>
                </a:r>
                <a:r>
                  <a:rPr lang="en-US" dirty="0" smtClean="0"/>
                  <a:t>()</a:t>
                </a:r>
                <a:endParaRPr lang="ru-RU" dirty="0"/>
              </a:p>
            </p:txBody>
          </p:sp>
        </p:grpSp>
        <p:grpSp>
          <p:nvGrpSpPr>
            <p:cNvPr id="18" name="Группа 17"/>
            <p:cNvGrpSpPr/>
            <p:nvPr/>
          </p:nvGrpSpPr>
          <p:grpSpPr>
            <a:xfrm>
              <a:off x="6929454" y="4500570"/>
              <a:ext cx="1500198" cy="1071570"/>
              <a:chOff x="571472" y="2571744"/>
              <a:chExt cx="1500198" cy="1071570"/>
            </a:xfrm>
          </p:grpSpPr>
          <p:sp>
            <p:nvSpPr>
              <p:cNvPr id="19" name="Прямоугольник 18"/>
              <p:cNvSpPr/>
              <p:nvPr/>
            </p:nvSpPr>
            <p:spPr>
              <a:xfrm>
                <a:off x="571472" y="257174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Product</a:t>
                </a:r>
                <a:endParaRPr lang="ru-RU" b="1" dirty="0"/>
              </a:p>
            </p:txBody>
          </p:sp>
          <p:sp>
            <p:nvSpPr>
              <p:cNvPr id="20" name="Прямоугольник 19"/>
              <p:cNvSpPr/>
              <p:nvPr/>
            </p:nvSpPr>
            <p:spPr>
              <a:xfrm>
                <a:off x="571472" y="292893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b="1" dirty="0"/>
              </a:p>
            </p:txBody>
          </p:sp>
          <p:sp>
            <p:nvSpPr>
              <p:cNvPr id="21" name="Прямоугольник 20"/>
              <p:cNvSpPr/>
              <p:nvPr/>
            </p:nvSpPr>
            <p:spPr>
              <a:xfrm>
                <a:off x="571472" y="328612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dirty="0"/>
              </a:p>
            </p:txBody>
          </p:sp>
        </p:grpSp>
        <p:sp>
          <p:nvSpPr>
            <p:cNvPr id="22" name="Ромб 21"/>
            <p:cNvSpPr/>
            <p:nvPr/>
          </p:nvSpPr>
          <p:spPr>
            <a:xfrm>
              <a:off x="2071670" y="2928934"/>
              <a:ext cx="428628" cy="357190"/>
            </a:xfrm>
            <a:prstGeom prst="diamon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4" name="Прямая со стрелкой 23"/>
            <p:cNvCxnSpPr>
              <a:stCxn id="22" idx="3"/>
              <a:endCxn id="12" idx="1"/>
            </p:cNvCxnSpPr>
            <p:nvPr/>
          </p:nvCxnSpPr>
          <p:spPr>
            <a:xfrm>
              <a:off x="2500298" y="3107529"/>
              <a:ext cx="1143008" cy="1588"/>
            </a:xfrm>
            <a:prstGeom prst="straightConnector1">
              <a:avLst/>
            </a:prstGeom>
            <a:ln w="1905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8" idx="0"/>
            </p:cNvCxnSpPr>
            <p:nvPr/>
          </p:nvCxnSpPr>
          <p:spPr>
            <a:xfrm rot="5400000" flipH="1" flipV="1">
              <a:off x="1500166" y="4000504"/>
              <a:ext cx="71438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Равнобедренный треугольник 34"/>
            <p:cNvSpPr/>
            <p:nvPr/>
          </p:nvSpPr>
          <p:spPr>
            <a:xfrm>
              <a:off x="4643438" y="3643314"/>
              <a:ext cx="357190" cy="21431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7" name="Прямая соединительная линия 36"/>
            <p:cNvCxnSpPr>
              <a:stCxn id="35" idx="3"/>
              <a:endCxn id="15" idx="0"/>
            </p:cNvCxnSpPr>
            <p:nvPr/>
          </p:nvCxnSpPr>
          <p:spPr>
            <a:xfrm rot="5400000">
              <a:off x="4500562" y="4179099"/>
              <a:ext cx="64294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>
              <a:stCxn id="15" idx="3"/>
              <a:endCxn id="19" idx="1"/>
            </p:cNvCxnSpPr>
            <p:nvPr/>
          </p:nvCxnSpPr>
          <p:spPr>
            <a:xfrm>
              <a:off x="6000760" y="4679165"/>
              <a:ext cx="928694" cy="1588"/>
            </a:xfrm>
            <a:prstGeom prst="straightConnector1">
              <a:avLst/>
            </a:prstGeom>
            <a:ln w="19050">
              <a:prstDash val="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143108" y="2643182"/>
              <a:ext cx="857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builder</a:t>
              </a:r>
              <a:endParaRPr lang="ru-RU" sz="1600" dirty="0"/>
            </a:p>
          </p:txBody>
        </p:sp>
      </p:grpSp>
      <p:sp>
        <p:nvSpPr>
          <p:cNvPr id="43" name="Выноска 1 42"/>
          <p:cNvSpPr/>
          <p:nvPr/>
        </p:nvSpPr>
        <p:spPr>
          <a:xfrm>
            <a:off x="6429388" y="1785926"/>
            <a:ext cx="2500330" cy="857256"/>
          </a:xfrm>
          <a:prstGeom prst="borderCallout1">
            <a:avLst>
              <a:gd name="adj1" fmla="val 20020"/>
              <a:gd name="adj2" fmla="val -3254"/>
              <a:gd name="adj3" fmla="val 45834"/>
              <a:gd name="adj4" fmla="val -24619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Задает абстрактный интерфейс для создания частей объекта </a:t>
            </a:r>
            <a:r>
              <a:rPr lang="en-US" sz="1400" dirty="0" smtClean="0"/>
              <a:t>Product</a:t>
            </a:r>
            <a:endParaRPr lang="ru-RU" sz="1400" dirty="0"/>
          </a:p>
        </p:txBody>
      </p:sp>
      <p:sp>
        <p:nvSpPr>
          <p:cNvPr id="44" name="Выноска 1 43"/>
          <p:cNvSpPr/>
          <p:nvPr/>
        </p:nvSpPr>
        <p:spPr>
          <a:xfrm>
            <a:off x="2500298" y="5500702"/>
            <a:ext cx="3786214" cy="1285860"/>
          </a:xfrm>
          <a:prstGeom prst="borderCallout1">
            <a:avLst>
              <a:gd name="adj1" fmla="val -4671"/>
              <a:gd name="adj2" fmla="val 9895"/>
              <a:gd name="adj3" fmla="val -102118"/>
              <a:gd name="adj4" fmla="val 32280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/>
              <a:t>Реализует интерфейс </a:t>
            </a:r>
            <a:r>
              <a:rPr lang="en-US" sz="1400" dirty="0" smtClean="0"/>
              <a:t>Builder, </a:t>
            </a:r>
            <a:r>
              <a:rPr lang="ru-RU" sz="1400" dirty="0" smtClean="0"/>
              <a:t>конструирует и собирает вместе части продукта</a:t>
            </a:r>
          </a:p>
          <a:p>
            <a:r>
              <a:rPr lang="ru-RU" sz="1400" dirty="0" smtClean="0"/>
              <a:t>Определяет создаваемое представление продукта и следит за ним</a:t>
            </a:r>
          </a:p>
          <a:p>
            <a:r>
              <a:rPr lang="ru-RU" sz="1400" dirty="0" smtClean="0"/>
              <a:t>Предоставляет интерфейс для доступа к продукту</a:t>
            </a:r>
            <a:endParaRPr lang="ru-RU" sz="1400" dirty="0"/>
          </a:p>
        </p:txBody>
      </p:sp>
      <p:sp>
        <p:nvSpPr>
          <p:cNvPr id="45" name="Выноска 1 44"/>
          <p:cNvSpPr/>
          <p:nvPr/>
        </p:nvSpPr>
        <p:spPr>
          <a:xfrm>
            <a:off x="0" y="4786322"/>
            <a:ext cx="2714612" cy="571504"/>
          </a:xfrm>
          <a:prstGeom prst="borderCallout1">
            <a:avLst>
              <a:gd name="adj1" fmla="val -9609"/>
              <a:gd name="adj2" fmla="val 3857"/>
              <a:gd name="adj3" fmla="val -439600"/>
              <a:gd name="adj4" fmla="val 22618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/>
              <a:t>Конструирует продукт при помощи интерфейса </a:t>
            </a:r>
            <a:r>
              <a:rPr lang="en-US" sz="1400" dirty="0" smtClean="0"/>
              <a:t>Builder</a:t>
            </a:r>
            <a:endParaRPr lang="ru-RU" sz="1400" dirty="0"/>
          </a:p>
        </p:txBody>
      </p:sp>
      <p:sp>
        <p:nvSpPr>
          <p:cNvPr id="46" name="Выноска 1 45"/>
          <p:cNvSpPr/>
          <p:nvPr/>
        </p:nvSpPr>
        <p:spPr>
          <a:xfrm>
            <a:off x="6429388" y="5072074"/>
            <a:ext cx="2643206" cy="1714488"/>
          </a:xfrm>
          <a:prstGeom prst="borderCallout1">
            <a:avLst>
              <a:gd name="adj1" fmla="val -4530"/>
              <a:gd name="adj2" fmla="val 91199"/>
              <a:gd name="adj3" fmla="val -55795"/>
              <a:gd name="adj4" fmla="val 69803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/>
              <a:t>Представляет сложный конструируемый объект</a:t>
            </a:r>
          </a:p>
          <a:p>
            <a:r>
              <a:rPr lang="ru-RU" sz="1400" dirty="0" smtClean="0"/>
              <a:t>Включает классы, которые определяют составные части и интерфейсы для сборки конечного результата из частей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86319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Отношения между участниками паттерна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Клиент создает новый  объект «Распорядитель» (</a:t>
            </a:r>
            <a:r>
              <a:rPr lang="en-US" dirty="0" smtClean="0"/>
              <a:t>Director)</a:t>
            </a:r>
            <a:r>
              <a:rPr lang="ru-RU" dirty="0" smtClean="0"/>
              <a:t> и конфигурирует его новым объектом-строителем </a:t>
            </a:r>
            <a:r>
              <a:rPr lang="en-US" dirty="0" smtClean="0"/>
              <a:t>Builder</a:t>
            </a:r>
          </a:p>
          <a:p>
            <a:r>
              <a:rPr lang="ru-RU" dirty="0" smtClean="0"/>
              <a:t>Распорядитель уведомляет строителя о необходимости построения очередной части продукта</a:t>
            </a:r>
          </a:p>
          <a:p>
            <a:r>
              <a:rPr lang="ru-RU" dirty="0" smtClean="0"/>
              <a:t>Строитель</a:t>
            </a:r>
            <a:r>
              <a:rPr lang="en-US" dirty="0" smtClean="0"/>
              <a:t> </a:t>
            </a:r>
            <a:r>
              <a:rPr lang="ru-RU" dirty="0" smtClean="0"/>
              <a:t>обрабатывает запросы распорядителя и добавляет новые части к продукту</a:t>
            </a:r>
          </a:p>
          <a:p>
            <a:r>
              <a:rPr lang="ru-RU" dirty="0" smtClean="0"/>
              <a:t>Клиент забирает продукт у строителя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618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использования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В редакторе форматированного текстового документа необходимо реализовать возможность преобразования его в различные форматы</a:t>
            </a:r>
          </a:p>
          <a:p>
            <a:pPr lvl="1"/>
            <a:r>
              <a:rPr lang="en-US" dirty="0" smtClean="0"/>
              <a:t>Plain text, HTML, RTF, PDF, DOC, DOCX</a:t>
            </a:r>
            <a:endParaRPr lang="ru-RU" dirty="0" smtClean="0"/>
          </a:p>
          <a:p>
            <a:pPr lvl="2"/>
            <a:r>
              <a:rPr lang="ru-RU" dirty="0" smtClean="0"/>
              <a:t>Список можно продолжить</a:t>
            </a:r>
            <a:endParaRPr lang="en-US" dirty="0" smtClean="0"/>
          </a:p>
          <a:p>
            <a:r>
              <a:rPr lang="ru-RU" dirty="0" smtClean="0"/>
              <a:t>Задача решается путем введения сущностей</a:t>
            </a:r>
          </a:p>
          <a:p>
            <a:pPr lvl="1"/>
            <a:r>
              <a:rPr lang="ru-RU" dirty="0" smtClean="0"/>
              <a:t>Распорядитель - </a:t>
            </a:r>
            <a:r>
              <a:rPr lang="en-US" dirty="0" err="1" smtClean="0"/>
              <a:t>CFormattedTextReader</a:t>
            </a:r>
            <a:endParaRPr lang="ru-RU" dirty="0" smtClean="0"/>
          </a:p>
          <a:p>
            <a:pPr lvl="1"/>
            <a:r>
              <a:rPr lang="ru-RU" dirty="0" smtClean="0"/>
              <a:t>Строитель – </a:t>
            </a:r>
            <a:r>
              <a:rPr lang="en-US" dirty="0" err="1" smtClean="0"/>
              <a:t>CTextConverter</a:t>
            </a:r>
            <a:endParaRPr lang="ru-RU" dirty="0" smtClean="0"/>
          </a:p>
          <a:p>
            <a:pPr lvl="1"/>
            <a:r>
              <a:rPr lang="ru-RU" dirty="0" smtClean="0"/>
              <a:t>Конкретный Строитель – </a:t>
            </a:r>
            <a:r>
              <a:rPr lang="en-US" dirty="0" err="1" smtClean="0"/>
              <a:t>CHtmlConverter</a:t>
            </a:r>
            <a:r>
              <a:rPr lang="en-US" dirty="0" smtClean="0"/>
              <a:t>, </a:t>
            </a:r>
            <a:r>
              <a:rPr lang="en-US" dirty="0" err="1" smtClean="0"/>
              <a:t>CRTFConverter</a:t>
            </a:r>
            <a:r>
              <a:rPr lang="en-US" dirty="0" smtClean="0"/>
              <a:t>, </a:t>
            </a:r>
            <a:r>
              <a:rPr lang="en-US" dirty="0" err="1" smtClean="0"/>
              <a:t>CPlainTextConverter</a:t>
            </a:r>
            <a:r>
              <a:rPr lang="en-US" dirty="0" smtClean="0"/>
              <a:t>, </a:t>
            </a:r>
            <a:r>
              <a:rPr lang="en-US" dirty="0" err="1" smtClean="0"/>
              <a:t>CPDFConverter</a:t>
            </a:r>
            <a:r>
              <a:rPr lang="en-US" dirty="0" smtClean="0"/>
              <a:t>, …</a:t>
            </a:r>
          </a:p>
          <a:p>
            <a:pPr lvl="1"/>
            <a:r>
              <a:rPr lang="ru-RU" dirty="0" smtClean="0"/>
              <a:t>Продукт –</a:t>
            </a:r>
            <a:r>
              <a:rPr lang="en-US" dirty="0" smtClean="0"/>
              <a:t> </a:t>
            </a:r>
            <a:r>
              <a:rPr lang="en-US" dirty="0" err="1" smtClean="0"/>
              <a:t>CPlainTextDocument</a:t>
            </a:r>
            <a:r>
              <a:rPr lang="en-US" dirty="0" smtClean="0"/>
              <a:t>, </a:t>
            </a:r>
            <a:r>
              <a:rPr lang="en-US" dirty="0" err="1" smtClean="0"/>
              <a:t>CHtmlDocument</a:t>
            </a:r>
            <a:r>
              <a:rPr lang="en-US" dirty="0" smtClean="0"/>
              <a:t>, </a:t>
            </a:r>
            <a:r>
              <a:rPr lang="en-US" dirty="0" err="1" smtClean="0"/>
              <a:t>CRTFDocument</a:t>
            </a:r>
            <a:r>
              <a:rPr lang="en-US" dirty="0" smtClean="0"/>
              <a:t>, </a:t>
            </a:r>
            <a:r>
              <a:rPr lang="en-US" dirty="0" err="1" smtClean="0"/>
              <a:t>CPDFDocument</a:t>
            </a:r>
            <a:r>
              <a:rPr lang="en-US" dirty="0" smtClean="0"/>
              <a:t>, 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46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Иерархия классов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Выноска 1 4"/>
          <p:cNvSpPr/>
          <p:nvPr/>
        </p:nvSpPr>
        <p:spPr>
          <a:xfrm>
            <a:off x="142844" y="6143644"/>
            <a:ext cx="1785950" cy="571504"/>
          </a:xfrm>
          <a:prstGeom prst="borderCallout1">
            <a:avLst>
              <a:gd name="adj1" fmla="val -6435"/>
              <a:gd name="adj2" fmla="val 13711"/>
              <a:gd name="adj3" fmla="val -428276"/>
              <a:gd name="adj4" fmla="val 45755"/>
            </a:avLst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Распорядитель</a:t>
            </a:r>
            <a:endParaRPr lang="ru-RU" dirty="0"/>
          </a:p>
        </p:txBody>
      </p:sp>
      <p:sp>
        <p:nvSpPr>
          <p:cNvPr id="6" name="Выноска 1 5"/>
          <p:cNvSpPr/>
          <p:nvPr/>
        </p:nvSpPr>
        <p:spPr>
          <a:xfrm>
            <a:off x="7215206" y="6143644"/>
            <a:ext cx="1785950" cy="571504"/>
          </a:xfrm>
          <a:prstGeom prst="borderCallout1">
            <a:avLst>
              <a:gd name="adj1" fmla="val -15324"/>
              <a:gd name="adj2" fmla="val 62066"/>
              <a:gd name="adj3" fmla="val -438435"/>
              <a:gd name="adj4" fmla="val -23324"/>
            </a:avLst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Продукты</a:t>
            </a:r>
            <a:endParaRPr lang="ru-RU" dirty="0"/>
          </a:p>
        </p:txBody>
      </p:sp>
      <p:sp>
        <p:nvSpPr>
          <p:cNvPr id="7" name="Выноска 1 6"/>
          <p:cNvSpPr/>
          <p:nvPr/>
        </p:nvSpPr>
        <p:spPr>
          <a:xfrm>
            <a:off x="3571868" y="6143644"/>
            <a:ext cx="1785950" cy="571504"/>
          </a:xfrm>
          <a:prstGeom prst="borderCallout1">
            <a:avLst>
              <a:gd name="adj1" fmla="val -13102"/>
              <a:gd name="adj2" fmla="val 54244"/>
              <a:gd name="adj3" fmla="val -428911"/>
              <a:gd name="adj4" fmla="val 40472"/>
            </a:avLst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Строитель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008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сущности «Строитель»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1406" y="1810488"/>
            <a:ext cx="4357718" cy="50937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CTextConverter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ConvertText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	(std::string const&amp; s){}</a:t>
            </a: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ConvertFontChange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	(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CFont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const&amp;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fnt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){}</a:t>
            </a: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90488"/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CPlainTextConverter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: public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CTextConverter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ConvertText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(std::string const&amp; s)</a:t>
            </a: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	//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std::string const &amp;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GetPlainText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m_plainText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std::string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m_plainText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500562" y="1810488"/>
            <a:ext cx="4500594" cy="4093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889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CPDFConverter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: public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CTextConverter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889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889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ConvertText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(std::string const&amp; w)</a:t>
            </a: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	// ...</a:t>
            </a: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889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ConvertFontChange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CFont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const&amp;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fnt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	// ...</a:t>
            </a: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88900"/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CPDFDocument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const&amp;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GetPDFDocument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const</a:t>
            </a: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m_pdfDocument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889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CPDFDocument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m_pdfDocument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8913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сущности «Распорядитель»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1835760"/>
            <a:ext cx="8286808" cy="4832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CFormattedTextReader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void Read(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CFormattedText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const&amp; text,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CTextConverter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&amp; converter)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index = 0; index &lt;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text.GetItems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 ++index)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CTextItem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const &amp; item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text.GetItem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(index);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CTextRangeItem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const*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pTextRange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CFontChangeCommand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const&amp; *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pFontCommand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if 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pTextRange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dynamic_cast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CTextRangeItem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const*&gt;(&amp;item))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converter.ConvertText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pTextRange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GetText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}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else if 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pFontCommand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dynamic_cast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CFontChangeCommand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const*&gt;(&amp;item))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converter.ConvertFontChange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pFontCommand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GetFont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}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else if (…) { … } …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}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9744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813a237fe57c449da5f0a53f5431dc9b56935deb"/>
  <p:tag name="ISPRING_RESOURCE_PATHS_HASH_2" val="13ceb3b2f9487599852356fe644c3bee1980cd3a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7079</TotalTime>
  <Words>403</Words>
  <Application>Microsoft Office PowerPoint</Application>
  <PresentationFormat>On-screen Show (4:3)</PresentationFormat>
  <Paragraphs>154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Wingdings</vt:lpstr>
      <vt:lpstr>Wingdings 2</vt:lpstr>
      <vt:lpstr>Wingdings 3</vt:lpstr>
      <vt:lpstr>Модульная</vt:lpstr>
      <vt:lpstr>Строитель</vt:lpstr>
      <vt:lpstr>Назначение паттерна «Строитель»</vt:lpstr>
      <vt:lpstr>Область применения паттерна «Строитель»</vt:lpstr>
      <vt:lpstr>Структура</vt:lpstr>
      <vt:lpstr>Отношения между участниками паттерна</vt:lpstr>
      <vt:lpstr>Пример использования</vt:lpstr>
      <vt:lpstr>Иерархия классов</vt:lpstr>
      <vt:lpstr>Реализация сущности «Строитель»</vt:lpstr>
      <vt:lpstr>Реализация сущности «Распорядитель»</vt:lpstr>
      <vt:lpstr>Реализация клиента</vt:lpstr>
      <vt:lpstr>Достоинства паттерна «Строитель»</vt:lpstr>
      <vt:lpstr>Недостатки паттерна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632</cp:revision>
  <dcterms:created xsi:type="dcterms:W3CDTF">2016-02-02T19:36:42Z</dcterms:created>
  <dcterms:modified xsi:type="dcterms:W3CDTF">2017-06-01T16:06:29Z</dcterms:modified>
</cp:coreProperties>
</file>