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30"/>
  </p:notesMasterIdLst>
  <p:sldIdLst>
    <p:sldId id="256" r:id="rId11"/>
    <p:sldId id="262" r:id="rId12"/>
    <p:sldId id="263" r:id="rId13"/>
    <p:sldId id="264" r:id="rId14"/>
    <p:sldId id="265" r:id="rId15"/>
    <p:sldId id="267" r:id="rId16"/>
    <p:sldId id="257" r:id="rId17"/>
    <p:sldId id="258" r:id="rId18"/>
    <p:sldId id="259" r:id="rId19"/>
    <p:sldId id="260" r:id="rId20"/>
    <p:sldId id="261" r:id="rId21"/>
    <p:sldId id="272" r:id="rId22"/>
    <p:sldId id="271" r:id="rId23"/>
    <p:sldId id="273" r:id="rId24"/>
    <p:sldId id="274" r:id="rId25"/>
    <p:sldId id="268" r:id="rId26"/>
    <p:sldId id="269" r:id="rId27"/>
    <p:sldId id="270" r:id="rId28"/>
    <p:sldId id="266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591" autoAdjust="0"/>
  </p:normalViewPr>
  <p:slideViewPr>
    <p:cSldViewPr>
      <p:cViewPr varScale="1">
        <p:scale>
          <a:sx n="154" d="100"/>
          <a:sy n="154" d="100"/>
        </p:scale>
        <p:origin x="1627" y="1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://forthescience.org/books/modelviewcontrolle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forthescience.org/books/modelviewcontroller/01_from_smartui_to_traditional_mvc/03_traditional_mv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MV*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MVP = </a:t>
            </a:r>
            <a:r>
              <a:rPr lang="en-US" dirty="0" err="1" smtClean="0"/>
              <a:t>SupervisingController</a:t>
            </a:r>
            <a:r>
              <a:rPr lang="en-US" dirty="0" smtClean="0"/>
              <a:t> + </a:t>
            </a:r>
            <a:r>
              <a:rPr lang="en-US" dirty="0" err="1" smtClean="0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Model-View-Presenter</a:t>
            </a:r>
            <a:r>
              <a:rPr lang="en-US" dirty="0" smtClean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визуальное состояние и обновляет его при изменении </a:t>
            </a:r>
            <a:r>
              <a:rPr lang="en-US" dirty="0" smtClean="0"/>
              <a:t>Domain Model</a:t>
            </a:r>
            <a:endParaRPr lang="ru-RU" dirty="0" smtClean="0"/>
          </a:p>
          <a:p>
            <a:r>
              <a:rPr lang="ru-RU" dirty="0" smtClean="0"/>
              <a:t>Конвертирует бизнес-правила в визуальное представление</a:t>
            </a:r>
          </a:p>
          <a:p>
            <a:r>
              <a:rPr lang="ru-RU" dirty="0" smtClean="0"/>
              <a:t>Обрабатывает состояние </a:t>
            </a:r>
            <a:r>
              <a:rPr lang="en-US" dirty="0" smtClean="0"/>
              <a:t>Selection </a:t>
            </a:r>
            <a:r>
              <a:rPr lang="ru-RU" dirty="0" smtClean="0"/>
              <a:t>и применяет действия к выделенной части модели</a:t>
            </a:r>
          </a:p>
          <a:p>
            <a:r>
              <a:rPr lang="ru-RU" dirty="0" smtClean="0"/>
              <a:t>Обрабатывает события от </a:t>
            </a:r>
            <a:r>
              <a:rPr lang="en-US" dirty="0" smtClean="0"/>
              <a:t>View </a:t>
            </a:r>
            <a:r>
              <a:rPr lang="ru-RU" dirty="0" smtClean="0"/>
              <a:t>и модифицирует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Подход к реализации </a:t>
            </a:r>
            <a:r>
              <a:rPr lang="en-US" dirty="0" smtClean="0"/>
              <a:t>MVP</a:t>
            </a:r>
            <a:r>
              <a:rPr lang="ru-RU" dirty="0" smtClean="0"/>
              <a:t>, при котором программист изначально фокусируется на разработке </a:t>
            </a:r>
            <a:r>
              <a:rPr lang="en-US" dirty="0" smtClean="0"/>
              <a:t>Presenter</a:t>
            </a:r>
          </a:p>
          <a:p>
            <a:pPr lvl="1"/>
            <a:r>
              <a:rPr lang="en-US" dirty="0" smtClean="0"/>
              <a:t>Presenter</a:t>
            </a:r>
            <a:r>
              <a:rPr lang="ru-RU" dirty="0" smtClean="0"/>
              <a:t> не имеет состояния (использует</a:t>
            </a:r>
            <a:r>
              <a:rPr lang="en-US" dirty="0" smtClean="0"/>
              <a:t> View </a:t>
            </a:r>
            <a:r>
              <a:rPr lang="ru-RU" dirty="0" smtClean="0"/>
              <a:t>и </a:t>
            </a:r>
            <a:r>
              <a:rPr lang="en-US" dirty="0" smtClean="0"/>
              <a:t>Model)</a:t>
            </a:r>
          </a:p>
          <a:p>
            <a:pPr lvl="2"/>
            <a:r>
              <a:rPr lang="ru-RU" dirty="0" smtClean="0"/>
              <a:t>В этом случае </a:t>
            </a:r>
            <a:r>
              <a:rPr lang="en-US" dirty="0" smtClean="0"/>
              <a:t>Presenter </a:t>
            </a:r>
            <a:r>
              <a:rPr lang="ru-RU" dirty="0" smtClean="0"/>
              <a:t>может вообще не иметь публичных методов</a:t>
            </a:r>
          </a:p>
          <a:p>
            <a:pPr lvl="1"/>
            <a:r>
              <a:rPr lang="ru-RU" dirty="0" smtClean="0"/>
              <a:t>Учитываются пожелания пользователей</a:t>
            </a:r>
            <a:endParaRPr lang="en-US" dirty="0" smtClean="0"/>
          </a:p>
          <a:p>
            <a:pPr lvl="1"/>
            <a:r>
              <a:rPr lang="ru-RU" dirty="0" smtClean="0"/>
              <a:t>В процессе разработки формируются интерфейсы модели и </a:t>
            </a:r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Требуется тщательное тестирование</a:t>
            </a:r>
          </a:p>
          <a:p>
            <a:pPr lvl="2"/>
            <a:r>
              <a:rPr lang="ru-RU" dirty="0" smtClean="0"/>
              <a:t>При тестировании вместо </a:t>
            </a:r>
            <a:r>
              <a:rPr lang="en-US" dirty="0" smtClean="0"/>
              <a:t>model </a:t>
            </a:r>
            <a:r>
              <a:rPr lang="ru-RU" dirty="0" smtClean="0"/>
              <a:t>и </a:t>
            </a:r>
            <a:r>
              <a:rPr lang="en-US" dirty="0" smtClean="0"/>
              <a:t>view </a:t>
            </a:r>
            <a:r>
              <a:rPr lang="ru-RU" dirty="0" smtClean="0"/>
              <a:t>передаются </a:t>
            </a:r>
            <a:r>
              <a:rPr lang="en-US" dirty="0" smtClean="0"/>
              <a:t>mock-</a:t>
            </a:r>
            <a:r>
              <a:rPr lang="ru-RU" dirty="0" smtClean="0"/>
              <a:t>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</a:t>
            </a:r>
            <a:r>
              <a:rPr lang="en-US" dirty="0" err="1" smtClean="0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Модель</a:t>
            </a:r>
            <a:endParaRPr lang="ru-RU" dirty="0"/>
          </a:p>
          <a:p>
            <a:pPr lvl="1"/>
            <a:r>
              <a:rPr lang="ru-RU" dirty="0" smtClean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 smtClean="0"/>
              <a:t>Представление</a:t>
            </a:r>
          </a:p>
          <a:p>
            <a:pPr lvl="1"/>
            <a:r>
              <a:rPr lang="ru-RU" dirty="0" smtClean="0"/>
              <a:t>Формирует </a:t>
            </a:r>
            <a:r>
              <a:rPr lang="en-US" dirty="0" smtClean="0"/>
              <a:t>UI</a:t>
            </a:r>
            <a:r>
              <a:rPr lang="ru-RU" dirty="0" smtClean="0"/>
              <a:t>, шлет события в ответ на действия пользователя</a:t>
            </a:r>
          </a:p>
          <a:p>
            <a:r>
              <a:rPr lang="ru-RU" dirty="0" smtClean="0"/>
              <a:t>Модель представления</a:t>
            </a:r>
          </a:p>
          <a:p>
            <a:pPr lvl="1"/>
            <a:r>
              <a:rPr lang="ru-RU" dirty="0" smtClean="0"/>
              <a:t>Извлекает данные из модели и превращает в формат, требуемый </a:t>
            </a:r>
            <a:r>
              <a:rPr lang="en-US" dirty="0" smtClean="0"/>
              <a:t>View</a:t>
            </a:r>
            <a:r>
              <a:rPr lang="ru-RU" dirty="0" smtClean="0"/>
              <a:t>, уведомляет </a:t>
            </a:r>
            <a:r>
              <a:rPr lang="en-US" dirty="0" smtClean="0"/>
              <a:t>View </a:t>
            </a:r>
            <a:r>
              <a:rPr lang="ru-RU" dirty="0" smtClean="0"/>
              <a:t>об изменения в модели, обновляет модель в ответ на события от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Understanding Model-View-Controller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Everything you wanted to know about MVC and MVP but were afraid to ask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Supervising Controller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Passive View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(Model)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данными, логикой приложения</a:t>
            </a:r>
          </a:p>
          <a:p>
            <a:r>
              <a:rPr lang="ru-RU" dirty="0"/>
              <a:t>Виды</a:t>
            </a:r>
          </a:p>
          <a:p>
            <a:pPr lvl="1"/>
            <a:r>
              <a:rPr lang="ru-RU" dirty="0"/>
              <a:t>Пассивная модель</a:t>
            </a:r>
          </a:p>
          <a:p>
            <a:pPr lvl="2"/>
            <a:r>
              <a:rPr lang="ru-RU" dirty="0"/>
              <a:t>Лишь хранит данные</a:t>
            </a:r>
          </a:p>
          <a:p>
            <a:pPr lvl="2"/>
            <a:r>
              <a:rPr lang="ru-RU" dirty="0"/>
              <a:t>Не имеет способов воздействия на контроллер/представление</a:t>
            </a:r>
          </a:p>
          <a:p>
            <a:pPr lvl="1"/>
            <a:r>
              <a:rPr lang="ru-RU" dirty="0"/>
              <a:t>Активная модель</a:t>
            </a:r>
          </a:p>
          <a:p>
            <a:pPr lvl="2"/>
            <a:r>
              <a:rPr lang="ru-RU" dirty="0"/>
              <a:t>Оповещает представления о произошедших в ней изменениях</a:t>
            </a:r>
          </a:p>
          <a:p>
            <a:pPr lvl="2"/>
            <a:r>
              <a:rPr lang="ru-RU" dirty="0"/>
              <a:t>Классическое понимание модели в </a:t>
            </a:r>
            <a:r>
              <a:rPr lang="en-US" dirty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Приложение для вычисления корней </a:t>
            </a:r>
            <a:r>
              <a:rPr lang="ru-RU" smtClean="0"/>
              <a:t>квадратного уравнения</a:t>
            </a:r>
            <a:endParaRPr lang="ru-RU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Traditional MVC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696" y="1988840"/>
            <a:ext cx="5673695" cy="4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7920880" cy="64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7507</TotalTime>
  <Words>354</Words>
  <Application>Microsoft Office PowerPoint</Application>
  <PresentationFormat>On-screen Show (4:3)</PresentationFormat>
  <Paragraphs>68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Wingdings 2</vt:lpstr>
      <vt:lpstr>Wingdings 3</vt:lpstr>
      <vt:lpstr>Модульная</vt:lpstr>
      <vt:lpstr>MV*</vt:lpstr>
      <vt:lpstr>Модель (Model)</vt:lpstr>
      <vt:lpstr>Пример</vt:lpstr>
      <vt:lpstr>Model-View-Controller</vt:lpstr>
      <vt:lpstr>Traditional MVC</vt:lpstr>
      <vt:lpstr>PowerPoint Presentation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654</cp:revision>
  <dcterms:created xsi:type="dcterms:W3CDTF">2016-02-02T19:36:42Z</dcterms:created>
  <dcterms:modified xsi:type="dcterms:W3CDTF">2017-06-15T16:10:22Z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