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5DFFF"/>
    <a:srgbClr val="000000"/>
    <a:srgbClr val="FFFF00"/>
    <a:srgbClr val="5DFFFF"/>
    <a:srgbClr val="00DBD6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8056" autoAdjust="0"/>
  </p:normalViewPr>
  <p:slideViewPr>
    <p:cSldViewPr>
      <p:cViewPr varScale="1">
        <p:scale>
          <a:sx n="65" d="100"/>
          <a:sy n="65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6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Фасад</a:t>
            </a:r>
            <a:r>
              <a:rPr lang="en-US" dirty="0"/>
              <a:t> (Facade)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9144000" cy="6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фильма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Включить аппарат для попкорна</a:t>
            </a:r>
          </a:p>
          <a:p>
            <a:r>
              <a:rPr lang="ru-RU" dirty="0"/>
              <a:t>Запустить приготовление попкорна</a:t>
            </a:r>
          </a:p>
          <a:p>
            <a:r>
              <a:rPr lang="ru-RU" dirty="0"/>
              <a:t>Выключить свет</a:t>
            </a:r>
          </a:p>
          <a:p>
            <a:r>
              <a:rPr lang="ru-RU" dirty="0"/>
              <a:t>Опустить экран</a:t>
            </a:r>
          </a:p>
          <a:p>
            <a:r>
              <a:rPr lang="ru-RU" dirty="0"/>
              <a:t>Включить проектор</a:t>
            </a:r>
          </a:p>
          <a:p>
            <a:r>
              <a:rPr lang="ru-RU" dirty="0"/>
              <a:t>Связать вход проектора с выходом </a:t>
            </a:r>
            <a:r>
              <a:rPr lang="en-US" dirty="0"/>
              <a:t>DVD</a:t>
            </a:r>
            <a:endParaRPr lang="ru-RU" dirty="0"/>
          </a:p>
          <a:p>
            <a:r>
              <a:rPr lang="ru-RU" dirty="0"/>
              <a:t>Включить полноэкранный режим на проекторе</a:t>
            </a:r>
          </a:p>
          <a:p>
            <a:r>
              <a:rPr lang="ru-RU" dirty="0"/>
              <a:t>Включить усилитель</a:t>
            </a:r>
          </a:p>
          <a:p>
            <a:r>
              <a:rPr lang="ru-RU" dirty="0"/>
              <a:t>Связать вход усилителя с выходом </a:t>
            </a:r>
            <a:r>
              <a:rPr lang="en-US" dirty="0"/>
              <a:t>DVD</a:t>
            </a:r>
          </a:p>
          <a:p>
            <a:r>
              <a:rPr lang="ru-RU" dirty="0"/>
              <a:t>Включить на усилителе режим «звук вокруг»</a:t>
            </a:r>
          </a:p>
          <a:p>
            <a:r>
              <a:rPr lang="ru-RU" dirty="0"/>
              <a:t>Установить на усилителе среднюю громкость</a:t>
            </a:r>
          </a:p>
          <a:p>
            <a:r>
              <a:rPr lang="ru-RU" dirty="0"/>
              <a:t>Включить </a:t>
            </a:r>
            <a:r>
              <a:rPr lang="en-US" dirty="0"/>
              <a:t>DVD</a:t>
            </a:r>
            <a:r>
              <a:rPr lang="ru-RU" dirty="0"/>
              <a:t>-проигрыватель</a:t>
            </a:r>
          </a:p>
          <a:p>
            <a:r>
              <a:rPr lang="ru-RU" dirty="0"/>
              <a:t>Включить воспроизведение на </a:t>
            </a:r>
            <a:r>
              <a:rPr lang="en-US" dirty="0"/>
              <a:t>DVD-</a:t>
            </a:r>
            <a:r>
              <a:rPr lang="ru-RU" dirty="0"/>
              <a:t>проигрывателе</a:t>
            </a:r>
          </a:p>
        </p:txBody>
      </p:sp>
    </p:spTree>
    <p:extLst>
      <p:ext uri="{BB962C8B-B14F-4D97-AF65-F5344CB8AC3E}">
        <p14:creationId xmlns:p14="http://schemas.microsoft.com/office/powerpoint/2010/main" val="11720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Другие операции могут также потребовать от клиента выполнения длинной последовательности операций</a:t>
            </a:r>
          </a:p>
          <a:p>
            <a:r>
              <a:rPr lang="ru-RU" dirty="0"/>
              <a:t>Повышенная сложность работы с кинотеатром</a:t>
            </a:r>
          </a:p>
          <a:p>
            <a:r>
              <a:rPr lang="ru-RU" dirty="0"/>
              <a:t>При изменении интерфейсов системы потребуется изучать новую </a:t>
            </a:r>
            <a:r>
              <a:rPr lang="ru-RU" dirty="0" err="1"/>
              <a:t>последовательнось</a:t>
            </a:r>
            <a:r>
              <a:rPr lang="ru-RU" dirty="0"/>
              <a:t> 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143055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Паттерн Фасад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569444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Фасад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Создать </a:t>
            </a:r>
            <a:r>
              <a:rPr lang="en-US" dirty="0" err="1"/>
              <a:t>HomeTheaterFacade</a:t>
            </a:r>
            <a:endParaRPr lang="en-US" dirty="0"/>
          </a:p>
          <a:p>
            <a:pPr lvl="1"/>
            <a:r>
              <a:rPr lang="ru-RU" dirty="0"/>
              <a:t>Предоставляет простые высокоуровневые методы для работы с кинотеатром</a:t>
            </a:r>
          </a:p>
          <a:p>
            <a:r>
              <a:rPr lang="ru-RU" dirty="0"/>
              <a:t>Высокоуровневые методы реализуют свой функционал при помощи методов низкого уровня компонентов кинотеатра</a:t>
            </a:r>
          </a:p>
          <a:p>
            <a:r>
              <a:rPr lang="ru-RU" dirty="0"/>
              <a:t>Клиентский код пользуется простым интерфейсом</a:t>
            </a:r>
          </a:p>
          <a:p>
            <a:r>
              <a:rPr lang="ru-RU" dirty="0"/>
              <a:t>Классы подсистем по-прежнему остаются открытыми</a:t>
            </a:r>
          </a:p>
          <a:p>
            <a:pPr lvl="1"/>
            <a:r>
              <a:rPr lang="ru-RU" dirty="0"/>
              <a:t>При необходимости можно обращаться к ним в обход интерфейса Фасада</a:t>
            </a:r>
          </a:p>
        </p:txBody>
      </p:sp>
    </p:spTree>
    <p:extLst>
      <p:ext uri="{BB962C8B-B14F-4D97-AF65-F5344CB8AC3E}">
        <p14:creationId xmlns:p14="http://schemas.microsoft.com/office/powerpoint/2010/main" val="88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Патерн</a:t>
            </a:r>
            <a:r>
              <a:rPr lang="ru-RU" dirty="0"/>
              <a:t> Фасад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унифицированный интерфейс к группе интерфейсов подсистемы</a:t>
            </a:r>
          </a:p>
          <a:p>
            <a:r>
              <a:rPr lang="ru-RU" dirty="0"/>
              <a:t>Определяет высокоуровневый интерфейс, упрощающий работу с подсистемой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221523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07168"/>
            <a:ext cx="6880573" cy="4564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28800"/>
            <a:ext cx="2051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Клиент, жизнь которого упрощает паттерн Фасад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855406" y="2192594"/>
            <a:ext cx="983226" cy="403122"/>
          </a:xfrm>
          <a:custGeom>
            <a:avLst/>
            <a:gdLst>
              <a:gd name="connsiteX0" fmla="*/ 0 w 983226"/>
              <a:gd name="connsiteY0" fmla="*/ 0 h 403122"/>
              <a:gd name="connsiteX1" fmla="*/ 373626 w 983226"/>
              <a:gd name="connsiteY1" fmla="*/ 265471 h 403122"/>
              <a:gd name="connsiteX2" fmla="*/ 983226 w 983226"/>
              <a:gd name="connsiteY2" fmla="*/ 403122 h 40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3226" h="403122">
                <a:moveTo>
                  <a:pt x="0" y="0"/>
                </a:moveTo>
                <a:cubicBezTo>
                  <a:pt x="104877" y="99142"/>
                  <a:pt x="209755" y="198284"/>
                  <a:pt x="373626" y="265471"/>
                </a:cubicBezTo>
                <a:cubicBezTo>
                  <a:pt x="537497" y="332658"/>
                  <a:pt x="760361" y="367890"/>
                  <a:pt x="983226" y="40312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751531" y="1628800"/>
            <a:ext cx="2051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Унифицированный интерфейс, с которым проще работать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6184490" y="2074606"/>
            <a:ext cx="501445" cy="314633"/>
          </a:xfrm>
          <a:custGeom>
            <a:avLst/>
            <a:gdLst>
              <a:gd name="connsiteX0" fmla="*/ 501445 w 501445"/>
              <a:gd name="connsiteY0" fmla="*/ 0 h 314633"/>
              <a:gd name="connsiteX1" fmla="*/ 265471 w 501445"/>
              <a:gd name="connsiteY1" fmla="*/ 206478 h 314633"/>
              <a:gd name="connsiteX2" fmla="*/ 0 w 501445"/>
              <a:gd name="connsiteY2" fmla="*/ 314633 h 31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445" h="314633">
                <a:moveTo>
                  <a:pt x="501445" y="0"/>
                </a:moveTo>
                <a:cubicBezTo>
                  <a:pt x="425245" y="77019"/>
                  <a:pt x="349045" y="154039"/>
                  <a:pt x="265471" y="206478"/>
                </a:cubicBezTo>
                <a:cubicBezTo>
                  <a:pt x="181897" y="258917"/>
                  <a:pt x="90948" y="286775"/>
                  <a:pt x="0" y="31463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минимальной информированности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«Общайтесь только с близкими друзьями»</a:t>
            </a:r>
          </a:p>
          <a:p>
            <a:r>
              <a:rPr lang="ru-RU" dirty="0"/>
              <a:t>Объект должен вызывать только методы:</a:t>
            </a:r>
          </a:p>
          <a:p>
            <a:pPr lvl="1"/>
            <a:r>
              <a:rPr lang="ru-RU" dirty="0"/>
              <a:t>Его самого</a:t>
            </a:r>
          </a:p>
          <a:p>
            <a:pPr lvl="1"/>
            <a:r>
              <a:rPr lang="ru-RU" dirty="0"/>
              <a:t>Объектов, переданных в параметрах метода</a:t>
            </a:r>
          </a:p>
          <a:p>
            <a:pPr lvl="1"/>
            <a:r>
              <a:rPr lang="ru-RU" dirty="0"/>
              <a:t>Объектов, созданных внутри метода</a:t>
            </a:r>
          </a:p>
          <a:p>
            <a:pPr lvl="1"/>
            <a:r>
              <a:rPr lang="ru-RU" dirty="0"/>
              <a:t>Любых компонентов объекта</a:t>
            </a:r>
          </a:p>
          <a:p>
            <a:r>
              <a:rPr lang="ru-RU" dirty="0"/>
              <a:t>Другое название – «Закон Деметры»</a:t>
            </a:r>
          </a:p>
        </p:txBody>
      </p:sp>
    </p:spTree>
    <p:extLst>
      <p:ext uri="{BB962C8B-B14F-4D97-AF65-F5344CB8AC3E}">
        <p14:creationId xmlns:p14="http://schemas.microsoft.com/office/powerpoint/2010/main" val="298050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d76ef14b68551efe76d848fb79814b3eefebdf"/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4384</TotalTime>
  <Words>202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Wingdings 3</vt:lpstr>
      <vt:lpstr>Модульная</vt:lpstr>
      <vt:lpstr>Фасад (Facade)</vt:lpstr>
      <vt:lpstr>PowerPoint Presentation</vt:lpstr>
      <vt:lpstr>Просмотр фильма</vt:lpstr>
      <vt:lpstr>Проблемы</vt:lpstr>
      <vt:lpstr>Паттерн Фасад</vt:lpstr>
      <vt:lpstr>Паттерн Фасад</vt:lpstr>
      <vt:lpstr>Патерн Фасад</vt:lpstr>
      <vt:lpstr>PowerPoint Presentation</vt:lpstr>
      <vt:lpstr>Принцип минимальной информированности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353</cp:revision>
  <dcterms:created xsi:type="dcterms:W3CDTF">2016-02-02T19:36:42Z</dcterms:created>
  <dcterms:modified xsi:type="dcterms:W3CDTF">2019-05-06T07:18:29Z</dcterms:modified>
</cp:coreProperties>
</file>