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5" r:id="rId29"/>
    <p:sldId id="286" r:id="rId30"/>
    <p:sldId id="284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 varScale="1">
        <p:scale>
          <a:sx n="113" d="100"/>
          <a:sy n="113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</a:t>
            </a:r>
            <a:r>
              <a:rPr lang="ru-RU" dirty="0" smtClean="0"/>
              <a:t>«распознавания речи», </a:t>
            </a:r>
            <a:r>
              <a:rPr lang="ru-RU" dirty="0"/>
              <a:t>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 smtClean="0"/>
              <a:t>сериализации</a:t>
            </a:r>
            <a:r>
              <a:rPr lang="ru-RU" smtClean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53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5981</TotalTime>
  <Words>1475</Words>
  <Application>Microsoft Office PowerPoint</Application>
  <PresentationFormat>On-screen Show (4:3)</PresentationFormat>
  <Paragraphs>506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299</cp:revision>
  <dcterms:created xsi:type="dcterms:W3CDTF">2016-02-02T19:36:42Z</dcterms:created>
  <dcterms:modified xsi:type="dcterms:W3CDTF">2019-03-04T07:54:44Z</dcterms:modified>
</cp:coreProperties>
</file>