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113" d="100"/>
          <a:sy n="113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Шаблонный метод (</a:t>
            </a:r>
            <a:r>
              <a:rPr lang="en-US" dirty="0"/>
              <a:t>Template method)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51519" y="3813456"/>
            <a:ext cx="3361019" cy="172869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1519" y="5707856"/>
            <a:ext cx="3361019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251520" y="2144400"/>
            <a:ext cx="2232248" cy="1500623"/>
            <a:chOff x="251520" y="2144400"/>
            <a:chExt cx="2232248" cy="150062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51520" y="2144400"/>
              <a:ext cx="2232248" cy="1500623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84436" y="2728442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7200" y="3157553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8604" y="1471910"/>
            <a:ext cx="4320480" cy="5386090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35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4256579" y="52652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 err="1"/>
              <a:t>Ccoffee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CTea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4256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Данные методы имеют одинаковую реализацию, вынесенную в </a:t>
            </a:r>
            <a:r>
              <a:rPr lang="en-US" sz="1400" dirty="0" err="1"/>
              <a:t>CCaffeineBeverage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92080" y="2204865"/>
            <a:ext cx="3851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04865"/>
            <a:ext cx="48600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9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11032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59633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4464496" cy="36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</a:t>
            </a:r>
            <a:r>
              <a:rPr lang="ru-RU"/>
              <a:t>и </a:t>
            </a:r>
            <a:r>
              <a:rPr lang="ru-RU" smtClean="0"/>
              <a:t>вынес</a:t>
            </a:r>
            <a:r>
              <a:rPr lang="ru-RU"/>
              <a:t>л</a:t>
            </a:r>
            <a:r>
              <a:rPr lang="ru-RU" smtClean="0"/>
              <a:t>и </a:t>
            </a:r>
            <a:r>
              <a:rPr lang="ru-RU" dirty="0"/>
              <a:t>в базовый класс </a:t>
            </a:r>
            <a:r>
              <a:rPr lang="en-US" dirty="0" err="1"/>
              <a:t>CCaffeineBeverage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316" y="2450454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433742" y="3387253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62830" y="2893107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6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3581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462698" y="5326511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356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934411" y="3023150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1466358" y="3498071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3903394" cy="2469134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07504" y="2245000"/>
            <a:ext cx="3296096" cy="1484924"/>
            <a:chOff x="107504" y="2245000"/>
            <a:chExt cx="3296096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492896"/>
              <a:ext cx="24482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068818" y="1513702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07712" y="4541520"/>
            <a:ext cx="2686288" cy="1610354"/>
            <a:chOff x="107712" y="4541520"/>
            <a:chExt cx="2686288" cy="1610354"/>
          </a:xfrm>
        </p:grpSpPr>
        <p:sp>
          <p:nvSpPr>
            <p:cNvPr id="11" name="TextBox 10"/>
            <p:cNvSpPr txBox="1"/>
            <p:nvPr/>
          </p:nvSpPr>
          <p:spPr>
            <a:xfrm>
              <a:off x="107712" y="4766879"/>
              <a:ext cx="2448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499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800100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240278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69884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6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09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09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506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CAbstractClass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63888" y="540549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3779912" y="1610492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997461" y="2680435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792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765979" y="4934144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4765979" y="6048443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Перехватчики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2" y="1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031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644008" y="4801537"/>
            <a:ext cx="4392488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61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133002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8630" y="5688449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1361"/>
            <a:ext cx="4549466" cy="3666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9301" y="6036165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6159106"/>
            <a:ext cx="3057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79512" y="1541142"/>
            <a:ext cx="3202785" cy="1600438"/>
            <a:chOff x="179512" y="1541142"/>
            <a:chExt cx="3202785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41142"/>
              <a:ext cx="259228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289755" y="1700808"/>
            <a:ext cx="3170677" cy="1169551"/>
            <a:chOff x="5289755" y="1700808"/>
            <a:chExt cx="3170677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1700808"/>
              <a:ext cx="25922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347864" y="2996952"/>
            <a:ext cx="1584176" cy="18722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699792" y="3284984"/>
            <a:ext cx="2232248" cy="9361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63888" y="5733256"/>
            <a:ext cx="136815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28762" y="3405175"/>
            <a:ext cx="8775178" cy="936104"/>
            <a:chOff x="128762" y="3405175"/>
            <a:chExt cx="8775178" cy="936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28762" y="3405175"/>
              <a:ext cx="469637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28762" y="5569607"/>
            <a:ext cx="8775178" cy="936104"/>
            <a:chOff x="128762" y="3405175"/>
            <a:chExt cx="8775178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28762" y="3405175"/>
              <a:ext cx="3867174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28762" y="2348880"/>
            <a:ext cx="8526436" cy="936104"/>
            <a:chOff x="128762" y="2348880"/>
            <a:chExt cx="8526436" cy="936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28762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28762" y="4512146"/>
            <a:ext cx="8775178" cy="936104"/>
            <a:chOff x="128762" y="4512146"/>
            <a:chExt cx="8775178" cy="936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28762" y="4512146"/>
              <a:ext cx="329111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512146"/>
              <a:ext cx="325182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-34900" y="0"/>
            <a:ext cx="486003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0"/>
            <a:ext cx="370790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1771824" y="1247552"/>
            <a:ext cx="4032448" cy="635372"/>
            <a:chOff x="1771824" y="1247552"/>
            <a:chExt cx="4032448" cy="635372"/>
          </a:xfrm>
        </p:grpSpPr>
        <p:cxnSp>
          <p:nvCxnSpPr>
            <p:cNvPr id="29" name="Прямая со стрелкой 28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1771824" y="1650008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99" y="2178464"/>
            <a:ext cx="5907771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234888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45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871232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0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7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2447925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5652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42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743825" y="4495800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6019800" y="6029325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2428875" y="6019800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15516" y="62230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4752020" y="224342"/>
            <a:ext cx="4104456" cy="772377"/>
          </a:xfrm>
          <a:prstGeom prst="borderCallout1">
            <a:avLst>
              <a:gd name="adj1" fmla="val 23379"/>
              <a:gd name="adj2" fmla="val -4124"/>
              <a:gd name="adj3" fmla="val 67192"/>
              <a:gd name="adj4" fmla="val -353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323528" y="3933056"/>
            <a:ext cx="7522120" cy="936104"/>
            <a:chOff x="128762" y="2348880"/>
            <a:chExt cx="7522120" cy="93610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8762" y="2348880"/>
              <a:ext cx="2016224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652120" y="2348880"/>
              <a:ext cx="1998762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051719" y="4149080"/>
            <a:ext cx="3697783" cy="576064"/>
            <a:chOff x="1771824" y="1247552"/>
            <a:chExt cx="4032448" cy="635372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771824" y="1654043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2208" y="0"/>
            <a:ext cx="564991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8104" y="3000821"/>
            <a:ext cx="363589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457200" y="3685674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57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4875</TotalTime>
  <Words>1555</Words>
  <Application>Microsoft Office PowerPoint</Application>
  <PresentationFormat>On-screen Show (4:3)</PresentationFormat>
  <Paragraphs>494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Шаблонный метод (Template method)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Соединить паттерн с его описанием</vt:lpstr>
      <vt:lpstr>Соединить паттерн с его описанием</vt:lpstr>
      <vt:lpstr>Шаблонный метод vs Стратегия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407</cp:revision>
  <dcterms:created xsi:type="dcterms:W3CDTF">2016-02-02T19:36:42Z</dcterms:created>
  <dcterms:modified xsi:type="dcterms:W3CDTF">2019-03-11T08:05:58Z</dcterms:modified>
</cp:coreProperties>
</file>