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0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8D28-4194-4378-AB39-635688D08D9F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08289-D1C9-4EA1-8C7F-C01A5649A30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76F-8C4F-4635-866B-E91F4705A056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10DF-E8FF-44AB-9646-797CB2B756FC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523-1FA1-4FA0-9525-6CA12DE20DEB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05-36C4-4E76-ADB4-9D5E105CCA4C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518E-A8D4-4AD3-B690-66635CC467E0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7B39-FD41-4B55-BFA5-E2403EB5D946}" type="datetime1">
              <a:rPr lang="ru-RU" smtClean="0"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3BC-E1BB-4CA9-9B45-9BAEDF03A3AC}" type="datetime1">
              <a:rPr lang="ru-RU" smtClean="0"/>
              <a:t>30.01.2018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F0B-AEC4-4121-A860-F5E430272AE7}" type="datetime1">
              <a:rPr lang="ru-RU" smtClean="0"/>
              <a:t>30.01.2018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E50-DFBB-4532-8504-BFA2AA6EE440}" type="datetime1">
              <a:rPr lang="ru-RU" smtClean="0"/>
              <a:t>30.01.2018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B9E3-B7AC-4B17-88C2-A264AEDCD4B0}" type="datetime1">
              <a:rPr lang="ru-RU" smtClean="0"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214D-BACD-46E7-BE84-D3726442FB21}" type="datetime1">
              <a:rPr lang="ru-RU" smtClean="0"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0FD3-FE0E-493B-BA53-14EC7773A6C0}" type="datetime1">
              <a:rPr lang="ru-RU" smtClean="0"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Быстродействующие </a:t>
            </a:r>
            <a:r>
              <a:rPr lang="ru-RU" dirty="0" err="1" smtClean="0"/>
              <a:t>КМОП-преобразователи</a:t>
            </a:r>
            <a:r>
              <a:rPr lang="ru-RU" dirty="0" smtClean="0"/>
              <a:t> уровней сигналов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128792" cy="1752600"/>
          </a:xfrm>
        </p:spPr>
        <p:txBody>
          <a:bodyPr>
            <a:normAutofit fontScale="92500"/>
          </a:bodyPr>
          <a:lstStyle/>
          <a:p>
            <a:endParaRPr lang="ru-RU" dirty="0" smtClean="0"/>
          </a:p>
          <a:p>
            <a:r>
              <a:rPr lang="ru-RU" dirty="0" smtClean="0"/>
              <a:t>Студент: Языков Э. В., гр. С12-401</a:t>
            </a:r>
          </a:p>
          <a:p>
            <a:r>
              <a:rPr lang="ru-RU" dirty="0" smtClean="0"/>
              <a:t>Научный руководитель: Кондратенко С.В.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Входной каскад приемника, как преобразователь уровней приходящих интерфейсных сигналов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	Требования, выполнение которых контролировалось при проектировании, были следующими:</a:t>
            </a:r>
          </a:p>
          <a:p>
            <a:pPr lvl="0"/>
            <a:r>
              <a:rPr lang="ru-RU" dirty="0" smtClean="0"/>
              <a:t>Высокое быстродействие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dirty="0" smtClean="0"/>
              <a:t>Высокая чувствительность (срабатывание от входного сигнала с амплитудой +-100 мВ) для возможности обработки интерфейсных сигналов с разными интерфейсами;</a:t>
            </a:r>
          </a:p>
          <a:p>
            <a:pPr lvl="0"/>
            <a:r>
              <a:rPr lang="ru-RU" dirty="0" smtClean="0"/>
              <a:t>Собственный коэффициент усиления, определяемый по наклону на крутом участке передаточной характеристики,  не менее 2,5 В/200 мВ=12,5 для гарантированного установления выходного сигнала высокого уровня на уровне питания.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Входной </a:t>
            </a:r>
            <a:r>
              <a:rPr lang="ru-RU" sz="2800" smtClean="0"/>
              <a:t>каскад</a:t>
            </a:r>
            <a:r>
              <a:rPr lang="en-US" sz="2800" smtClean="0"/>
              <a:t> </a:t>
            </a:r>
            <a:r>
              <a:rPr lang="ru-RU" sz="2800" smtClean="0"/>
              <a:t>приемника, </a:t>
            </a:r>
            <a:r>
              <a:rPr lang="ru-RU" sz="2800" dirty="0" smtClean="0"/>
              <a:t>технология 0.25 мкм</a:t>
            </a:r>
            <a:endParaRPr lang="ru-RU" sz="2800" dirty="0"/>
          </a:p>
        </p:txBody>
      </p:sp>
      <p:pic>
        <p:nvPicPr>
          <p:cNvPr id="4" name="Содержимое 3" descr="sch_rec_Rin_bw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8946" y="1600200"/>
            <a:ext cx="7166108" cy="452596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Графики входных/выходных сигналов</a:t>
            </a:r>
            <a:endParaRPr lang="ru-RU" sz="2800" dirty="0"/>
          </a:p>
        </p:txBody>
      </p:sp>
      <p:pic>
        <p:nvPicPr>
          <p:cNvPr id="4" name="Содержимое 3" descr="tran_sin_1e8_2_5e8_5e8.PNG"/>
          <p:cNvPicPr>
            <a:picLocks noGrp="1"/>
          </p:cNvPicPr>
          <p:nvPr>
            <p:ph idx="1"/>
          </p:nvPr>
        </p:nvPicPr>
        <p:blipFill>
          <a:blip r:embed="rId2" cstate="print"/>
          <a:srcRect b="74871"/>
          <a:stretch>
            <a:fillRect/>
          </a:stretch>
        </p:blipFill>
        <p:spPr>
          <a:xfrm>
            <a:off x="457200" y="2016738"/>
            <a:ext cx="8229600" cy="369288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 Были спроектированы три схемы преобразователей уровней цифровых КМОП сигналов, из которых два повышающие (1,8 В-&gt;2,5 В) и один понижающий (2,5 В-&gt;1,8 В). Лучший из понижающих преобразователей работает на скорости до 2,5 Гбит/с, а понижающий преобразователь – на скорости не менее 1 Гбит/с.</a:t>
            </a:r>
          </a:p>
          <a:p>
            <a:r>
              <a:rPr lang="ru-RU" dirty="0" smtClean="0"/>
              <a:t>Для преобразования цифровых сигналов ядра в интерфейсные сигналы и обратно разработаны драйверы с интерфейсами </a:t>
            </a:r>
            <a:r>
              <a:rPr lang="en-US" dirty="0" smtClean="0"/>
              <a:t>VML</a:t>
            </a:r>
            <a:r>
              <a:rPr lang="ru-RU" dirty="0" smtClean="0"/>
              <a:t>, </a:t>
            </a:r>
            <a:r>
              <a:rPr lang="en-US" dirty="0" smtClean="0"/>
              <a:t>CML </a:t>
            </a:r>
            <a:r>
              <a:rPr lang="ru-RU" dirty="0" smtClean="0"/>
              <a:t>и измененным интерфейсом </a:t>
            </a:r>
            <a:r>
              <a:rPr lang="en-US" dirty="0" smtClean="0"/>
              <a:t>LVDS</a:t>
            </a:r>
            <a:r>
              <a:rPr lang="ru-RU" dirty="0" smtClean="0"/>
              <a:t>, а также приемник, рассчитанный на работу совместно с перечисленными драйверами при непосредственной связи с ними или при связи через разделительные конденсаторы.  Все схемы предназначены для изготовления  по КМОП технологии с нормами 0,25 мкм и работают на скорости не ниже 1 Гбит/с.</a:t>
            </a:r>
          </a:p>
          <a:p>
            <a:r>
              <a:rPr lang="ru-RU" dirty="0" smtClean="0"/>
              <a:t>Все вместе спроектированные преобразователи предоставляют полный набор возможностей  преобразования уровней цифровых и интерфейсных сигналов в системе с двумя питающими напряжениями 1, 8 В и 2,5 В.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Цель работы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Проектирование встроенных быстродействующих </a:t>
            </a:r>
            <a:r>
              <a:rPr lang="ru-RU" dirty="0" err="1" smtClean="0"/>
              <a:t>КМОП-преобразователей</a:t>
            </a:r>
            <a:r>
              <a:rPr lang="ru-RU" dirty="0" smtClean="0"/>
              <a:t> уровней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Типовая структура СБИС типа </a:t>
            </a:r>
            <a:r>
              <a:rPr lang="ru-RU" dirty="0" err="1" smtClean="0"/>
              <a:t>система-на-кристалле</a:t>
            </a:r>
            <a:endParaRPr lang="ru-RU" dirty="0"/>
          </a:p>
        </p:txBody>
      </p:sp>
      <p:pic>
        <p:nvPicPr>
          <p:cNvPr id="4" name="Содержимое 3" descr="http://www.russianelectronics.ru/files/40316/r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38100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1.PNG"/>
          <p:cNvPicPr/>
          <p:nvPr/>
        </p:nvPicPr>
        <p:blipFill>
          <a:blip r:embed="rId3" cstate="print"/>
          <a:srcRect t="11753"/>
          <a:stretch>
            <a:fillRect/>
          </a:stretch>
        </p:blipFill>
        <p:spPr>
          <a:xfrm>
            <a:off x="4499992" y="2492896"/>
            <a:ext cx="4194348" cy="287843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Типовые цифровые и интерфейсные уровни сигналов</a:t>
            </a:r>
            <a:endParaRPr lang="ru-RU" dirty="0"/>
          </a:p>
        </p:txBody>
      </p:sp>
      <p:pic>
        <p:nvPicPr>
          <p:cNvPr id="4" name="Содержимое 3" descr="D:\Docs\Diplom\PicsTI\Table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229600" cy="166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Table2"/>
          <p:cNvPicPr/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7544" y="3933056"/>
            <a:ext cx="5934903" cy="225021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372200" y="5157192"/>
            <a:ext cx="27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Напряжения инверторов, выпущенных по разным технологиям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Типовые схемы преобразования уровней</a:t>
            </a:r>
            <a:endParaRPr lang="ru-RU" sz="2800" dirty="0"/>
          </a:p>
        </p:txBody>
      </p:sp>
      <p:pic>
        <p:nvPicPr>
          <p:cNvPr id="4" name="Содержимое 3" descr="D:\Docs\Diplom\PicsTI\Figure13_CMSdc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5400600" cy="179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08304" y="242088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CML</a:t>
            </a:r>
            <a:endParaRPr lang="ru-RU" dirty="0"/>
          </a:p>
        </p:txBody>
      </p:sp>
      <p:pic>
        <p:nvPicPr>
          <p:cNvPr id="6" name="Рисунок 5" descr="D:\Docs\Diplom\PicsTI\Figure15_VMLdc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645024"/>
            <a:ext cx="533688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08304" y="400506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VML</a:t>
            </a:r>
            <a:endParaRPr lang="ru-RU" dirty="0"/>
          </a:p>
        </p:txBody>
      </p:sp>
      <p:pic>
        <p:nvPicPr>
          <p:cNvPr id="8" name="Рисунок 7" descr="D:\Docs\Diplom\PicsTI\Figure18_LVDSdc.jpg"/>
          <p:cNvPicPr/>
          <p:nvPr/>
        </p:nvPicPr>
        <p:blipFill rotWithShape="1">
          <a:blip r:embed="rId4" cstate="print"/>
          <a:srcRect b="18847"/>
          <a:stretch/>
        </p:blipFill>
        <p:spPr bwMode="auto">
          <a:xfrm>
            <a:off x="971601" y="5157192"/>
            <a:ext cx="5328592" cy="11390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80312" y="5661248"/>
            <a:ext cx="6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LVDS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Принципиальная схема преобразователя цифровых КМОП сигналов  с понижением уровней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6021288"/>
            <a:ext cx="551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Преобразователь 2.5 В </a:t>
            </a:r>
            <a:r>
              <a:rPr lang="en-US" dirty="0" smtClean="0"/>
              <a:t>-&gt; 1.8 </a:t>
            </a:r>
            <a:r>
              <a:rPr lang="ru-RU" dirty="0" smtClean="0"/>
              <a:t>В достиг скорости в 1 ГГц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228" y="2060575"/>
            <a:ext cx="5500520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Драйверы с разными интерфейсами. Принципиальные схемы.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VML-</a:t>
            </a:r>
            <a:r>
              <a:rPr lang="ru-RU" sz="2800" dirty="0" smtClean="0"/>
              <a:t>драйвер</a:t>
            </a:r>
            <a:r>
              <a:rPr lang="ru-RU" dirty="0" smtClean="0"/>
              <a:t>				</a:t>
            </a:r>
            <a:r>
              <a:rPr lang="en-US" sz="2800" dirty="0" smtClean="0"/>
              <a:t>LVDS-</a:t>
            </a:r>
            <a:r>
              <a:rPr lang="ru-RU" dirty="0" smtClean="0"/>
              <a:t>драйвер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6378"/>
          <a:stretch/>
        </p:blipFill>
        <p:spPr bwMode="auto">
          <a:xfrm>
            <a:off x="611560" y="2564904"/>
            <a:ext cx="3539905" cy="3672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429256" y="2285992"/>
            <a:ext cx="3096344" cy="3536649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Драйверы с разными интерфейсами. Временные диаграммы.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VML-</a:t>
            </a:r>
            <a:r>
              <a:rPr lang="ru-RU" sz="2800" dirty="0" smtClean="0"/>
              <a:t>драйвер</a:t>
            </a:r>
            <a:r>
              <a:rPr lang="ru-RU" dirty="0" smtClean="0"/>
              <a:t>				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8"/>
            <a:r>
              <a:rPr lang="ru-RU" sz="2800" dirty="0" smtClean="0"/>
              <a:t>                    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67544" y="2276872"/>
            <a:ext cx="7821594" cy="345638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Драйверы с разными интерфейсами. Временные диаграммы.</a:t>
            </a:r>
            <a:endParaRPr lang="ru-RU" sz="28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67544" y="2492896"/>
            <a:ext cx="8229600" cy="3636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786" y="1785926"/>
            <a:ext cx="230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LVDS-</a:t>
            </a:r>
            <a:r>
              <a:rPr lang="ru-RU" sz="2800" dirty="0" smtClean="0"/>
              <a:t>драйвер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288</Words>
  <Application>Microsoft Office PowerPoint</Application>
  <PresentationFormat>Экран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Быстродействующие КМОП-преобразователи уровней сигналов</vt:lpstr>
      <vt:lpstr>Цель работы</vt:lpstr>
      <vt:lpstr>Типовая структура СБИС типа система-на-кристалле</vt:lpstr>
      <vt:lpstr>Типовые цифровые и интерфейсные уровни сигналов</vt:lpstr>
      <vt:lpstr>Типовые схемы преобразования уровней</vt:lpstr>
      <vt:lpstr>Принципиальная схема преобразователя цифровых КМОП сигналов  с понижением уровней </vt:lpstr>
      <vt:lpstr>Драйверы с разными интерфейсами. Принципиальные схемы.</vt:lpstr>
      <vt:lpstr>Драйверы с разными интерфейсами. Временные диаграммы.</vt:lpstr>
      <vt:lpstr>Драйверы с разными интерфейсами. Временные диаграммы.</vt:lpstr>
      <vt:lpstr>Входной каскад приемника, как преобразователь уровней приходящих интерфейсных сигналов</vt:lpstr>
      <vt:lpstr>Входной каскад приемника, технология 0.25 мкм</vt:lpstr>
      <vt:lpstr>Графики входных/выходных сигналов</vt:lpstr>
      <vt:lpstr>Выводы</vt:lpstr>
      <vt:lpstr>Слайд 14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Быстродействующие КМОП-преобразователи уровней сигналов</dc:title>
  <dc:creator>Edgar</dc:creator>
  <cp:lastModifiedBy>С.В.Кондратенко</cp:lastModifiedBy>
  <cp:revision>17</cp:revision>
  <dcterms:created xsi:type="dcterms:W3CDTF">2018-01-28T21:56:41Z</dcterms:created>
  <dcterms:modified xsi:type="dcterms:W3CDTF">2018-01-30T16:28:48Z</dcterms:modified>
</cp:coreProperties>
</file>