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40"/>
  </p:notesMasterIdLst>
  <p:sldIdLst>
    <p:sldId id="256" r:id="rId2"/>
    <p:sldId id="260" r:id="rId3"/>
    <p:sldId id="259" r:id="rId4"/>
    <p:sldId id="340" r:id="rId5"/>
    <p:sldId id="342" r:id="rId6"/>
    <p:sldId id="343" r:id="rId7"/>
    <p:sldId id="344" r:id="rId8"/>
    <p:sldId id="349" r:id="rId9"/>
    <p:sldId id="350" r:id="rId10"/>
    <p:sldId id="345" r:id="rId11"/>
    <p:sldId id="352" r:id="rId12"/>
    <p:sldId id="353" r:id="rId13"/>
    <p:sldId id="354" r:id="rId14"/>
    <p:sldId id="313" r:id="rId15"/>
    <p:sldId id="375" r:id="rId16"/>
    <p:sldId id="358" r:id="rId17"/>
    <p:sldId id="376" r:id="rId18"/>
    <p:sldId id="356" r:id="rId19"/>
    <p:sldId id="377" r:id="rId20"/>
    <p:sldId id="357" r:id="rId21"/>
    <p:sldId id="378" r:id="rId22"/>
    <p:sldId id="355" r:id="rId23"/>
    <p:sldId id="379" r:id="rId24"/>
    <p:sldId id="359" r:id="rId25"/>
    <p:sldId id="360" r:id="rId26"/>
    <p:sldId id="361" r:id="rId27"/>
    <p:sldId id="373" r:id="rId28"/>
    <p:sldId id="374" r:id="rId29"/>
    <p:sldId id="364" r:id="rId30"/>
    <p:sldId id="365" r:id="rId31"/>
    <p:sldId id="366" r:id="rId32"/>
    <p:sldId id="369" r:id="rId33"/>
    <p:sldId id="370" r:id="rId34"/>
    <p:sldId id="362" r:id="rId35"/>
    <p:sldId id="363" r:id="rId36"/>
    <p:sldId id="368" r:id="rId37"/>
    <p:sldId id="372" r:id="rId38"/>
    <p:sldId id="367" r:id="rId39"/>
  </p:sldIdLst>
  <p:sldSz cx="9144000" cy="5143500" type="screen16x9"/>
  <p:notesSz cx="6858000" cy="9144000"/>
  <p:embeddedFontLst>
    <p:embeddedFont>
      <p:font typeface="Darker Grotesque" panose="020B0604020202020204" charset="0"/>
      <p:regular r:id="rId41"/>
      <p:bold r:id="rId42"/>
    </p:embeddedFont>
    <p:embeddedFont>
      <p:font typeface="Darker Grotesque Medium" panose="020B0604020202020204" charset="0"/>
      <p:regular r:id="rId43"/>
      <p:bold r:id="rId44"/>
    </p:embeddedFont>
    <p:embeddedFont>
      <p:font typeface="Libre Franklin" pitchFamily="2" charset="0"/>
      <p:regular r:id="rId45"/>
      <p:bold r:id="rId46"/>
      <p:italic r:id="rId47"/>
      <p:boldItalic r:id="rId48"/>
    </p:embeddedFont>
    <p:embeddedFont>
      <p:font typeface="Libre Franklin ExtraBold" pitchFamily="2" charset="0"/>
      <p:bold r:id="rId49"/>
      <p:boldItalic r:id="rId50"/>
    </p:embeddedFont>
    <p:embeddedFont>
      <p:font typeface="Libre Franklin Medium" pitchFamily="2" charset="0"/>
      <p:regular r:id="rId51"/>
      <p:bold r:id="rId52"/>
      <p:italic r:id="rId53"/>
      <p:boldItalic r:id="rId54"/>
    </p:embeddedFont>
    <p:embeddedFont>
      <p:font typeface="Roboto Condensed Light" panose="02000000000000000000" pitchFamily="2" charset="0"/>
      <p:regular r:id="rId55"/>
      <p: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0B6EE-8B7D-46BA-A910-2DB465EA807B}">
  <a:tblStyle styleId="{56F0B6EE-8B7D-46BA-A910-2DB465EA8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9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5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9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8e78048d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8e78048db5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933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8e78048d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8e78048db5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3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75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8e78048d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8e78048db5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6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3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ca389419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ca389419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8e78048d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8e78048db5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05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04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8e78048d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8e78048db5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750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8e78048db5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8e78048db5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493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42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c0737c1b1b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c0737c1b1b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530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830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c0737c1b1b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c0737c1b1b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47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c0737c1b1b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c0737c1b1b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97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c0737c1b1b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c0737c1b1b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14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c09bbad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c09bbad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34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94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34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91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c0737c1b1b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c0737c1b1b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40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11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c0737c1b1b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c0737c1b1b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050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8e78048db5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8e78048db5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1879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c08171ef9b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c08171ef9b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09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823afa16b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823afa16b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57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c0737c1b1b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c0737c1b1b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6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823afa16b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823afa16b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55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c0737c1b1b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c0737c1b1b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70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78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26"/>
          <p:cNvGrpSpPr/>
          <p:nvPr/>
        </p:nvGrpSpPr>
        <p:grpSpPr>
          <a:xfrm>
            <a:off x="1282246" y="4933298"/>
            <a:ext cx="820705" cy="53017"/>
            <a:chOff x="7586971" y="1240406"/>
            <a:chExt cx="820705" cy="53017"/>
          </a:xfrm>
        </p:grpSpPr>
        <p:sp>
          <p:nvSpPr>
            <p:cNvPr id="1196" name="Google Shape;1196;p26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6"/>
          <p:cNvGrpSpPr/>
          <p:nvPr/>
        </p:nvGrpSpPr>
        <p:grpSpPr>
          <a:xfrm>
            <a:off x="170597" y="190624"/>
            <a:ext cx="377022" cy="131703"/>
            <a:chOff x="8271932" y="4202530"/>
            <a:chExt cx="652626" cy="227979"/>
          </a:xfrm>
        </p:grpSpPr>
        <p:sp>
          <p:nvSpPr>
            <p:cNvPr id="1202" name="Google Shape;1202;p26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26"/>
          <p:cNvSpPr/>
          <p:nvPr/>
        </p:nvSpPr>
        <p:spPr>
          <a:xfrm>
            <a:off x="170588" y="489499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26"/>
          <p:cNvGrpSpPr/>
          <p:nvPr/>
        </p:nvGrpSpPr>
        <p:grpSpPr>
          <a:xfrm rot="10800000" flipH="1">
            <a:off x="5415588" y="-8584"/>
            <a:ext cx="3728296" cy="3728607"/>
            <a:chOff x="4909222" y="908262"/>
            <a:chExt cx="4234775" cy="4235129"/>
          </a:xfrm>
        </p:grpSpPr>
        <p:sp>
          <p:nvSpPr>
            <p:cNvPr id="1206" name="Google Shape;1206;p26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9" name="Google Shape;1209;p26"/>
          <p:cNvCxnSpPr/>
          <p:nvPr/>
        </p:nvCxnSpPr>
        <p:spPr>
          <a:xfrm>
            <a:off x="1600" y="4710125"/>
            <a:ext cx="9144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0" name="Google Shape;1210;p26"/>
          <p:cNvSpPr txBox="1">
            <a:spLocks noGrp="1"/>
          </p:cNvSpPr>
          <p:nvPr>
            <p:ph type="body" idx="1"/>
          </p:nvPr>
        </p:nvSpPr>
        <p:spPr>
          <a:xfrm>
            <a:off x="713225" y="2650125"/>
            <a:ext cx="2292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211" name="Google Shape;1211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50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26"/>
          <p:cNvSpPr txBox="1">
            <a:spLocks noGrp="1"/>
          </p:cNvSpPr>
          <p:nvPr>
            <p:ph type="body" idx="2"/>
          </p:nvPr>
        </p:nvSpPr>
        <p:spPr>
          <a:xfrm>
            <a:off x="3123050" y="2650125"/>
            <a:ext cx="2292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213" name="Google Shape;1213;p26"/>
          <p:cNvSpPr txBox="1">
            <a:spLocks noGrp="1"/>
          </p:cNvSpPr>
          <p:nvPr>
            <p:ph type="subTitle" idx="3"/>
          </p:nvPr>
        </p:nvSpPr>
        <p:spPr>
          <a:xfrm>
            <a:off x="746800" y="2149800"/>
            <a:ext cx="229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14" name="Google Shape;1214;p26"/>
          <p:cNvSpPr txBox="1">
            <a:spLocks noGrp="1"/>
          </p:cNvSpPr>
          <p:nvPr>
            <p:ph type="subTitle" idx="4"/>
          </p:nvPr>
        </p:nvSpPr>
        <p:spPr>
          <a:xfrm>
            <a:off x="3109027" y="2149800"/>
            <a:ext cx="229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15" name="Google Shape;1215;p26"/>
          <p:cNvSpPr/>
          <p:nvPr/>
        </p:nvSpPr>
        <p:spPr>
          <a:xfrm rot="-5400000">
            <a:off x="7226629" y="490689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6"/>
          <p:cNvSpPr/>
          <p:nvPr/>
        </p:nvSpPr>
        <p:spPr>
          <a:xfrm rot="10800000">
            <a:off x="6538226" y="4919982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26"/>
          <p:cNvGrpSpPr/>
          <p:nvPr/>
        </p:nvGrpSpPr>
        <p:grpSpPr>
          <a:xfrm rot="-5400000" flipH="1">
            <a:off x="8081840" y="4828447"/>
            <a:ext cx="161127" cy="262714"/>
            <a:chOff x="8814523" y="4301099"/>
            <a:chExt cx="181204" cy="295450"/>
          </a:xfrm>
        </p:grpSpPr>
        <p:sp>
          <p:nvSpPr>
            <p:cNvPr id="1218" name="Google Shape;1218;p2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26"/>
          <p:cNvSpPr/>
          <p:nvPr/>
        </p:nvSpPr>
        <p:spPr>
          <a:xfrm rot="-5400000">
            <a:off x="8740860" y="4895700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6"/>
          <p:cNvSpPr/>
          <p:nvPr/>
        </p:nvSpPr>
        <p:spPr>
          <a:xfrm>
            <a:off x="4161563" y="489499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6"/>
          <p:cNvSpPr/>
          <p:nvPr/>
        </p:nvSpPr>
        <p:spPr>
          <a:xfrm>
            <a:off x="4333013" y="489499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6"/>
          <p:cNvSpPr/>
          <p:nvPr/>
        </p:nvSpPr>
        <p:spPr>
          <a:xfrm rot="5400000" flipH="1">
            <a:off x="2806912" y="4344654"/>
            <a:ext cx="277795" cy="1008748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6"/>
          <p:cNvSpPr/>
          <p:nvPr/>
        </p:nvSpPr>
        <p:spPr>
          <a:xfrm rot="5400000">
            <a:off x="5412199" y="4500229"/>
            <a:ext cx="277795" cy="1008748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0"/>
          <p:cNvSpPr txBox="1">
            <a:spLocks noGrp="1"/>
          </p:cNvSpPr>
          <p:nvPr>
            <p:ph type="subTitle" idx="1"/>
          </p:nvPr>
        </p:nvSpPr>
        <p:spPr>
          <a:xfrm>
            <a:off x="1762350" y="1457725"/>
            <a:ext cx="56193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30"/>
          <p:cNvSpPr/>
          <p:nvPr/>
        </p:nvSpPr>
        <p:spPr>
          <a:xfrm>
            <a:off x="8896251" y="129737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30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1336" name="Google Shape;1336;p3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0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1339" name="Google Shape;1339;p3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30"/>
          <p:cNvGrpSpPr/>
          <p:nvPr/>
        </p:nvGrpSpPr>
        <p:grpSpPr>
          <a:xfrm rot="10800000">
            <a:off x="122892" y="115398"/>
            <a:ext cx="359410" cy="333926"/>
            <a:chOff x="6672" y="3464315"/>
            <a:chExt cx="279631" cy="259804"/>
          </a:xfrm>
        </p:grpSpPr>
        <p:sp>
          <p:nvSpPr>
            <p:cNvPr id="1346" name="Google Shape;1346;p3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30"/>
          <p:cNvSpPr/>
          <p:nvPr/>
        </p:nvSpPr>
        <p:spPr>
          <a:xfrm>
            <a:off x="104614" y="1005459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7" name="Google Shape;1357;p30"/>
          <p:cNvGrpSpPr/>
          <p:nvPr/>
        </p:nvGrpSpPr>
        <p:grpSpPr>
          <a:xfrm flipH="1">
            <a:off x="99112" y="3651344"/>
            <a:ext cx="129525" cy="371975"/>
            <a:chOff x="179009" y="2072968"/>
            <a:chExt cx="190870" cy="548151"/>
          </a:xfrm>
        </p:grpSpPr>
        <p:sp>
          <p:nvSpPr>
            <p:cNvPr id="1358" name="Google Shape;1358;p3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30"/>
          <p:cNvSpPr/>
          <p:nvPr/>
        </p:nvSpPr>
        <p:spPr>
          <a:xfrm flipH="1">
            <a:off x="8902577" y="460857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0"/>
          <p:cNvSpPr/>
          <p:nvPr/>
        </p:nvSpPr>
        <p:spPr>
          <a:xfrm flipH="1">
            <a:off x="8899724" y="484060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0"/>
          <p:cNvSpPr/>
          <p:nvPr/>
        </p:nvSpPr>
        <p:spPr>
          <a:xfrm rot="2700000" flipH="1">
            <a:off x="8660831" y="122301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3" name="Google Shape;1363;p30"/>
          <p:cNvGrpSpPr/>
          <p:nvPr/>
        </p:nvGrpSpPr>
        <p:grpSpPr>
          <a:xfrm rot="10800000">
            <a:off x="59" y="4199747"/>
            <a:ext cx="912788" cy="943812"/>
            <a:chOff x="1205575" y="2985525"/>
            <a:chExt cx="307875" cy="318350"/>
          </a:xfrm>
        </p:grpSpPr>
        <p:sp>
          <p:nvSpPr>
            <p:cNvPr id="1364" name="Google Shape;1364;p30"/>
            <p:cNvSpPr/>
            <p:nvPr/>
          </p:nvSpPr>
          <p:spPr>
            <a:xfrm>
              <a:off x="1468425" y="2985525"/>
              <a:ext cx="44675" cy="49400"/>
            </a:xfrm>
            <a:custGeom>
              <a:avLst/>
              <a:gdLst/>
              <a:ahLst/>
              <a:cxnLst/>
              <a:rect l="l" t="t" r="r" b="b"/>
              <a:pathLst>
                <a:path w="1787" h="1976" extrusionOk="0">
                  <a:moveTo>
                    <a:pt x="1" y="0"/>
                  </a:moveTo>
                  <a:cubicBezTo>
                    <a:pt x="461" y="772"/>
                    <a:pt x="1070" y="1448"/>
                    <a:pt x="1787" y="197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205575" y="2985525"/>
              <a:ext cx="307875" cy="318350"/>
            </a:xfrm>
            <a:custGeom>
              <a:avLst/>
              <a:gdLst/>
              <a:ahLst/>
              <a:cxnLst/>
              <a:rect l="l" t="t" r="r" b="b"/>
              <a:pathLst>
                <a:path w="12315" h="12734" extrusionOk="0">
                  <a:moveTo>
                    <a:pt x="9513" y="0"/>
                  </a:moveTo>
                  <a:cubicBezTo>
                    <a:pt x="10163" y="1245"/>
                    <a:pt x="11124" y="2287"/>
                    <a:pt x="12301" y="3031"/>
                  </a:cubicBezTo>
                  <a:lnTo>
                    <a:pt x="12301" y="2828"/>
                  </a:lnTo>
                  <a:cubicBezTo>
                    <a:pt x="11218" y="2125"/>
                    <a:pt x="10325" y="1151"/>
                    <a:pt x="9703" y="0"/>
                  </a:cubicBezTo>
                  <a:close/>
                  <a:moveTo>
                    <a:pt x="8404" y="0"/>
                  </a:moveTo>
                  <a:cubicBezTo>
                    <a:pt x="9202" y="1787"/>
                    <a:pt x="10582" y="3261"/>
                    <a:pt x="12301" y="4182"/>
                  </a:cubicBezTo>
                  <a:lnTo>
                    <a:pt x="12301" y="3992"/>
                  </a:lnTo>
                  <a:cubicBezTo>
                    <a:pt x="10663" y="3099"/>
                    <a:pt x="9365" y="1705"/>
                    <a:pt x="8593" y="0"/>
                  </a:cubicBezTo>
                  <a:close/>
                  <a:moveTo>
                    <a:pt x="7321" y="0"/>
                  </a:moveTo>
                  <a:cubicBezTo>
                    <a:pt x="8241" y="2341"/>
                    <a:pt x="10028" y="4249"/>
                    <a:pt x="12301" y="5305"/>
                  </a:cubicBezTo>
                  <a:lnTo>
                    <a:pt x="12301" y="5115"/>
                  </a:lnTo>
                  <a:cubicBezTo>
                    <a:pt x="10122" y="4073"/>
                    <a:pt x="8404" y="2247"/>
                    <a:pt x="7497" y="0"/>
                  </a:cubicBezTo>
                  <a:close/>
                  <a:moveTo>
                    <a:pt x="6239" y="0"/>
                  </a:moveTo>
                  <a:cubicBezTo>
                    <a:pt x="7267" y="2896"/>
                    <a:pt x="9473" y="5223"/>
                    <a:pt x="12301" y="6401"/>
                  </a:cubicBezTo>
                  <a:lnTo>
                    <a:pt x="12301" y="6225"/>
                  </a:lnTo>
                  <a:cubicBezTo>
                    <a:pt x="9567" y="5061"/>
                    <a:pt x="7430" y="2801"/>
                    <a:pt x="6428" y="0"/>
                  </a:cubicBezTo>
                  <a:close/>
                  <a:moveTo>
                    <a:pt x="5183" y="0"/>
                  </a:moveTo>
                  <a:cubicBezTo>
                    <a:pt x="6293" y="3451"/>
                    <a:pt x="8918" y="6211"/>
                    <a:pt x="12301" y="7483"/>
                  </a:cubicBezTo>
                  <a:lnTo>
                    <a:pt x="12301" y="7307"/>
                  </a:lnTo>
                  <a:cubicBezTo>
                    <a:pt x="9013" y="6049"/>
                    <a:pt x="6455" y="3356"/>
                    <a:pt x="5359" y="0"/>
                  </a:cubicBezTo>
                  <a:close/>
                  <a:moveTo>
                    <a:pt x="4141" y="0"/>
                  </a:moveTo>
                  <a:cubicBezTo>
                    <a:pt x="5319" y="4006"/>
                    <a:pt x="8363" y="7199"/>
                    <a:pt x="12314" y="8552"/>
                  </a:cubicBezTo>
                  <a:lnTo>
                    <a:pt x="12314" y="8376"/>
                  </a:lnTo>
                  <a:cubicBezTo>
                    <a:pt x="8458" y="7037"/>
                    <a:pt x="5481" y="3924"/>
                    <a:pt x="4317" y="0"/>
                  </a:cubicBezTo>
                  <a:close/>
                  <a:moveTo>
                    <a:pt x="3100" y="0"/>
                  </a:moveTo>
                  <a:cubicBezTo>
                    <a:pt x="4331" y="4560"/>
                    <a:pt x="7808" y="8187"/>
                    <a:pt x="12314" y="9607"/>
                  </a:cubicBezTo>
                  <a:lnTo>
                    <a:pt x="12314" y="9432"/>
                  </a:lnTo>
                  <a:cubicBezTo>
                    <a:pt x="7903" y="8024"/>
                    <a:pt x="4493" y="4479"/>
                    <a:pt x="3276" y="0"/>
                  </a:cubicBezTo>
                  <a:close/>
                  <a:moveTo>
                    <a:pt x="2058" y="0"/>
                  </a:moveTo>
                  <a:cubicBezTo>
                    <a:pt x="3343" y="5129"/>
                    <a:pt x="7240" y="9174"/>
                    <a:pt x="12314" y="10649"/>
                  </a:cubicBezTo>
                  <a:lnTo>
                    <a:pt x="12314" y="10487"/>
                  </a:lnTo>
                  <a:cubicBezTo>
                    <a:pt x="7335" y="9012"/>
                    <a:pt x="3506" y="5034"/>
                    <a:pt x="2234" y="0"/>
                  </a:cubicBezTo>
                  <a:close/>
                  <a:moveTo>
                    <a:pt x="1029" y="0"/>
                  </a:moveTo>
                  <a:cubicBezTo>
                    <a:pt x="2355" y="5683"/>
                    <a:pt x="6685" y="10162"/>
                    <a:pt x="12314" y="11691"/>
                  </a:cubicBezTo>
                  <a:lnTo>
                    <a:pt x="12314" y="11529"/>
                  </a:lnTo>
                  <a:cubicBezTo>
                    <a:pt x="6780" y="10000"/>
                    <a:pt x="2518" y="5589"/>
                    <a:pt x="1205" y="0"/>
                  </a:cubicBezTo>
                  <a:close/>
                  <a:moveTo>
                    <a:pt x="1" y="0"/>
                  </a:moveTo>
                  <a:cubicBezTo>
                    <a:pt x="1368" y="6238"/>
                    <a:pt x="6131" y="11164"/>
                    <a:pt x="12314" y="12733"/>
                  </a:cubicBezTo>
                  <a:lnTo>
                    <a:pt x="12314" y="12571"/>
                  </a:lnTo>
                  <a:cubicBezTo>
                    <a:pt x="6225" y="11001"/>
                    <a:pt x="1530" y="6144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 ">
  <p:cSld name="TITLE_AND_TWO_COLUMNS_1_2_1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9"/>
          <p:cNvSpPr txBox="1">
            <a:spLocks noGrp="1"/>
          </p:cNvSpPr>
          <p:nvPr>
            <p:ph type="subTitle" idx="1"/>
          </p:nvPr>
        </p:nvSpPr>
        <p:spPr>
          <a:xfrm>
            <a:off x="271108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39"/>
          <p:cNvSpPr txBox="1">
            <a:spLocks noGrp="1"/>
          </p:cNvSpPr>
          <p:nvPr>
            <p:ph type="subTitle" idx="2"/>
          </p:nvPr>
        </p:nvSpPr>
        <p:spPr>
          <a:xfrm>
            <a:off x="271108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7" name="Google Shape;1637;p39"/>
          <p:cNvSpPr txBox="1">
            <a:spLocks noGrp="1"/>
          </p:cNvSpPr>
          <p:nvPr>
            <p:ph type="subTitle" idx="3"/>
          </p:nvPr>
        </p:nvSpPr>
        <p:spPr>
          <a:xfrm>
            <a:off x="71322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39"/>
          <p:cNvSpPr txBox="1">
            <a:spLocks noGrp="1"/>
          </p:cNvSpPr>
          <p:nvPr>
            <p:ph type="subTitle" idx="4"/>
          </p:nvPr>
        </p:nvSpPr>
        <p:spPr>
          <a:xfrm>
            <a:off x="71322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9" name="Google Shape;1639;p39"/>
          <p:cNvSpPr txBox="1">
            <a:spLocks noGrp="1"/>
          </p:cNvSpPr>
          <p:nvPr>
            <p:ph type="subTitle" idx="5"/>
          </p:nvPr>
        </p:nvSpPr>
        <p:spPr>
          <a:xfrm>
            <a:off x="4708930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39"/>
          <p:cNvSpPr txBox="1">
            <a:spLocks noGrp="1"/>
          </p:cNvSpPr>
          <p:nvPr>
            <p:ph type="subTitle" idx="6"/>
          </p:nvPr>
        </p:nvSpPr>
        <p:spPr>
          <a:xfrm>
            <a:off x="4708930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41" name="Google Shape;1641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89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39"/>
          <p:cNvSpPr/>
          <p:nvPr/>
        </p:nvSpPr>
        <p:spPr>
          <a:xfrm rot="10800000" flipH="1">
            <a:off x="8198094" y="806852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9"/>
          <p:cNvSpPr/>
          <p:nvPr/>
        </p:nvSpPr>
        <p:spPr>
          <a:xfrm rot="10800000" flipH="1">
            <a:off x="8383723" y="8060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39"/>
          <p:cNvGrpSpPr/>
          <p:nvPr/>
        </p:nvGrpSpPr>
        <p:grpSpPr>
          <a:xfrm rot="10800000" flipH="1">
            <a:off x="8782756" y="166188"/>
            <a:ext cx="213576" cy="348326"/>
            <a:chOff x="191876" y="116083"/>
            <a:chExt cx="213576" cy="348326"/>
          </a:xfrm>
        </p:grpSpPr>
        <p:sp>
          <p:nvSpPr>
            <p:cNvPr id="1645" name="Google Shape;1645;p39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39"/>
          <p:cNvGrpSpPr/>
          <p:nvPr/>
        </p:nvGrpSpPr>
        <p:grpSpPr>
          <a:xfrm rot="10800000">
            <a:off x="5786466" y="538018"/>
            <a:ext cx="1820679" cy="2004808"/>
            <a:chOff x="143428" y="791782"/>
            <a:chExt cx="1170704" cy="1289100"/>
          </a:xfrm>
        </p:grpSpPr>
        <p:grpSp>
          <p:nvGrpSpPr>
            <p:cNvPr id="1652" name="Google Shape;1652;p39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653" name="Google Shape;1653;p39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1" name="Google Shape;1671;p39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39"/>
          <p:cNvGrpSpPr/>
          <p:nvPr/>
        </p:nvGrpSpPr>
        <p:grpSpPr>
          <a:xfrm rot="-5400000" flipH="1">
            <a:off x="8380837" y="4329261"/>
            <a:ext cx="588555" cy="677357"/>
            <a:chOff x="8369505" y="4354255"/>
            <a:chExt cx="588555" cy="677357"/>
          </a:xfrm>
        </p:grpSpPr>
        <p:sp>
          <p:nvSpPr>
            <p:cNvPr id="1673" name="Google Shape;1673;p3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-5400000">
            <a:off x="8206316" y="4199070"/>
            <a:ext cx="937621" cy="937730"/>
            <a:chOff x="-9" y="1693952"/>
            <a:chExt cx="3445869" cy="3446269"/>
          </a:xfrm>
        </p:grpSpPr>
        <p:sp>
          <p:nvSpPr>
            <p:cNvPr id="1691" name="Google Shape;1691;p39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39"/>
          <p:cNvSpPr/>
          <p:nvPr/>
        </p:nvSpPr>
        <p:spPr>
          <a:xfrm rot="-5400000">
            <a:off x="6907432" y="4600677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9"/>
          <p:cNvSpPr/>
          <p:nvPr/>
        </p:nvSpPr>
        <p:spPr>
          <a:xfrm>
            <a:off x="6836067" y="250255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39"/>
          <p:cNvGrpSpPr/>
          <p:nvPr/>
        </p:nvGrpSpPr>
        <p:grpSpPr>
          <a:xfrm rot="-5400000">
            <a:off x="7034506" y="4756557"/>
            <a:ext cx="135900" cy="390284"/>
            <a:chOff x="179009" y="2072968"/>
            <a:chExt cx="190870" cy="548151"/>
          </a:xfrm>
        </p:grpSpPr>
        <p:sp>
          <p:nvSpPr>
            <p:cNvPr id="1697" name="Google Shape;1697;p3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39"/>
          <p:cNvGrpSpPr/>
          <p:nvPr/>
        </p:nvGrpSpPr>
        <p:grpSpPr>
          <a:xfrm rot="-5400000">
            <a:off x="8302924" y="3314211"/>
            <a:ext cx="588555" cy="677357"/>
            <a:chOff x="8369505" y="4354255"/>
            <a:chExt cx="588555" cy="677357"/>
          </a:xfrm>
        </p:grpSpPr>
        <p:sp>
          <p:nvSpPr>
            <p:cNvPr id="1700" name="Google Shape;1700;p3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7" name="Google Shape;1717;p39"/>
          <p:cNvCxnSpPr/>
          <p:nvPr/>
        </p:nvCxnSpPr>
        <p:spPr>
          <a:xfrm>
            <a:off x="6725074" y="6751"/>
            <a:ext cx="0" cy="5136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8" name="Google Shape;1718;p39"/>
          <p:cNvSpPr/>
          <p:nvPr/>
        </p:nvSpPr>
        <p:spPr>
          <a:xfrm>
            <a:off x="0" y="4795200"/>
            <a:ext cx="6725100" cy="34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">
  <p:cSld name="TITLE_ONLY_1_1"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0"/>
          <p:cNvSpPr/>
          <p:nvPr/>
        </p:nvSpPr>
        <p:spPr>
          <a:xfrm>
            <a:off x="8896251" y="151600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2044" name="Google Shape;2044;p5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0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2047" name="Google Shape;2047;p5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50"/>
          <p:cNvGrpSpPr/>
          <p:nvPr/>
        </p:nvGrpSpPr>
        <p:grpSpPr>
          <a:xfrm rot="10800000">
            <a:off x="199092" y="191598"/>
            <a:ext cx="359410" cy="333926"/>
            <a:chOff x="6672" y="3464315"/>
            <a:chExt cx="279631" cy="259804"/>
          </a:xfrm>
        </p:grpSpPr>
        <p:sp>
          <p:nvSpPr>
            <p:cNvPr id="2054" name="Google Shape;2054;p5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50"/>
          <p:cNvSpPr/>
          <p:nvPr/>
        </p:nvSpPr>
        <p:spPr>
          <a:xfrm>
            <a:off x="199102" y="957834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0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65" name="Google Shape;2065;p50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6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292" name="Google Shape;292;p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95" name="Google Shape;295;p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302" name="Google Shape;302;p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7"/>
          <p:cNvGrpSpPr/>
          <p:nvPr/>
        </p:nvGrpSpPr>
        <p:grpSpPr>
          <a:xfrm>
            <a:off x="4021937" y="2486645"/>
            <a:ext cx="1842655" cy="1842623"/>
            <a:chOff x="7132212" y="1057145"/>
            <a:chExt cx="1842655" cy="1842623"/>
          </a:xfrm>
        </p:grpSpPr>
        <p:sp>
          <p:nvSpPr>
            <p:cNvPr id="319" name="Google Shape;319;p7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7"/>
          <p:cNvSpPr/>
          <p:nvPr/>
        </p:nvSpPr>
        <p:spPr>
          <a:xfrm>
            <a:off x="7728381" y="-2608"/>
            <a:ext cx="1415351" cy="514593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7650232" y="2656622"/>
            <a:ext cx="507758" cy="48854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7718072" y="2719595"/>
            <a:ext cx="377041" cy="362698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7755434" y="2782153"/>
            <a:ext cx="276770" cy="237231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7839665" y="2845126"/>
            <a:ext cx="129629" cy="111380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20100" y="1020650"/>
            <a:ext cx="3308595" cy="3308635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5358084" y="1258634"/>
            <a:ext cx="2832657" cy="2832657"/>
          </a:xfrm>
          <a:custGeom>
            <a:avLst/>
            <a:gdLst/>
            <a:ahLst/>
            <a:cxnLst/>
            <a:rect l="l" t="t" r="r" b="b"/>
            <a:pathLst>
              <a:path w="71141" h="71141" extrusionOk="0">
                <a:moveTo>
                  <a:pt x="0" y="1"/>
                </a:moveTo>
                <a:lnTo>
                  <a:pt x="0" y="71140"/>
                </a:lnTo>
                <a:lnTo>
                  <a:pt x="71140" y="71140"/>
                </a:lnTo>
                <a:lnTo>
                  <a:pt x="7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5939971" y="889081"/>
            <a:ext cx="820705" cy="53017"/>
            <a:chOff x="7586971" y="1240406"/>
            <a:chExt cx="820705" cy="53017"/>
          </a:xfrm>
        </p:grpSpPr>
        <p:sp>
          <p:nvSpPr>
            <p:cNvPr id="342" name="Google Shape;342;p7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7228947" y="4476874"/>
            <a:ext cx="377022" cy="131703"/>
            <a:chOff x="8271932" y="4202530"/>
            <a:chExt cx="652626" cy="227979"/>
          </a:xfrm>
        </p:grpSpPr>
        <p:sp>
          <p:nvSpPr>
            <p:cNvPr id="348" name="Google Shape;348;p7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7"/>
          <p:cNvSpPr/>
          <p:nvPr/>
        </p:nvSpPr>
        <p:spPr>
          <a:xfrm>
            <a:off x="4828313" y="156665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7"/>
          <p:cNvSpPr txBox="1">
            <a:spLocks noGrp="1"/>
          </p:cNvSpPr>
          <p:nvPr>
            <p:ph type="body" idx="1"/>
          </p:nvPr>
        </p:nvSpPr>
        <p:spPr>
          <a:xfrm>
            <a:off x="947425" y="2364000"/>
            <a:ext cx="2808000" cy="17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4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1"/>
          </p:nvPr>
        </p:nvSpPr>
        <p:spPr>
          <a:xfrm>
            <a:off x="854275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8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14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3"/>
          <p:cNvSpPr/>
          <p:nvPr/>
        </p:nvSpPr>
        <p:spPr>
          <a:xfrm rot="10800000">
            <a:off x="8266828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-901322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3"/>
          <p:cNvSpPr/>
          <p:nvPr/>
        </p:nvSpPr>
        <p:spPr>
          <a:xfrm rot="10800000" flipH="1">
            <a:off x="-901322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13"/>
          <p:cNvGrpSpPr/>
          <p:nvPr/>
        </p:nvGrpSpPr>
        <p:grpSpPr>
          <a:xfrm>
            <a:off x="1398313" y="2245939"/>
            <a:ext cx="585319" cy="816005"/>
            <a:chOff x="-3686875" y="-882236"/>
            <a:chExt cx="585319" cy="816005"/>
          </a:xfrm>
        </p:grpSpPr>
        <p:sp>
          <p:nvSpPr>
            <p:cNvPr id="602" name="Google Shape;602;p13"/>
            <p:cNvSpPr/>
            <p:nvPr/>
          </p:nvSpPr>
          <p:spPr>
            <a:xfrm flipH="1">
              <a:off x="-3686875" y="-651550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13"/>
            <p:cNvGrpSpPr/>
            <p:nvPr/>
          </p:nvGrpSpPr>
          <p:grpSpPr>
            <a:xfrm rot="-5400000">
              <a:off x="-3633797" y="-933030"/>
              <a:ext cx="161127" cy="262714"/>
              <a:chOff x="8814523" y="4301099"/>
              <a:chExt cx="181204" cy="295450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0" name="Google Shape;610;p13"/>
            <p:cNvSpPr/>
            <p:nvPr/>
          </p:nvSpPr>
          <p:spPr>
            <a:xfrm rot="-5400000" flipH="1">
              <a:off x="-3231953" y="-849194"/>
              <a:ext cx="127985" cy="128224"/>
            </a:xfrm>
            <a:custGeom>
              <a:avLst/>
              <a:gdLst/>
              <a:ahLst/>
              <a:cxnLst/>
              <a:rect l="l" t="t" r="r" b="b"/>
              <a:pathLst>
                <a:path w="5883" h="5894" extrusionOk="0">
                  <a:moveTo>
                    <a:pt x="1" y="0"/>
                  </a:moveTo>
                  <a:lnTo>
                    <a:pt x="1" y="5894"/>
                  </a:lnTo>
                  <a:lnTo>
                    <a:pt x="5882" y="5894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3319060" y="2232562"/>
            <a:ext cx="585329" cy="829384"/>
            <a:chOff x="599560" y="476712"/>
            <a:chExt cx="585329" cy="829384"/>
          </a:xfrm>
        </p:grpSpPr>
        <p:sp>
          <p:nvSpPr>
            <p:cNvPr id="612" name="Google Shape;612;p13"/>
            <p:cNvSpPr/>
            <p:nvPr/>
          </p:nvSpPr>
          <p:spPr>
            <a:xfrm flipH="1">
              <a:off x="599570" y="72077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599560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3"/>
            <p:cNvGrpSpPr/>
            <p:nvPr/>
          </p:nvGrpSpPr>
          <p:grpSpPr>
            <a:xfrm rot="-5400000">
              <a:off x="972944" y="425918"/>
              <a:ext cx="161127" cy="262714"/>
              <a:chOff x="8814523" y="4301099"/>
              <a:chExt cx="181204" cy="295450"/>
            </a:xfrm>
          </p:grpSpPr>
          <p:sp>
            <p:nvSpPr>
              <p:cNvPr id="615" name="Google Shape;615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1" name="Google Shape;621;p13"/>
          <p:cNvGrpSpPr/>
          <p:nvPr/>
        </p:nvGrpSpPr>
        <p:grpSpPr>
          <a:xfrm>
            <a:off x="5061650" y="2253334"/>
            <a:ext cx="775238" cy="801244"/>
            <a:chOff x="409650" y="-867466"/>
            <a:chExt cx="775238" cy="801244"/>
          </a:xfrm>
        </p:grpSpPr>
        <p:sp>
          <p:nvSpPr>
            <p:cNvPr id="622" name="Google Shape;622;p13"/>
            <p:cNvSpPr/>
            <p:nvPr/>
          </p:nvSpPr>
          <p:spPr>
            <a:xfrm flipH="1">
              <a:off x="599557" y="-651541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103666" y="-818353"/>
              <a:ext cx="81222" cy="81222"/>
            </a:xfrm>
            <a:custGeom>
              <a:avLst/>
              <a:gdLst/>
              <a:ahLst/>
              <a:cxnLst/>
              <a:rect l="l" t="t" r="r" b="b"/>
              <a:pathLst>
                <a:path w="2537" h="2537" extrusionOk="0">
                  <a:moveTo>
                    <a:pt x="1" y="1"/>
                  </a:moveTo>
                  <a:lnTo>
                    <a:pt x="1" y="2537"/>
                  </a:lnTo>
                  <a:lnTo>
                    <a:pt x="2537" y="253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13"/>
            <p:cNvGrpSpPr/>
            <p:nvPr/>
          </p:nvGrpSpPr>
          <p:grpSpPr>
            <a:xfrm>
              <a:off x="409650" y="-867466"/>
              <a:ext cx="594164" cy="214200"/>
              <a:chOff x="5038800" y="1904309"/>
              <a:chExt cx="594164" cy="214200"/>
            </a:xfrm>
          </p:grpSpPr>
          <p:sp>
            <p:nvSpPr>
              <p:cNvPr id="625" name="Google Shape;625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13"/>
          <p:cNvGrpSpPr/>
          <p:nvPr/>
        </p:nvGrpSpPr>
        <p:grpSpPr>
          <a:xfrm>
            <a:off x="7160538" y="2226309"/>
            <a:ext cx="594164" cy="828272"/>
            <a:chOff x="-3691300" y="477834"/>
            <a:chExt cx="594164" cy="828272"/>
          </a:xfrm>
        </p:grpSpPr>
        <p:sp>
          <p:nvSpPr>
            <p:cNvPr id="628" name="Google Shape;628;p13"/>
            <p:cNvSpPr/>
            <p:nvPr/>
          </p:nvSpPr>
          <p:spPr>
            <a:xfrm flipH="1">
              <a:off x="-3686880" y="72078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9" name="Google Shape;629;p13"/>
            <p:cNvGrpSpPr/>
            <p:nvPr/>
          </p:nvGrpSpPr>
          <p:grpSpPr>
            <a:xfrm>
              <a:off x="-3691300" y="477834"/>
              <a:ext cx="594164" cy="214200"/>
              <a:chOff x="5038800" y="1904309"/>
              <a:chExt cx="594164" cy="214200"/>
            </a:xfrm>
          </p:grpSpPr>
          <p:sp>
            <p:nvSpPr>
              <p:cNvPr id="630" name="Google Shape;630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13"/>
            <p:cNvSpPr/>
            <p:nvPr/>
          </p:nvSpPr>
          <p:spPr>
            <a:xfrm flipH="1">
              <a:off x="-3686865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 flipH="1">
            <a:off x="99112" y="4676444"/>
            <a:ext cx="129525" cy="371975"/>
            <a:chOff x="179009" y="2072968"/>
            <a:chExt cx="190870" cy="548151"/>
          </a:xfrm>
        </p:grpSpPr>
        <p:sp>
          <p:nvSpPr>
            <p:cNvPr id="634" name="Google Shape;634;p1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3"/>
          <p:cNvGrpSpPr/>
          <p:nvPr/>
        </p:nvGrpSpPr>
        <p:grpSpPr>
          <a:xfrm>
            <a:off x="69202" y="147320"/>
            <a:ext cx="189340" cy="308716"/>
            <a:chOff x="8814523" y="4301099"/>
            <a:chExt cx="181204" cy="295450"/>
          </a:xfrm>
        </p:grpSpPr>
        <p:sp>
          <p:nvSpPr>
            <p:cNvPr id="637" name="Google Shape;637;p1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3"/>
          <p:cNvSpPr/>
          <p:nvPr/>
        </p:nvSpPr>
        <p:spPr>
          <a:xfrm flipH="1">
            <a:off x="8902577" y="460857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3"/>
          <p:cNvSpPr/>
          <p:nvPr/>
        </p:nvSpPr>
        <p:spPr>
          <a:xfrm flipH="1">
            <a:off x="8899724" y="484060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8897013" y="389238"/>
            <a:ext cx="129600" cy="129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"/>
          <p:cNvSpPr/>
          <p:nvPr/>
        </p:nvSpPr>
        <p:spPr>
          <a:xfrm rot="2700000" flipH="1">
            <a:off x="8889431" y="122301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4"/>
          <p:cNvSpPr txBox="1">
            <a:spLocks noGrp="1"/>
          </p:cNvSpPr>
          <p:nvPr>
            <p:ph type="subTitle" idx="1"/>
          </p:nvPr>
        </p:nvSpPr>
        <p:spPr>
          <a:xfrm>
            <a:off x="3344875" y="2916725"/>
            <a:ext cx="4913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4"/>
          <p:cNvSpPr txBox="1">
            <a:spLocks noGrp="1"/>
          </p:cNvSpPr>
          <p:nvPr>
            <p:ph type="title" hasCustomPrompt="1"/>
          </p:nvPr>
        </p:nvSpPr>
        <p:spPr>
          <a:xfrm>
            <a:off x="3344875" y="1843925"/>
            <a:ext cx="4913700" cy="9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0" name="Google Shape;650;p14"/>
          <p:cNvSpPr/>
          <p:nvPr/>
        </p:nvSpPr>
        <p:spPr>
          <a:xfrm flipH="1">
            <a:off x="862603" y="424660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4"/>
          <p:cNvSpPr/>
          <p:nvPr/>
        </p:nvSpPr>
        <p:spPr>
          <a:xfrm flipH="1">
            <a:off x="160125" y="424888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 flipH="1">
            <a:off x="147651" y="4622233"/>
            <a:ext cx="213576" cy="348326"/>
            <a:chOff x="191876" y="116083"/>
            <a:chExt cx="213576" cy="348326"/>
          </a:xfrm>
        </p:grpSpPr>
        <p:sp>
          <p:nvSpPr>
            <p:cNvPr id="653" name="Google Shape;653;p14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1536838" y="2593921"/>
            <a:ext cx="1820679" cy="2004808"/>
            <a:chOff x="143428" y="791782"/>
            <a:chExt cx="1170704" cy="12891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1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14"/>
          <p:cNvGrpSpPr/>
          <p:nvPr/>
        </p:nvGrpSpPr>
        <p:grpSpPr>
          <a:xfrm rot="5400000" flipH="1">
            <a:off x="174591" y="130128"/>
            <a:ext cx="588555" cy="677357"/>
            <a:chOff x="8369505" y="4354255"/>
            <a:chExt cx="588555" cy="677357"/>
          </a:xfrm>
        </p:grpSpPr>
        <p:sp>
          <p:nvSpPr>
            <p:cNvPr id="681" name="Google Shape;681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14"/>
          <p:cNvGrpSpPr/>
          <p:nvPr/>
        </p:nvGrpSpPr>
        <p:grpSpPr>
          <a:xfrm rot="5400000">
            <a:off x="46" y="-53"/>
            <a:ext cx="937621" cy="937730"/>
            <a:chOff x="-9" y="1693952"/>
            <a:chExt cx="3445869" cy="3446269"/>
          </a:xfrm>
        </p:grpSpPr>
        <p:sp>
          <p:nvSpPr>
            <p:cNvPr id="699" name="Google Shape;699;p14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14"/>
          <p:cNvSpPr/>
          <p:nvPr/>
        </p:nvSpPr>
        <p:spPr>
          <a:xfrm rot="5400000">
            <a:off x="2102272" y="401540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4"/>
          <p:cNvSpPr/>
          <p:nvPr/>
        </p:nvSpPr>
        <p:spPr>
          <a:xfrm rot="10800000">
            <a:off x="2127439" y="4706037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14"/>
          <p:cNvGrpSpPr/>
          <p:nvPr/>
        </p:nvGrpSpPr>
        <p:grpSpPr>
          <a:xfrm rot="5400000">
            <a:off x="1973578" y="-10094"/>
            <a:ext cx="135900" cy="390284"/>
            <a:chOff x="179009" y="2072968"/>
            <a:chExt cx="190870" cy="548151"/>
          </a:xfrm>
        </p:grpSpPr>
        <p:sp>
          <p:nvSpPr>
            <p:cNvPr id="705" name="Google Shape;705;p1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4"/>
          <p:cNvGrpSpPr/>
          <p:nvPr/>
        </p:nvGrpSpPr>
        <p:grpSpPr>
          <a:xfrm rot="5400000">
            <a:off x="252503" y="1145178"/>
            <a:ext cx="588555" cy="677357"/>
            <a:chOff x="8369505" y="4354255"/>
            <a:chExt cx="588555" cy="677357"/>
          </a:xfrm>
        </p:grpSpPr>
        <p:sp>
          <p:nvSpPr>
            <p:cNvPr id="708" name="Google Shape;708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5" name="Google Shape;725;p14"/>
          <p:cNvCxnSpPr/>
          <p:nvPr/>
        </p:nvCxnSpPr>
        <p:spPr>
          <a:xfrm rot="10800000">
            <a:off x="2418909" y="13496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17"/>
          <p:cNvGrpSpPr/>
          <p:nvPr/>
        </p:nvGrpSpPr>
        <p:grpSpPr>
          <a:xfrm flipH="1">
            <a:off x="4432182" y="4031890"/>
            <a:ext cx="279631" cy="259804"/>
            <a:chOff x="6672" y="3464315"/>
            <a:chExt cx="279631" cy="259804"/>
          </a:xfrm>
        </p:grpSpPr>
        <p:sp>
          <p:nvSpPr>
            <p:cNvPr id="780" name="Google Shape;780;p17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17"/>
          <p:cNvSpPr/>
          <p:nvPr/>
        </p:nvSpPr>
        <p:spPr>
          <a:xfrm flipH="1">
            <a:off x="112460" y="455565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7"/>
          <p:cNvSpPr/>
          <p:nvPr/>
        </p:nvSpPr>
        <p:spPr>
          <a:xfrm flipH="1">
            <a:off x="8882716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7"/>
          <p:cNvSpPr/>
          <p:nvPr/>
        </p:nvSpPr>
        <p:spPr>
          <a:xfrm flipH="1">
            <a:off x="8197726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4909222" y="908262"/>
            <a:ext cx="4234775" cy="4235129"/>
            <a:chOff x="4909222" y="908262"/>
            <a:chExt cx="4234775" cy="4235129"/>
          </a:xfrm>
        </p:grpSpPr>
        <p:sp>
          <p:nvSpPr>
            <p:cNvPr id="793" name="Google Shape;793;p17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17"/>
          <p:cNvGrpSpPr/>
          <p:nvPr/>
        </p:nvGrpSpPr>
        <p:grpSpPr>
          <a:xfrm>
            <a:off x="83679" y="483231"/>
            <a:ext cx="161127" cy="262714"/>
            <a:chOff x="8814523" y="4301099"/>
            <a:chExt cx="181204" cy="295450"/>
          </a:xfrm>
        </p:grpSpPr>
        <p:sp>
          <p:nvSpPr>
            <p:cNvPr id="797" name="Google Shape;797;p1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7"/>
          <p:cNvSpPr/>
          <p:nvPr/>
        </p:nvSpPr>
        <p:spPr>
          <a:xfrm flipH="1">
            <a:off x="107584" y="935749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7"/>
          <p:cNvSpPr txBox="1">
            <a:spLocks noGrp="1"/>
          </p:cNvSpPr>
          <p:nvPr>
            <p:ph type="title"/>
          </p:nvPr>
        </p:nvSpPr>
        <p:spPr>
          <a:xfrm>
            <a:off x="960550" y="1269275"/>
            <a:ext cx="30327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5" name="Google Shape;805;p17"/>
          <p:cNvSpPr txBox="1">
            <a:spLocks noGrp="1"/>
          </p:cNvSpPr>
          <p:nvPr>
            <p:ph type="subTitle" idx="1"/>
          </p:nvPr>
        </p:nvSpPr>
        <p:spPr>
          <a:xfrm>
            <a:off x="960550" y="2420450"/>
            <a:ext cx="30327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5"/>
          <p:cNvSpPr/>
          <p:nvPr/>
        </p:nvSpPr>
        <p:spPr>
          <a:xfrm rot="5400000">
            <a:off x="-1644842" y="1649630"/>
            <a:ext cx="5143997" cy="1844736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5"/>
          <p:cNvSpPr/>
          <p:nvPr/>
        </p:nvSpPr>
        <p:spPr>
          <a:xfrm rot="5400000">
            <a:off x="76899" y="546379"/>
            <a:ext cx="2711149" cy="285535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5"/>
          <p:cNvGrpSpPr/>
          <p:nvPr/>
        </p:nvGrpSpPr>
        <p:grpSpPr>
          <a:xfrm rot="10800000">
            <a:off x="1944232" y="183499"/>
            <a:ext cx="279631" cy="259804"/>
            <a:chOff x="6672" y="3464315"/>
            <a:chExt cx="279631" cy="259804"/>
          </a:xfrm>
        </p:grpSpPr>
        <p:sp>
          <p:nvSpPr>
            <p:cNvPr id="1164" name="Google Shape;1164;p2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" name="Google Shape;1173;p25"/>
          <p:cNvSpPr/>
          <p:nvPr/>
        </p:nvSpPr>
        <p:spPr>
          <a:xfrm rot="-5400000">
            <a:off x="1983554" y="3559884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5"/>
          <p:cNvSpPr/>
          <p:nvPr/>
        </p:nvSpPr>
        <p:spPr>
          <a:xfrm rot="10800000">
            <a:off x="2318651" y="36361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5"/>
          <p:cNvGrpSpPr/>
          <p:nvPr/>
        </p:nvGrpSpPr>
        <p:grpSpPr>
          <a:xfrm rot="-5400000" flipH="1">
            <a:off x="2330190" y="3453997"/>
            <a:ext cx="161127" cy="262714"/>
            <a:chOff x="8814523" y="4301099"/>
            <a:chExt cx="181204" cy="295450"/>
          </a:xfrm>
        </p:grpSpPr>
        <p:sp>
          <p:nvSpPr>
            <p:cNvPr id="1176" name="Google Shape;1176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25"/>
          <p:cNvSpPr/>
          <p:nvPr/>
        </p:nvSpPr>
        <p:spPr>
          <a:xfrm rot="-5400000">
            <a:off x="2732035" y="3537813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3" name="Google Shape;1183;p25"/>
          <p:cNvGrpSpPr/>
          <p:nvPr/>
        </p:nvGrpSpPr>
        <p:grpSpPr>
          <a:xfrm flipH="1">
            <a:off x="1844538" y="4228298"/>
            <a:ext cx="934862" cy="919169"/>
            <a:chOff x="1196125" y="2476075"/>
            <a:chExt cx="421850" cy="414750"/>
          </a:xfrm>
        </p:grpSpPr>
        <p:sp>
          <p:nvSpPr>
            <p:cNvPr id="1184" name="Google Shape;1184;p25"/>
            <p:cNvSpPr/>
            <p:nvPr/>
          </p:nvSpPr>
          <p:spPr>
            <a:xfrm>
              <a:off x="1443400" y="2721556"/>
              <a:ext cx="174575" cy="167475"/>
            </a:xfrm>
            <a:custGeom>
              <a:avLst/>
              <a:gdLst/>
              <a:ahLst/>
              <a:cxnLst/>
              <a:rect l="l" t="t" r="r" b="b"/>
              <a:pathLst>
                <a:path w="6983" h="6699" extrusionOk="0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1196125" y="2476075"/>
              <a:ext cx="421850" cy="414750"/>
            </a:xfrm>
            <a:custGeom>
              <a:avLst/>
              <a:gdLst/>
              <a:ahLst/>
              <a:cxnLst/>
              <a:rect l="l" t="t" r="r" b="b"/>
              <a:pathLst>
                <a:path w="16874" h="16590" extrusionOk="0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25"/>
          <p:cNvSpPr/>
          <p:nvPr/>
        </p:nvSpPr>
        <p:spPr>
          <a:xfrm rot="5400000">
            <a:off x="230485" y="708214"/>
            <a:ext cx="2403909" cy="2531697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5"/>
          <p:cNvSpPr txBox="1">
            <a:spLocks noGrp="1"/>
          </p:cNvSpPr>
          <p:nvPr>
            <p:ph type="subTitle" idx="1"/>
          </p:nvPr>
        </p:nvSpPr>
        <p:spPr>
          <a:xfrm>
            <a:off x="6684475" y="2949675"/>
            <a:ext cx="17463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5"/>
          <p:cNvSpPr txBox="1">
            <a:spLocks noGrp="1"/>
          </p:cNvSpPr>
          <p:nvPr>
            <p:ph type="subTitle" idx="2"/>
          </p:nvPr>
        </p:nvSpPr>
        <p:spPr>
          <a:xfrm>
            <a:off x="6684468" y="261337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89" name="Google Shape;1189;p25"/>
          <p:cNvSpPr txBox="1">
            <a:spLocks noGrp="1"/>
          </p:cNvSpPr>
          <p:nvPr>
            <p:ph type="subTitle" idx="3"/>
          </p:nvPr>
        </p:nvSpPr>
        <p:spPr>
          <a:xfrm>
            <a:off x="3159375" y="2949675"/>
            <a:ext cx="17463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5"/>
          <p:cNvSpPr txBox="1">
            <a:spLocks noGrp="1"/>
          </p:cNvSpPr>
          <p:nvPr>
            <p:ph type="subTitle" idx="4"/>
          </p:nvPr>
        </p:nvSpPr>
        <p:spPr>
          <a:xfrm>
            <a:off x="3159367" y="261337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91" name="Google Shape;1191;p25"/>
          <p:cNvSpPr txBox="1">
            <a:spLocks noGrp="1"/>
          </p:cNvSpPr>
          <p:nvPr>
            <p:ph type="title"/>
          </p:nvPr>
        </p:nvSpPr>
        <p:spPr>
          <a:xfrm>
            <a:off x="3159375" y="539500"/>
            <a:ext cx="5271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5"/>
          <p:cNvSpPr txBox="1">
            <a:spLocks noGrp="1"/>
          </p:cNvSpPr>
          <p:nvPr>
            <p:ph type="subTitle" idx="5"/>
          </p:nvPr>
        </p:nvSpPr>
        <p:spPr>
          <a:xfrm>
            <a:off x="4938175" y="3818325"/>
            <a:ext cx="17463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5"/>
          <p:cNvSpPr txBox="1">
            <a:spLocks noGrp="1"/>
          </p:cNvSpPr>
          <p:nvPr>
            <p:ph type="subTitle" idx="6"/>
          </p:nvPr>
        </p:nvSpPr>
        <p:spPr>
          <a:xfrm>
            <a:off x="4938168" y="348202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3" r:id="rId8"/>
    <p:sldLayoutId id="2147483671" r:id="rId9"/>
    <p:sldLayoutId id="2147483672" r:id="rId10"/>
    <p:sldLayoutId id="2147483676" r:id="rId11"/>
    <p:sldLayoutId id="2147483685" r:id="rId12"/>
    <p:sldLayoutId id="214748369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danputinelu/uni-PartyPlayti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54797" y="2238450"/>
            <a:ext cx="6454195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PartyPlaytime</a:t>
            </a:r>
            <a:endParaRPr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https://github.com/bogdanputinelu/uni-PartyPlaytime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713225" y="1595194"/>
            <a:ext cx="7316141" cy="234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o </a:t>
            </a:r>
            <a:r>
              <a:rPr lang="en-US" sz="1600" dirty="0" err="1"/>
              <a:t>aplicatie</a:t>
            </a:r>
            <a:r>
              <a:rPr lang="en-US" sz="1600" dirty="0"/>
              <a:t> cu diverse </a:t>
            </a:r>
            <a:r>
              <a:rPr lang="en-US" sz="1600" dirty="0" err="1"/>
              <a:t>jocuri</a:t>
            </a:r>
            <a:r>
              <a:rPr lang="en-US" sz="1600" dirty="0"/>
              <a:t> de </a:t>
            </a:r>
            <a:r>
              <a:rPr lang="en-US" sz="1600" dirty="0" err="1"/>
              <a:t>societate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imi</a:t>
            </a:r>
            <a:r>
              <a:rPr lang="en-US" sz="1600" dirty="0"/>
              <a:t> pot </a:t>
            </a:r>
            <a:r>
              <a:rPr lang="en-US" sz="1600" dirty="0" err="1"/>
              <a:t>crea</a:t>
            </a:r>
            <a:r>
              <a:rPr lang="en-US" sz="1600" dirty="0"/>
              <a:t> un </a:t>
            </a:r>
            <a:r>
              <a:rPr lang="en-US" sz="1600" dirty="0" err="1"/>
              <a:t>cont</a:t>
            </a:r>
            <a:r>
              <a:rPr lang="en-US" sz="1600" dirty="0"/>
              <a:t> in </a:t>
            </a:r>
            <a:r>
              <a:rPr lang="en-US" sz="1600" dirty="0" err="1"/>
              <a:t>aplicatie</a:t>
            </a:r>
            <a:r>
              <a:rPr lang="en-US" sz="1600" dirty="0"/>
              <a:t>. 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am </a:t>
            </a:r>
            <a:r>
              <a:rPr lang="en-US" sz="1600" dirty="0" err="1"/>
              <a:t>posibilitatea</a:t>
            </a:r>
            <a:r>
              <a:rPr lang="en-US" sz="1600" dirty="0"/>
              <a:t> de a </a:t>
            </a:r>
            <a:r>
              <a:rPr lang="en-US" sz="1600" dirty="0" err="1"/>
              <a:t>edita</a:t>
            </a:r>
            <a:r>
              <a:rPr lang="en-US" sz="1600" dirty="0"/>
              <a:t> </a:t>
            </a:r>
            <a:r>
              <a:rPr lang="en-US" sz="1600" dirty="0" err="1"/>
              <a:t>contul</a:t>
            </a:r>
            <a:r>
              <a:rPr lang="en-US" sz="1600" dirty="0"/>
              <a:t> meu. 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imi</a:t>
            </a:r>
            <a:r>
              <a:rPr lang="en-US" sz="1600" dirty="0"/>
              <a:t> pot seta un nickname. 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pot </a:t>
            </a:r>
            <a:r>
              <a:rPr lang="en-US" sz="1600" dirty="0" err="1"/>
              <a:t>juca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 in mod single player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bot. 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un set de </a:t>
            </a:r>
            <a:r>
              <a:rPr lang="en-US" sz="1600" dirty="0" err="1"/>
              <a:t>instructiuni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joc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pot </a:t>
            </a:r>
            <a:r>
              <a:rPr lang="en-US" sz="1600" dirty="0" err="1"/>
              <a:t>juca</a:t>
            </a:r>
            <a:r>
              <a:rPr lang="en-US" sz="1600" dirty="0"/>
              <a:t> </a:t>
            </a:r>
            <a:r>
              <a:rPr lang="en-US" sz="1600" dirty="0" err="1"/>
              <a:t>jocuri</a:t>
            </a:r>
            <a:r>
              <a:rPr lang="en-US" sz="1600" dirty="0"/>
              <a:t> in </a:t>
            </a:r>
            <a:r>
              <a:rPr lang="en-US" sz="1600" dirty="0" err="1"/>
              <a:t>echipa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dirty="0"/>
              <a:t>Ca </a:t>
            </a:r>
            <a:r>
              <a:rPr lang="en-US" sz="1600" dirty="0" err="1"/>
              <a:t>utilizator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salvez</a:t>
            </a:r>
            <a:r>
              <a:rPr lang="en-US" sz="1600" dirty="0"/>
              <a:t> diverse </a:t>
            </a:r>
            <a:r>
              <a:rPr lang="en-US" sz="1600" dirty="0" err="1"/>
              <a:t>setari</a:t>
            </a:r>
            <a:r>
              <a:rPr lang="en-US" sz="1600" dirty="0"/>
              <a:t> ale </a:t>
            </a:r>
            <a:r>
              <a:rPr lang="en-US" sz="1600" dirty="0" err="1"/>
              <a:t>jocurilor</a:t>
            </a:r>
            <a:r>
              <a:rPr lang="en-US" sz="1600" dirty="0"/>
              <a:t> de </a:t>
            </a:r>
            <a:r>
              <a:rPr lang="en-US" sz="1600" dirty="0" err="1"/>
              <a:t>grup</a:t>
            </a:r>
            <a:r>
              <a:rPr lang="en-US" sz="1600" dirty="0"/>
              <a:t> in </a:t>
            </a:r>
            <a:r>
              <a:rPr lang="en-US" sz="1600" dirty="0" err="1"/>
              <a:t>contul</a:t>
            </a:r>
            <a:r>
              <a:rPr lang="en-US" sz="1600" dirty="0"/>
              <a:t> meu.</a:t>
            </a:r>
          </a:p>
        </p:txBody>
      </p:sp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713225" y="47275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22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713225" y="1595194"/>
            <a:ext cx="7816725" cy="234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ca </a:t>
            </a:r>
            <a:r>
              <a:rPr lang="en-US" sz="1600" dirty="0" err="1"/>
              <a:t>jocurile</a:t>
            </a:r>
            <a:r>
              <a:rPr lang="en-US" sz="1600" dirty="0"/>
              <a:t> din </a:t>
            </a:r>
            <a:r>
              <a:rPr lang="en-US" sz="1600" dirty="0" err="1"/>
              <a:t>aplicatie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imi</a:t>
            </a:r>
            <a:r>
              <a:rPr lang="en-US" sz="1600" dirty="0"/>
              <a:t> </a:t>
            </a:r>
            <a:r>
              <a:rPr lang="en-US" sz="1600" dirty="0" err="1"/>
              <a:t>indice</a:t>
            </a:r>
            <a:r>
              <a:rPr lang="en-US" sz="1600" dirty="0"/>
              <a:t> de la </a:t>
            </a:r>
            <a:r>
              <a:rPr lang="en-US" sz="1600" dirty="0" err="1"/>
              <a:t>inceput</a:t>
            </a:r>
            <a:r>
              <a:rPr lang="en-US" sz="1600" dirty="0"/>
              <a:t> </a:t>
            </a:r>
            <a:r>
              <a:rPr lang="en-US" sz="1600" dirty="0" err="1"/>
              <a:t>numarul</a:t>
            </a:r>
            <a:r>
              <a:rPr lang="en-US" sz="1600" dirty="0"/>
              <a:t> minim de </a:t>
            </a:r>
            <a:r>
              <a:rPr lang="en-US" sz="1600" dirty="0" err="1"/>
              <a:t>jucatori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setez</a:t>
            </a:r>
            <a:r>
              <a:rPr lang="en-US" sz="1600" dirty="0"/>
              <a:t> </a:t>
            </a:r>
            <a:r>
              <a:rPr lang="en-US" sz="1600" dirty="0" err="1"/>
              <a:t>numarul</a:t>
            </a:r>
            <a:r>
              <a:rPr lang="en-US" sz="1600" dirty="0"/>
              <a:t> de </a:t>
            </a:r>
            <a:r>
              <a:rPr lang="en-US" sz="1600" dirty="0" err="1"/>
              <a:t>runde</a:t>
            </a:r>
            <a:r>
              <a:rPr lang="en-US" sz="1600" dirty="0"/>
              <a:t> in </a:t>
            </a:r>
            <a:r>
              <a:rPr lang="en-US" sz="1600" dirty="0" err="1"/>
              <a:t>urma</a:t>
            </a:r>
            <a:r>
              <a:rPr lang="en-US" sz="1600" dirty="0"/>
              <a:t> </a:t>
            </a:r>
            <a:r>
              <a:rPr lang="en-US" sz="1600" dirty="0" err="1"/>
              <a:t>carora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se </a:t>
            </a:r>
            <a:r>
              <a:rPr lang="en-US" sz="1600" dirty="0" err="1"/>
              <a:t>castige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setez</a:t>
            </a:r>
            <a:r>
              <a:rPr lang="en-US" sz="1600" dirty="0"/>
              <a:t> cate </a:t>
            </a:r>
            <a:r>
              <a:rPr lang="en-US" sz="1600" dirty="0" err="1"/>
              <a:t>puncte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acumulate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castiga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pot </a:t>
            </a:r>
            <a:r>
              <a:rPr lang="en-US" sz="1600" dirty="0" err="1"/>
              <a:t>adauga</a:t>
            </a:r>
            <a:r>
              <a:rPr lang="en-US" sz="1600" dirty="0"/>
              <a:t> </a:t>
            </a:r>
            <a:r>
              <a:rPr lang="en-US" sz="1600" dirty="0" err="1"/>
              <a:t>optiuni</a:t>
            </a:r>
            <a:r>
              <a:rPr lang="en-US" sz="1600" dirty="0"/>
              <a:t> </a:t>
            </a:r>
            <a:r>
              <a:rPr lang="en-US" sz="1600" dirty="0" err="1"/>
              <a:t>personalizate</a:t>
            </a:r>
            <a:r>
              <a:rPr lang="en-US" sz="1600" dirty="0"/>
              <a:t> in </a:t>
            </a:r>
            <a:r>
              <a:rPr lang="en-US" sz="1600" dirty="0" err="1"/>
              <a:t>jocuri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pot seta </a:t>
            </a:r>
            <a:r>
              <a:rPr lang="en-US" sz="1600" dirty="0" err="1"/>
              <a:t>numarul</a:t>
            </a:r>
            <a:r>
              <a:rPr lang="en-US" sz="1600" dirty="0"/>
              <a:t> de </a:t>
            </a:r>
            <a:r>
              <a:rPr lang="en-US" sz="1600" dirty="0" err="1"/>
              <a:t>jucatori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jocurile</a:t>
            </a:r>
            <a:r>
              <a:rPr lang="en-US" sz="1600" dirty="0"/>
              <a:t> de </a:t>
            </a:r>
            <a:r>
              <a:rPr lang="en-US" sz="1600" dirty="0" err="1"/>
              <a:t>grup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vad</a:t>
            </a:r>
            <a:r>
              <a:rPr lang="en-US" sz="1600" dirty="0"/>
              <a:t> </a:t>
            </a:r>
            <a:r>
              <a:rPr lang="en-US" sz="1600" dirty="0" err="1"/>
              <a:t>clasamentul</a:t>
            </a:r>
            <a:r>
              <a:rPr lang="en-US" sz="1600" dirty="0"/>
              <a:t> la </a:t>
            </a:r>
            <a:r>
              <a:rPr lang="en-US" sz="1600" dirty="0" err="1"/>
              <a:t>finalul</a:t>
            </a:r>
            <a:r>
              <a:rPr lang="en-US" sz="1600" dirty="0"/>
              <a:t> </a:t>
            </a:r>
            <a:r>
              <a:rPr lang="en-US" sz="1600" dirty="0" err="1"/>
              <a:t>jocului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vad</a:t>
            </a:r>
            <a:r>
              <a:rPr lang="en-US" sz="1600" dirty="0"/>
              <a:t> </a:t>
            </a:r>
            <a:r>
              <a:rPr lang="en-US" sz="1600" dirty="0" err="1"/>
              <a:t>modificari</a:t>
            </a:r>
            <a:r>
              <a:rPr lang="en-US" sz="1600" dirty="0"/>
              <a:t> pe </a:t>
            </a:r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joc</a:t>
            </a:r>
            <a:r>
              <a:rPr lang="en-US" sz="1600" dirty="0"/>
              <a:t> in </a:t>
            </a:r>
            <a:r>
              <a:rPr lang="en-US" sz="1600" dirty="0" err="1"/>
              <a:t>timp</a:t>
            </a:r>
            <a:r>
              <a:rPr lang="en-US" sz="1600" dirty="0"/>
              <a:t> real.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/>
              <a:t>Ca </a:t>
            </a:r>
            <a:r>
              <a:rPr lang="en-US" sz="1600" dirty="0" err="1"/>
              <a:t>jucator</a:t>
            </a:r>
            <a:r>
              <a:rPr lang="en-US" sz="1600" dirty="0"/>
              <a:t>, as </a:t>
            </a:r>
            <a:r>
              <a:rPr lang="en-US" sz="1600" dirty="0" err="1"/>
              <a:t>dori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primesc</a:t>
            </a:r>
            <a:r>
              <a:rPr lang="en-US" sz="1600" dirty="0"/>
              <a:t> o </a:t>
            </a:r>
            <a:r>
              <a:rPr lang="en-US" sz="1600" dirty="0" err="1"/>
              <a:t>atentionare</a:t>
            </a:r>
            <a:r>
              <a:rPr lang="en-US" sz="1600" dirty="0"/>
              <a:t> in </a:t>
            </a:r>
            <a:r>
              <a:rPr lang="en-US" sz="1600" dirty="0" err="1"/>
              <a:t>momentul</a:t>
            </a:r>
            <a:r>
              <a:rPr lang="en-US" sz="1600" dirty="0"/>
              <a:t> in care </a:t>
            </a:r>
            <a:r>
              <a:rPr lang="en-US" sz="1600" dirty="0" err="1"/>
              <a:t>parasesc</a:t>
            </a:r>
            <a:r>
              <a:rPr lang="en-US" sz="1600" dirty="0"/>
              <a:t> </a:t>
            </a:r>
            <a:r>
              <a:rPr lang="en-US" sz="1600" dirty="0" err="1"/>
              <a:t>jocul</a:t>
            </a:r>
            <a:r>
              <a:rPr lang="en-US" sz="1600" dirty="0"/>
              <a:t> din </a:t>
            </a:r>
            <a:r>
              <a:rPr lang="en-US" sz="1600" dirty="0" err="1"/>
              <a:t>greseala</a:t>
            </a:r>
            <a:r>
              <a:rPr lang="en-US" sz="1600" dirty="0"/>
              <a:t>. </a:t>
            </a:r>
          </a:p>
        </p:txBody>
      </p:sp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713225" y="47275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9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116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16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BACKLOG</a:t>
            </a:r>
            <a:endParaRPr dirty="0"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943350" y="1856370"/>
            <a:ext cx="2955878" cy="2389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Backlog-</a:t>
            </a:r>
            <a:r>
              <a:rPr lang="en-US" sz="1600" dirty="0" err="1"/>
              <a:t>ul</a:t>
            </a:r>
            <a:r>
              <a:rPr lang="en-US" sz="1600" dirty="0"/>
              <a:t> </a:t>
            </a:r>
            <a:r>
              <a:rPr lang="en-US" sz="1600" dirty="0" err="1"/>
              <a:t>proiectului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realizat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 Trello.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joc</a:t>
            </a:r>
            <a:r>
              <a:rPr lang="en-US" sz="1600" dirty="0"/>
              <a:t> a </a:t>
            </a:r>
            <a:r>
              <a:rPr lang="en-US" sz="1600" dirty="0" err="1"/>
              <a:t>avut</a:t>
            </a:r>
            <a:r>
              <a:rPr lang="en-US" sz="1600" dirty="0"/>
              <a:t> o </a:t>
            </a: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functionalitati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implementate</a:t>
            </a:r>
            <a:r>
              <a:rPr lang="en-US" sz="1600" dirty="0"/>
              <a:t>. </a:t>
            </a:r>
            <a:r>
              <a:rPr lang="en-US" sz="1600" dirty="0" err="1"/>
              <a:t>Acestea</a:t>
            </a:r>
            <a:r>
              <a:rPr lang="en-US" sz="1600" dirty="0"/>
              <a:t> au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marcate</a:t>
            </a:r>
            <a:r>
              <a:rPr lang="en-US" sz="1600" dirty="0"/>
              <a:t> pe </a:t>
            </a:r>
            <a:r>
              <a:rPr lang="en-US" sz="1600" dirty="0" err="1"/>
              <a:t>parcurs</a:t>
            </a:r>
            <a:r>
              <a:rPr lang="en-US" sz="1600" dirty="0"/>
              <a:t> cu </a:t>
            </a:r>
            <a:r>
              <a:rPr lang="en-US" sz="1600" dirty="0" err="1"/>
              <a:t>etichete</a:t>
            </a:r>
            <a:r>
              <a:rPr lang="en-US" sz="1600" dirty="0"/>
              <a:t> de </a:t>
            </a:r>
            <a:r>
              <a:rPr lang="en-US" sz="1600" dirty="0" err="1"/>
              <a:t>tipul</a:t>
            </a:r>
            <a:r>
              <a:rPr lang="en-US" sz="1600" dirty="0"/>
              <a:t> ‘Done’, ‘In progress’, ‘To do’ </a:t>
            </a:r>
            <a:r>
              <a:rPr lang="en-US" sz="1600" dirty="0" err="1"/>
              <a:t>sau</a:t>
            </a:r>
            <a:r>
              <a:rPr lang="en-US" sz="1600" dirty="0"/>
              <a:t> ‘Unsure’ </a:t>
            </a:r>
            <a:r>
              <a:rPr lang="en-US" sz="1600" dirty="0" err="1"/>
              <a:t>pentru</a:t>
            </a:r>
            <a:r>
              <a:rPr lang="en-US" sz="1600" dirty="0"/>
              <a:t> o </a:t>
            </a:r>
            <a:r>
              <a:rPr lang="en-US" sz="1600" dirty="0" err="1"/>
              <a:t>gestionare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buna a </a:t>
            </a:r>
            <a:r>
              <a:rPr lang="en-US" sz="1600" dirty="0" err="1"/>
              <a:t>activitatii</a:t>
            </a:r>
            <a:r>
              <a:rPr lang="en-US" sz="1600" dirty="0"/>
              <a:t>. </a:t>
            </a:r>
            <a:endParaRPr sz="1600" dirty="0"/>
          </a:p>
        </p:txBody>
      </p:sp>
      <p:grpSp>
        <p:nvGrpSpPr>
          <p:cNvPr id="3834" name="Google Shape;3834;p116"/>
          <p:cNvGrpSpPr/>
          <p:nvPr/>
        </p:nvGrpSpPr>
        <p:grpSpPr>
          <a:xfrm>
            <a:off x="4362254" y="1192476"/>
            <a:ext cx="4087990" cy="3098334"/>
            <a:chOff x="4682879" y="1259151"/>
            <a:chExt cx="4087990" cy="3098334"/>
          </a:xfrm>
        </p:grpSpPr>
        <p:grpSp>
          <p:nvGrpSpPr>
            <p:cNvPr id="3835" name="Google Shape;3835;p116"/>
            <p:cNvGrpSpPr/>
            <p:nvPr/>
          </p:nvGrpSpPr>
          <p:grpSpPr>
            <a:xfrm>
              <a:off x="4682879" y="1259151"/>
              <a:ext cx="4087990" cy="3098334"/>
              <a:chOff x="1572575" y="3497750"/>
              <a:chExt cx="843650" cy="639425"/>
            </a:xfrm>
          </p:grpSpPr>
          <p:sp>
            <p:nvSpPr>
              <p:cNvPr id="3836" name="Google Shape;3836;p116"/>
              <p:cNvSpPr/>
              <p:nvPr/>
            </p:nvSpPr>
            <p:spPr>
              <a:xfrm>
                <a:off x="1572575" y="3497750"/>
                <a:ext cx="84365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16"/>
              <p:cNvSpPr/>
              <p:nvPr/>
            </p:nvSpPr>
            <p:spPr>
              <a:xfrm>
                <a:off x="1904400" y="4032325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16"/>
              <p:cNvSpPr/>
              <p:nvPr/>
            </p:nvSpPr>
            <p:spPr>
              <a:xfrm>
                <a:off x="1904400" y="4032325"/>
                <a:ext cx="1799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993" extrusionOk="0">
                    <a:moveTo>
                      <a:pt x="1" y="1"/>
                    </a:moveTo>
                    <a:lnTo>
                      <a:pt x="1" y="980"/>
                    </a:lnTo>
                    <a:lnTo>
                      <a:pt x="7198" y="1992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16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0" name="Google Shape;3840;p116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3841" name="Google Shape;3841;p116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16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16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A3376740-0795-E773-B846-EE610D249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2" r="9266"/>
          <a:stretch/>
        </p:blipFill>
        <p:spPr>
          <a:xfrm>
            <a:off x="4504453" y="1318905"/>
            <a:ext cx="3798566" cy="23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17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17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81345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DIAGRAME WORKFLOW</a:t>
            </a:r>
            <a:endParaRPr dirty="0"/>
          </a:p>
        </p:txBody>
      </p:sp>
      <p:sp>
        <p:nvSpPr>
          <p:cNvPr id="3851" name="Google Shape;3851;p117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3415068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Diagramele</a:t>
            </a:r>
            <a:r>
              <a:rPr lang="en-US" sz="1600" dirty="0"/>
              <a:t> </a:t>
            </a:r>
            <a:r>
              <a:rPr lang="en-US" sz="1600" dirty="0" err="1"/>
              <a:t>contin</a:t>
            </a:r>
            <a:r>
              <a:rPr lang="en-US" sz="1600" dirty="0"/>
              <a:t> </a:t>
            </a:r>
            <a:r>
              <a:rPr lang="en-US" sz="1600" dirty="0" err="1"/>
              <a:t>cinci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(</a:t>
            </a:r>
            <a:r>
              <a:rPr lang="en-US" sz="1600" b="1" dirty="0"/>
              <a:t>Main</a:t>
            </a:r>
            <a:r>
              <a:rPr lang="en-US" sz="1600" dirty="0"/>
              <a:t>, Word Rush, </a:t>
            </a:r>
            <a:r>
              <a:rPr lang="en-US" sz="1600" dirty="0" err="1"/>
              <a:t>Headspin</a:t>
            </a:r>
            <a:r>
              <a:rPr lang="en-US" sz="1600" dirty="0"/>
              <a:t>, Board Blitz si Tic Tac Toe) </a:t>
            </a:r>
            <a:r>
              <a:rPr lang="en-US" sz="1600" dirty="0" err="1"/>
              <a:t>impartite</a:t>
            </a:r>
            <a:r>
              <a:rPr lang="en-US" sz="1600" dirty="0"/>
              <a:t> conform </a:t>
            </a:r>
            <a:r>
              <a:rPr lang="en-US" sz="1600" dirty="0" err="1"/>
              <a:t>functionalitatilor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. </a:t>
            </a:r>
            <a:r>
              <a:rPr lang="en-US" sz="1600" dirty="0" err="1"/>
              <a:t>Structurarea</a:t>
            </a:r>
            <a:r>
              <a:rPr lang="en-US" sz="1600" dirty="0"/>
              <a:t> lor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o buna </a:t>
            </a:r>
            <a:r>
              <a:rPr lang="en-US" sz="1600" dirty="0" err="1"/>
              <a:t>intelegere</a:t>
            </a:r>
            <a:r>
              <a:rPr lang="en-US" sz="1600" dirty="0"/>
              <a:t> a </a:t>
            </a:r>
            <a:r>
              <a:rPr lang="en-US" sz="1600" dirty="0" err="1"/>
              <a:t>pasilor</a:t>
            </a:r>
            <a:r>
              <a:rPr lang="en-US" sz="1600" dirty="0"/>
              <a:t> de </a:t>
            </a:r>
            <a:r>
              <a:rPr lang="en-US" sz="1600" dirty="0" err="1"/>
              <a:t>implementare</a:t>
            </a:r>
            <a:r>
              <a:rPr lang="en-US" sz="1600" dirty="0"/>
              <a:t>.</a:t>
            </a:r>
          </a:p>
        </p:txBody>
      </p:sp>
      <p:grpSp>
        <p:nvGrpSpPr>
          <p:cNvPr id="3853" name="Google Shape;3853;p117"/>
          <p:cNvGrpSpPr/>
          <p:nvPr/>
        </p:nvGrpSpPr>
        <p:grpSpPr>
          <a:xfrm>
            <a:off x="5049049" y="787585"/>
            <a:ext cx="2714404" cy="3501870"/>
            <a:chOff x="2641950" y="3481825"/>
            <a:chExt cx="469125" cy="635475"/>
          </a:xfrm>
        </p:grpSpPr>
        <p:sp>
          <p:nvSpPr>
            <p:cNvPr id="3854" name="Google Shape;3854;p117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7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544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7EF6D4D8-8D49-8CB6-6BC8-CB315BCC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05" y="1715953"/>
            <a:ext cx="2489579" cy="2442850"/>
          </a:xfrm>
          <a:prstGeom prst="rect">
            <a:avLst/>
          </a:prstGeom>
        </p:spPr>
      </p:pic>
      <p:sp>
        <p:nvSpPr>
          <p:cNvPr id="4" name="Google Shape;3850;p117">
            <a:extLst>
              <a:ext uri="{FF2B5EF4-FFF2-40B4-BE49-F238E27FC236}">
                <a16:creationId xmlns:a16="http://schemas.microsoft.com/office/drawing/2014/main" id="{52DB3576-6369-D0E4-FEEB-ED8857271D44}"/>
              </a:ext>
            </a:extLst>
          </p:cNvPr>
          <p:cNvSpPr txBox="1">
            <a:spLocks/>
          </p:cNvSpPr>
          <p:nvPr/>
        </p:nvSpPr>
        <p:spPr>
          <a:xfrm>
            <a:off x="5647726" y="1008018"/>
            <a:ext cx="1780940" cy="48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2907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ACCOUNT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Utilizatorul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crea</a:t>
            </a:r>
            <a:r>
              <a:rPr lang="en-US" sz="1600" dirty="0"/>
              <a:t> un </a:t>
            </a:r>
            <a:r>
              <a:rPr lang="en-US" sz="1600" dirty="0" err="1"/>
              <a:t>cont</a:t>
            </a:r>
            <a:r>
              <a:rPr lang="en-US" sz="1600" dirty="0"/>
              <a:t> pe </a:t>
            </a:r>
            <a:r>
              <a:rPr lang="en-US" sz="1600" dirty="0" err="1"/>
              <a:t>platforma</a:t>
            </a:r>
            <a:r>
              <a:rPr lang="en-US" sz="1600" dirty="0"/>
              <a:t> in care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salveze</a:t>
            </a:r>
            <a:r>
              <a:rPr lang="en-US" sz="1600" dirty="0"/>
              <a:t> </a:t>
            </a:r>
            <a:r>
              <a:rPr lang="en-US" sz="1600" dirty="0" err="1"/>
              <a:t>setarile</a:t>
            </a:r>
            <a:r>
              <a:rPr lang="en-US" sz="1600" dirty="0"/>
              <a:t> </a:t>
            </a:r>
            <a:r>
              <a:rPr lang="en-US" sz="1600" dirty="0" err="1"/>
              <a:t>jocurilor</a:t>
            </a:r>
            <a:r>
              <a:rPr lang="en-US" sz="1600" dirty="0"/>
              <a:t>. Username-</a:t>
            </a:r>
            <a:r>
              <a:rPr lang="en-US" sz="1600" dirty="0" err="1"/>
              <a:t>ul</a:t>
            </a:r>
            <a:r>
              <a:rPr lang="en-US" sz="1600" dirty="0"/>
              <a:t>, </a:t>
            </a:r>
            <a:r>
              <a:rPr lang="en-US" sz="1600" dirty="0" err="1"/>
              <a:t>parola</a:t>
            </a:r>
            <a:r>
              <a:rPr lang="en-US" sz="1600" dirty="0"/>
              <a:t> si mail-</a:t>
            </a:r>
            <a:r>
              <a:rPr lang="en-US" sz="1600" dirty="0" err="1"/>
              <a:t>ul</a:t>
            </a:r>
            <a:r>
              <a:rPr lang="en-US" sz="1600" dirty="0"/>
              <a:t> sunt validate atat la </a:t>
            </a:r>
            <a:r>
              <a:rPr lang="en-US" sz="1600" dirty="0" err="1"/>
              <a:t>crearea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cont</a:t>
            </a:r>
            <a:r>
              <a:rPr lang="en-US" sz="1600" dirty="0"/>
              <a:t> </a:t>
            </a:r>
            <a:r>
              <a:rPr lang="en-US" sz="1600" dirty="0" err="1"/>
              <a:t>nou</a:t>
            </a:r>
            <a:r>
              <a:rPr lang="en-US" sz="1600" dirty="0"/>
              <a:t>, cat si la </a:t>
            </a:r>
            <a:r>
              <a:rPr lang="en-US" sz="1600" dirty="0" err="1"/>
              <a:t>logare</a:t>
            </a:r>
            <a:r>
              <a:rPr lang="en-US" sz="1600" dirty="0"/>
              <a:t>. </a:t>
            </a:r>
            <a:endParaRPr sz="1600" dirty="0"/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6579369" y="483090"/>
            <a:ext cx="1915078" cy="3806369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865;p118">
            <a:extLst>
              <a:ext uri="{FF2B5EF4-FFF2-40B4-BE49-F238E27FC236}">
                <a16:creationId xmlns:a16="http://schemas.microsoft.com/office/drawing/2014/main" id="{F3895D2B-CA26-0765-856B-8EB59001E01E}"/>
              </a:ext>
            </a:extLst>
          </p:cNvPr>
          <p:cNvGrpSpPr/>
          <p:nvPr/>
        </p:nvGrpSpPr>
        <p:grpSpPr>
          <a:xfrm>
            <a:off x="4318046" y="483090"/>
            <a:ext cx="1915078" cy="3806369"/>
            <a:chOff x="3336600" y="3468450"/>
            <a:chExt cx="336250" cy="668300"/>
          </a:xfrm>
        </p:grpSpPr>
        <p:sp>
          <p:nvSpPr>
            <p:cNvPr id="3" name="Google Shape;3866;p118">
              <a:extLst>
                <a:ext uri="{FF2B5EF4-FFF2-40B4-BE49-F238E27FC236}">
                  <a16:creationId xmlns:a16="http://schemas.microsoft.com/office/drawing/2014/main" id="{B6F62D39-3C1A-CEAB-5137-0724F7F1241D}"/>
                </a:ext>
              </a:extLst>
            </p:cNvPr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7;p118">
              <a:extLst>
                <a:ext uri="{FF2B5EF4-FFF2-40B4-BE49-F238E27FC236}">
                  <a16:creationId xmlns:a16="http://schemas.microsoft.com/office/drawing/2014/main" id="{362FA7E0-EF2A-B58D-2F18-2CDC7CF5825A}"/>
                </a:ext>
              </a:extLst>
            </p:cNvPr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ine 5">
            <a:extLst>
              <a:ext uri="{FF2B5EF4-FFF2-40B4-BE49-F238E27FC236}">
                <a16:creationId xmlns:a16="http://schemas.microsoft.com/office/drawing/2014/main" id="{66FA39BF-48A2-3C47-3C82-6B512A06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17" y="575026"/>
            <a:ext cx="1866336" cy="348161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86BAE33F-0BB3-AE94-8E5D-2175CDDC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52" y="561190"/>
            <a:ext cx="1827595" cy="34954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</a:t>
            </a:r>
            <a:br>
              <a:rPr lang="en" dirty="0"/>
            </a:br>
            <a:r>
              <a:rPr lang="en" dirty="0"/>
              <a:t>PAGE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943349" y="2370625"/>
            <a:ext cx="3021275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Pagina principala contine card-urile care te duc pe fiecare joc. In plus, utilizatorul poate consulta numarul minim de jucatori in sectiunea Game R</a:t>
            </a:r>
            <a:r>
              <a:rPr lang="en-US" sz="1600" dirty="0"/>
              <a:t>u</a:t>
            </a:r>
            <a:r>
              <a:rPr lang="en" sz="1600" dirty="0"/>
              <a:t>les. Acesta isi poate modifica setarile contului in sectiunea User Account. </a:t>
            </a:r>
            <a:endParaRPr sz="1600" dirty="0"/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5448701" y="483089"/>
            <a:ext cx="1915078" cy="3806369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BA902C40-4BB4-89CC-EEFD-D7715ACA4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88" y="567899"/>
            <a:ext cx="1802103" cy="35427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17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17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81345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DIAGRAME WORKFLOW</a:t>
            </a:r>
            <a:endParaRPr dirty="0"/>
          </a:p>
        </p:txBody>
      </p:sp>
      <p:sp>
        <p:nvSpPr>
          <p:cNvPr id="3851" name="Google Shape;3851;p117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3415068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Diagramele</a:t>
            </a:r>
            <a:r>
              <a:rPr lang="en-US" sz="1600" dirty="0"/>
              <a:t> </a:t>
            </a:r>
            <a:r>
              <a:rPr lang="en-US" sz="1600" dirty="0" err="1"/>
              <a:t>contin</a:t>
            </a:r>
            <a:r>
              <a:rPr lang="en-US" sz="1600" dirty="0"/>
              <a:t> </a:t>
            </a:r>
            <a:r>
              <a:rPr lang="en-US" sz="1600" dirty="0" err="1"/>
              <a:t>cinci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(Main, Word Rush, </a:t>
            </a:r>
            <a:r>
              <a:rPr lang="en-US" sz="1600" b="1" dirty="0" err="1"/>
              <a:t>Headspin</a:t>
            </a:r>
            <a:r>
              <a:rPr lang="en-US" sz="1600" dirty="0"/>
              <a:t>, Board Blitz si Tic Tac Toe) </a:t>
            </a:r>
            <a:r>
              <a:rPr lang="en-US" sz="1600" dirty="0" err="1"/>
              <a:t>impartite</a:t>
            </a:r>
            <a:r>
              <a:rPr lang="en-US" sz="1600" dirty="0"/>
              <a:t> conform </a:t>
            </a:r>
            <a:r>
              <a:rPr lang="en-US" sz="1600" dirty="0" err="1"/>
              <a:t>functionalitatilor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. </a:t>
            </a:r>
            <a:r>
              <a:rPr lang="en-US" sz="1600" dirty="0" err="1"/>
              <a:t>Structurarea</a:t>
            </a:r>
            <a:r>
              <a:rPr lang="en-US" sz="1600" dirty="0"/>
              <a:t> lor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o buna </a:t>
            </a:r>
            <a:r>
              <a:rPr lang="en-US" sz="1600" dirty="0" err="1"/>
              <a:t>intelegere</a:t>
            </a:r>
            <a:r>
              <a:rPr lang="en-US" sz="1600" dirty="0"/>
              <a:t> a </a:t>
            </a:r>
            <a:r>
              <a:rPr lang="en-US" sz="1600" dirty="0" err="1"/>
              <a:t>pasilor</a:t>
            </a:r>
            <a:r>
              <a:rPr lang="en-US" sz="1600" dirty="0"/>
              <a:t> de </a:t>
            </a:r>
            <a:r>
              <a:rPr lang="en-US" sz="1600" dirty="0" err="1"/>
              <a:t>implementare</a:t>
            </a:r>
            <a:r>
              <a:rPr lang="en-US" sz="1600" dirty="0"/>
              <a:t>.</a:t>
            </a:r>
          </a:p>
        </p:txBody>
      </p:sp>
      <p:grpSp>
        <p:nvGrpSpPr>
          <p:cNvPr id="3853" name="Google Shape;3853;p117"/>
          <p:cNvGrpSpPr/>
          <p:nvPr/>
        </p:nvGrpSpPr>
        <p:grpSpPr>
          <a:xfrm>
            <a:off x="4572000" y="307025"/>
            <a:ext cx="3191453" cy="3982430"/>
            <a:chOff x="2641950" y="3481825"/>
            <a:chExt cx="469125" cy="635475"/>
          </a:xfrm>
        </p:grpSpPr>
        <p:sp>
          <p:nvSpPr>
            <p:cNvPr id="3854" name="Google Shape;3854;p117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7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544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850;p117">
            <a:extLst>
              <a:ext uri="{FF2B5EF4-FFF2-40B4-BE49-F238E27FC236}">
                <a16:creationId xmlns:a16="http://schemas.microsoft.com/office/drawing/2014/main" id="{52DB3576-6369-D0E4-FEEB-ED8857271D44}"/>
              </a:ext>
            </a:extLst>
          </p:cNvPr>
          <p:cNvSpPr txBox="1">
            <a:spLocks/>
          </p:cNvSpPr>
          <p:nvPr/>
        </p:nvSpPr>
        <p:spPr>
          <a:xfrm>
            <a:off x="7054932" y="629180"/>
            <a:ext cx="612681" cy="42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pPr algn="ctr"/>
            <a:r>
              <a:rPr lang="en-US" sz="2400" dirty="0"/>
              <a:t>HEADSP</a:t>
            </a:r>
          </a:p>
          <a:p>
            <a:pPr algn="ctr"/>
            <a:r>
              <a:rPr lang="en-US" sz="2400" dirty="0"/>
              <a:t>I</a:t>
            </a:r>
          </a:p>
          <a:p>
            <a:pPr algn="ctr"/>
            <a:r>
              <a:rPr lang="en-US" sz="2400" dirty="0"/>
              <a:t>N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7B5F3441-9DBA-1119-1AFD-B28E48A1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43" y="429893"/>
            <a:ext cx="2514902" cy="37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HEADSPIN GAME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943349" y="2370625"/>
            <a:ext cx="2721299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Interfata</a:t>
            </a:r>
            <a:r>
              <a:rPr lang="en-US" sz="1600" dirty="0"/>
              <a:t> </a:t>
            </a:r>
            <a:r>
              <a:rPr lang="en-US" sz="1600" dirty="0" err="1"/>
              <a:t>jocului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gestionarea</a:t>
            </a:r>
            <a:r>
              <a:rPr lang="en-US" sz="1600" dirty="0"/>
              <a:t> </a:t>
            </a:r>
            <a:r>
              <a:rPr lang="en-US" sz="1600" dirty="0" err="1"/>
              <a:t>punctajului</a:t>
            </a:r>
            <a:r>
              <a:rPr lang="en-US" sz="1600" dirty="0"/>
              <a:t> </a:t>
            </a:r>
            <a:r>
              <a:rPr lang="en-US" sz="1600" dirty="0" err="1"/>
              <a:t>fiecarei</a:t>
            </a:r>
            <a:r>
              <a:rPr lang="en-US" sz="1600" dirty="0"/>
              <a:t> </a:t>
            </a:r>
            <a:r>
              <a:rPr lang="en-US" sz="1600" dirty="0" err="1"/>
              <a:t>echipe</a:t>
            </a:r>
            <a:r>
              <a:rPr lang="en-US" sz="1600" dirty="0"/>
              <a:t>, </a:t>
            </a:r>
            <a:r>
              <a:rPr lang="en-US" sz="1600" dirty="0" err="1"/>
              <a:t>butoanele</a:t>
            </a:r>
            <a:r>
              <a:rPr lang="en-US" sz="1600" dirty="0"/>
              <a:t> Check, Pass si Next Team </a:t>
            </a:r>
            <a:r>
              <a:rPr lang="en-US" sz="1600" dirty="0" err="1"/>
              <a:t>alternandu</a:t>
            </a:r>
            <a:r>
              <a:rPr lang="en-US" sz="1600" dirty="0"/>
              <a:t>-si </a:t>
            </a:r>
            <a:r>
              <a:rPr lang="en-US" sz="1600" dirty="0" err="1"/>
              <a:t>starea</a:t>
            </a:r>
            <a:r>
              <a:rPr lang="en-US" sz="1600" dirty="0"/>
              <a:t> de disable/enable </a:t>
            </a:r>
            <a:r>
              <a:rPr lang="en-US" sz="1600" dirty="0" err="1"/>
              <a:t>pentru</a:t>
            </a:r>
            <a:r>
              <a:rPr lang="en-US" sz="1600" dirty="0"/>
              <a:t> o buna </a:t>
            </a:r>
            <a:r>
              <a:rPr lang="en-US" sz="1600" dirty="0" err="1"/>
              <a:t>coordonare</a:t>
            </a:r>
            <a:r>
              <a:rPr lang="en-US" sz="1600" dirty="0"/>
              <a:t> a </a:t>
            </a:r>
            <a:r>
              <a:rPr lang="en-US" sz="1600" dirty="0" err="1"/>
              <a:t>desfasurarii</a:t>
            </a:r>
            <a:r>
              <a:rPr lang="en-US" sz="1600" dirty="0"/>
              <a:t> </a:t>
            </a:r>
            <a:r>
              <a:rPr lang="en-US" sz="1600" dirty="0" err="1"/>
              <a:t>jocului</a:t>
            </a:r>
            <a:r>
              <a:rPr lang="en-US" sz="1600" dirty="0"/>
              <a:t>.  </a:t>
            </a:r>
            <a:endParaRPr sz="1600" dirty="0"/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6579369" y="483090"/>
            <a:ext cx="1915078" cy="3806369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865;p118">
            <a:extLst>
              <a:ext uri="{FF2B5EF4-FFF2-40B4-BE49-F238E27FC236}">
                <a16:creationId xmlns:a16="http://schemas.microsoft.com/office/drawing/2014/main" id="{F3895D2B-CA26-0765-856B-8EB59001E01E}"/>
              </a:ext>
            </a:extLst>
          </p:cNvPr>
          <p:cNvGrpSpPr/>
          <p:nvPr/>
        </p:nvGrpSpPr>
        <p:grpSpPr>
          <a:xfrm>
            <a:off x="4318046" y="483090"/>
            <a:ext cx="1915078" cy="3806369"/>
            <a:chOff x="3336600" y="3468450"/>
            <a:chExt cx="336250" cy="668300"/>
          </a:xfrm>
        </p:grpSpPr>
        <p:sp>
          <p:nvSpPr>
            <p:cNvPr id="3" name="Google Shape;3866;p118">
              <a:extLst>
                <a:ext uri="{FF2B5EF4-FFF2-40B4-BE49-F238E27FC236}">
                  <a16:creationId xmlns:a16="http://schemas.microsoft.com/office/drawing/2014/main" id="{B6F62D39-3C1A-CEAB-5137-0724F7F1241D}"/>
                </a:ext>
              </a:extLst>
            </p:cNvPr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7;p118">
              <a:extLst>
                <a:ext uri="{FF2B5EF4-FFF2-40B4-BE49-F238E27FC236}">
                  <a16:creationId xmlns:a16="http://schemas.microsoft.com/office/drawing/2014/main" id="{362FA7E0-EF2A-B58D-2F18-2CDC7CF5825A}"/>
                </a:ext>
              </a:extLst>
            </p:cNvPr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ine 6">
            <a:extLst>
              <a:ext uri="{FF2B5EF4-FFF2-40B4-BE49-F238E27FC236}">
                <a16:creationId xmlns:a16="http://schemas.microsoft.com/office/drawing/2014/main" id="{64718F79-3285-F4D7-F821-57C87747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70" y="561190"/>
            <a:ext cx="1789404" cy="3474387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E6B112AE-302B-DF12-E2C3-04FBB9C0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912" y="503738"/>
            <a:ext cx="1810415" cy="35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7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17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17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81345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DIAGRAME WORKFLOW</a:t>
            </a:r>
            <a:endParaRPr dirty="0"/>
          </a:p>
        </p:txBody>
      </p:sp>
      <p:sp>
        <p:nvSpPr>
          <p:cNvPr id="3851" name="Google Shape;3851;p117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3415068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Diagramele</a:t>
            </a:r>
            <a:r>
              <a:rPr lang="en-US" sz="1600" dirty="0"/>
              <a:t> </a:t>
            </a:r>
            <a:r>
              <a:rPr lang="en-US" sz="1600" dirty="0" err="1"/>
              <a:t>contin</a:t>
            </a:r>
            <a:r>
              <a:rPr lang="en-US" sz="1600" dirty="0"/>
              <a:t> </a:t>
            </a:r>
            <a:r>
              <a:rPr lang="en-US" sz="1600" dirty="0" err="1"/>
              <a:t>cinci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(Main, </a:t>
            </a:r>
            <a:r>
              <a:rPr lang="en-US" sz="1600" b="1" dirty="0"/>
              <a:t>Word Rush</a:t>
            </a:r>
            <a:r>
              <a:rPr lang="en-US" sz="1600" dirty="0"/>
              <a:t>, </a:t>
            </a:r>
            <a:r>
              <a:rPr lang="en-US" sz="1600" dirty="0" err="1"/>
              <a:t>Headspin</a:t>
            </a:r>
            <a:r>
              <a:rPr lang="en-US" sz="1600" dirty="0"/>
              <a:t>, Board Blitz si Tic Tac Toe) </a:t>
            </a:r>
            <a:r>
              <a:rPr lang="en-US" sz="1600" dirty="0" err="1"/>
              <a:t>impartite</a:t>
            </a:r>
            <a:r>
              <a:rPr lang="en-US" sz="1600" dirty="0"/>
              <a:t> conform </a:t>
            </a:r>
            <a:r>
              <a:rPr lang="en-US" sz="1600" dirty="0" err="1"/>
              <a:t>functionalitatilor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. </a:t>
            </a:r>
            <a:r>
              <a:rPr lang="en-US" sz="1600" dirty="0" err="1"/>
              <a:t>Structurarea</a:t>
            </a:r>
            <a:r>
              <a:rPr lang="en-US" sz="1600" dirty="0"/>
              <a:t> lor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o buna </a:t>
            </a:r>
            <a:r>
              <a:rPr lang="en-US" sz="1600" dirty="0" err="1"/>
              <a:t>intelegere</a:t>
            </a:r>
            <a:r>
              <a:rPr lang="en-US" sz="1600" dirty="0"/>
              <a:t> a </a:t>
            </a:r>
            <a:r>
              <a:rPr lang="en-US" sz="1600" dirty="0" err="1"/>
              <a:t>pasilor</a:t>
            </a:r>
            <a:r>
              <a:rPr lang="en-US" sz="1600" dirty="0"/>
              <a:t> de </a:t>
            </a:r>
            <a:r>
              <a:rPr lang="en-US" sz="1600" dirty="0" err="1"/>
              <a:t>implementare</a:t>
            </a:r>
            <a:r>
              <a:rPr lang="en-US" sz="1600" dirty="0"/>
              <a:t>.</a:t>
            </a:r>
          </a:p>
        </p:txBody>
      </p:sp>
      <p:grpSp>
        <p:nvGrpSpPr>
          <p:cNvPr id="3853" name="Google Shape;3853;p117"/>
          <p:cNvGrpSpPr/>
          <p:nvPr/>
        </p:nvGrpSpPr>
        <p:grpSpPr>
          <a:xfrm>
            <a:off x="4682108" y="307025"/>
            <a:ext cx="3081345" cy="3982430"/>
            <a:chOff x="2641950" y="3481825"/>
            <a:chExt cx="469125" cy="635475"/>
          </a:xfrm>
        </p:grpSpPr>
        <p:sp>
          <p:nvSpPr>
            <p:cNvPr id="3854" name="Google Shape;3854;p117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7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544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850;p117">
            <a:extLst>
              <a:ext uri="{FF2B5EF4-FFF2-40B4-BE49-F238E27FC236}">
                <a16:creationId xmlns:a16="http://schemas.microsoft.com/office/drawing/2014/main" id="{52DB3576-6369-D0E4-FEEB-ED8857271D44}"/>
              </a:ext>
            </a:extLst>
          </p:cNvPr>
          <p:cNvSpPr txBox="1">
            <a:spLocks/>
          </p:cNvSpPr>
          <p:nvPr/>
        </p:nvSpPr>
        <p:spPr>
          <a:xfrm>
            <a:off x="4900568" y="733905"/>
            <a:ext cx="530597" cy="42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pPr algn="ctr"/>
            <a:r>
              <a:rPr lang="en-US" sz="2400" dirty="0"/>
              <a:t>WORDRUSH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202C468-E48A-3052-A7E2-18F0BDCE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57" y="443718"/>
            <a:ext cx="2223655" cy="37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2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943350" y="1076050"/>
            <a:ext cx="2836912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WORDRUSH GAME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La </a:t>
            </a:r>
            <a:r>
              <a:rPr lang="en-US" sz="1600" dirty="0" err="1"/>
              <a:t>finalul</a:t>
            </a:r>
            <a:r>
              <a:rPr lang="en-US" sz="1600" dirty="0"/>
              <a:t> </a:t>
            </a:r>
            <a:r>
              <a:rPr lang="en-US" sz="1600" dirty="0" err="1"/>
              <a:t>jocurilor</a:t>
            </a:r>
            <a:r>
              <a:rPr lang="en-US" sz="1600" dirty="0"/>
              <a:t> se </a:t>
            </a:r>
            <a:r>
              <a:rPr lang="en-US" sz="1600" dirty="0" err="1"/>
              <a:t>afiseaza</a:t>
            </a:r>
            <a:r>
              <a:rPr lang="en-US" sz="1600" dirty="0"/>
              <a:t> </a:t>
            </a:r>
            <a:r>
              <a:rPr lang="en-US" sz="1600" dirty="0" err="1"/>
              <a:t>clasamentul</a:t>
            </a:r>
            <a:r>
              <a:rPr lang="en-US" sz="1600" dirty="0"/>
              <a:t> conform </a:t>
            </a:r>
            <a:r>
              <a:rPr lang="en-US" sz="1600" dirty="0" err="1"/>
              <a:t>punctajelor</a:t>
            </a:r>
            <a:r>
              <a:rPr lang="en-US" sz="1600" dirty="0"/>
              <a:t> </a:t>
            </a:r>
            <a:r>
              <a:rPr lang="en-US" sz="1600" dirty="0" err="1"/>
              <a:t>obtinute</a:t>
            </a:r>
            <a:r>
              <a:rPr lang="en-US" sz="1600" dirty="0"/>
              <a:t>. De </a:t>
            </a:r>
            <a:r>
              <a:rPr lang="en-US" sz="1600" dirty="0" err="1"/>
              <a:t>asemenea</a:t>
            </a:r>
            <a:r>
              <a:rPr lang="en-US" sz="1600" dirty="0"/>
              <a:t>, </a:t>
            </a:r>
            <a:r>
              <a:rPr lang="en-US" sz="1600" dirty="0" err="1"/>
              <a:t>jocurile</a:t>
            </a:r>
            <a:r>
              <a:rPr lang="en-US" sz="1600" dirty="0"/>
              <a:t> au </a:t>
            </a:r>
            <a:r>
              <a:rPr lang="en-US" sz="1600" dirty="0" err="1"/>
              <a:t>sectiunea</a:t>
            </a:r>
            <a:r>
              <a:rPr lang="en-US" sz="1600" dirty="0"/>
              <a:t> Game Rules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poate</a:t>
            </a:r>
            <a:r>
              <a:rPr lang="en-US" sz="1600" dirty="0"/>
              <a:t> fi </a:t>
            </a:r>
            <a:r>
              <a:rPr lang="en-US" sz="1600" dirty="0" err="1"/>
              <a:t>consultata</a:t>
            </a:r>
            <a:r>
              <a:rPr lang="en-US" sz="1600" dirty="0"/>
              <a:t> </a:t>
            </a:r>
            <a:r>
              <a:rPr lang="en-US" sz="1600" dirty="0" err="1"/>
              <a:t>inaintea</a:t>
            </a:r>
            <a:r>
              <a:rPr lang="en-US" sz="1600" dirty="0"/>
              <a:t> </a:t>
            </a:r>
            <a:r>
              <a:rPr lang="en-US" sz="1600" dirty="0" err="1"/>
              <a:t>inceperii</a:t>
            </a:r>
            <a:r>
              <a:rPr lang="en-US" sz="1600" dirty="0"/>
              <a:t>. </a:t>
            </a:r>
            <a:endParaRPr sz="1600" dirty="0"/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6579369" y="483090"/>
            <a:ext cx="1915078" cy="3806369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865;p118">
            <a:extLst>
              <a:ext uri="{FF2B5EF4-FFF2-40B4-BE49-F238E27FC236}">
                <a16:creationId xmlns:a16="http://schemas.microsoft.com/office/drawing/2014/main" id="{F3895D2B-CA26-0765-856B-8EB59001E01E}"/>
              </a:ext>
            </a:extLst>
          </p:cNvPr>
          <p:cNvGrpSpPr/>
          <p:nvPr/>
        </p:nvGrpSpPr>
        <p:grpSpPr>
          <a:xfrm>
            <a:off x="4318046" y="483090"/>
            <a:ext cx="1915078" cy="3806369"/>
            <a:chOff x="3336600" y="3468450"/>
            <a:chExt cx="336250" cy="668300"/>
          </a:xfrm>
        </p:grpSpPr>
        <p:sp>
          <p:nvSpPr>
            <p:cNvPr id="3" name="Google Shape;3866;p118">
              <a:extLst>
                <a:ext uri="{FF2B5EF4-FFF2-40B4-BE49-F238E27FC236}">
                  <a16:creationId xmlns:a16="http://schemas.microsoft.com/office/drawing/2014/main" id="{B6F62D39-3C1A-CEAB-5137-0724F7F1241D}"/>
                </a:ext>
              </a:extLst>
            </p:cNvPr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7;p118">
              <a:extLst>
                <a:ext uri="{FF2B5EF4-FFF2-40B4-BE49-F238E27FC236}">
                  <a16:creationId xmlns:a16="http://schemas.microsoft.com/office/drawing/2014/main" id="{362FA7E0-EF2A-B58D-2F18-2CDC7CF5825A}"/>
                </a:ext>
              </a:extLst>
            </p:cNvPr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ine 5">
            <a:extLst>
              <a:ext uri="{FF2B5EF4-FFF2-40B4-BE49-F238E27FC236}">
                <a16:creationId xmlns:a16="http://schemas.microsoft.com/office/drawing/2014/main" id="{CDCEE292-3DB6-7C9D-38BC-6FC4DA37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61" y="541616"/>
            <a:ext cx="1845504" cy="3493961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31272F5B-5C30-CFEE-B719-4BA4DA4DB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94" y="541616"/>
            <a:ext cx="1822627" cy="34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5"/>
          <p:cNvSpPr txBox="1">
            <a:spLocks noGrp="1"/>
          </p:cNvSpPr>
          <p:nvPr>
            <p:ph type="subTitle" idx="1"/>
          </p:nvPr>
        </p:nvSpPr>
        <p:spPr>
          <a:xfrm>
            <a:off x="654096" y="2420450"/>
            <a:ext cx="3917904" cy="15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err="1"/>
              <a:t>Aplicatia</a:t>
            </a:r>
            <a:r>
              <a:rPr lang="en-US" sz="1600" dirty="0"/>
              <a:t> </a:t>
            </a:r>
            <a:r>
              <a:rPr lang="en-US" sz="1600" b="1" dirty="0" err="1"/>
              <a:t>PartyPlaytime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o </a:t>
            </a:r>
            <a:r>
              <a:rPr lang="en-US" sz="1600" dirty="0" err="1"/>
              <a:t>aplicatie</a:t>
            </a:r>
            <a:r>
              <a:rPr lang="en-US" sz="1600" dirty="0"/>
              <a:t> </a:t>
            </a:r>
            <a:r>
              <a:rPr lang="en-US" sz="1600" dirty="0" err="1"/>
              <a:t>destinata</a:t>
            </a:r>
            <a:r>
              <a:rPr lang="en-US" sz="1600" dirty="0"/>
              <a:t> </a:t>
            </a:r>
            <a:r>
              <a:rPr lang="en-US" sz="1600" dirty="0" err="1"/>
              <a:t>distractiei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grupuri</a:t>
            </a:r>
            <a:r>
              <a:rPr lang="en-US" sz="1600" dirty="0"/>
              <a:t> de </a:t>
            </a:r>
            <a:r>
              <a:rPr lang="en-US" sz="1600" dirty="0" err="1"/>
              <a:t>prieteni</a:t>
            </a:r>
            <a:r>
              <a:rPr lang="en-US" sz="1600" dirty="0"/>
              <a:t>. </a:t>
            </a:r>
            <a:r>
              <a:rPr lang="en-US" sz="1600" dirty="0" err="1"/>
              <a:t>Utilizatorul</a:t>
            </a:r>
            <a:r>
              <a:rPr lang="en-US" sz="1600" dirty="0"/>
              <a:t>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juca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mini-game-</a:t>
            </a:r>
            <a:r>
              <a:rPr lang="en-US" sz="1600" dirty="0" err="1"/>
              <a:t>uri</a:t>
            </a:r>
            <a:r>
              <a:rPr lang="en-US" sz="1600" dirty="0"/>
              <a:t> cu </a:t>
            </a:r>
            <a:r>
              <a:rPr lang="en-US" sz="1600" dirty="0" err="1"/>
              <a:t>grupurile</a:t>
            </a:r>
            <a:r>
              <a:rPr lang="en-US" sz="1600" dirty="0"/>
              <a:t> de </a:t>
            </a:r>
            <a:r>
              <a:rPr lang="en-US" sz="1600" dirty="0" err="1"/>
              <a:t>prieteni</a:t>
            </a:r>
            <a:r>
              <a:rPr lang="en-US" sz="1600" dirty="0"/>
              <a:t>. In </a:t>
            </a:r>
            <a:r>
              <a:rPr lang="en-US" sz="1600" dirty="0" err="1"/>
              <a:t>cazul</a:t>
            </a:r>
            <a:r>
              <a:rPr lang="en-US" sz="1600" dirty="0"/>
              <a:t> in care nu are un </a:t>
            </a:r>
            <a:r>
              <a:rPr lang="en-US" sz="1600" dirty="0" err="1"/>
              <a:t>grup</a:t>
            </a:r>
            <a:r>
              <a:rPr lang="en-US" sz="1600" dirty="0"/>
              <a:t> de </a:t>
            </a:r>
            <a:r>
              <a:rPr lang="en-US" sz="1600" dirty="0" err="1"/>
              <a:t>prieteni</a:t>
            </a:r>
            <a:r>
              <a:rPr lang="en-US" sz="1600" dirty="0"/>
              <a:t> cu care </a:t>
            </a:r>
            <a:r>
              <a:rPr lang="en-US" sz="1600" dirty="0" err="1"/>
              <a:t>sa</a:t>
            </a:r>
            <a:r>
              <a:rPr lang="en-US" sz="1600" dirty="0"/>
              <a:t> se </a:t>
            </a:r>
            <a:r>
              <a:rPr lang="en-US" sz="1600" dirty="0" err="1"/>
              <a:t>joace</a:t>
            </a:r>
            <a:r>
              <a:rPr lang="en-US" sz="1600" dirty="0"/>
              <a:t>, </a:t>
            </a:r>
            <a:r>
              <a:rPr lang="en-US" sz="1600" dirty="0" err="1"/>
              <a:t>utilizatorul</a:t>
            </a:r>
            <a:r>
              <a:rPr lang="en-US" sz="1600" dirty="0"/>
              <a:t>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opta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jocuri</a:t>
            </a:r>
            <a:r>
              <a:rPr lang="en-US" sz="1600" dirty="0"/>
              <a:t> single player, </a:t>
            </a:r>
            <a:r>
              <a:rPr lang="en-US" sz="1600" dirty="0" err="1"/>
              <a:t>avand</a:t>
            </a:r>
            <a:r>
              <a:rPr lang="en-US" sz="1600" dirty="0"/>
              <a:t> </a:t>
            </a:r>
            <a:r>
              <a:rPr lang="en-US" sz="1600" dirty="0" err="1"/>
              <a:t>posibilitatea</a:t>
            </a:r>
            <a:r>
              <a:rPr lang="en-US" sz="1600" dirty="0"/>
              <a:t> de a </a:t>
            </a:r>
            <a:r>
              <a:rPr lang="en-US" sz="1600" dirty="0" err="1"/>
              <a:t>juca</a:t>
            </a:r>
            <a:r>
              <a:rPr lang="en-US" sz="1600" dirty="0"/>
              <a:t> cu un bot. </a:t>
            </a:r>
            <a:endParaRPr sz="1600" dirty="0"/>
          </a:p>
        </p:txBody>
      </p:sp>
      <p:pic>
        <p:nvPicPr>
          <p:cNvPr id="2353" name="Google Shape;2353;p65"/>
          <p:cNvPicPr preferRelativeResize="0"/>
          <p:nvPr/>
        </p:nvPicPr>
        <p:blipFill rotWithShape="1">
          <a:blip r:embed="rId3">
            <a:alphaModFix/>
          </a:blip>
          <a:srcRect l="18058" r="15891"/>
          <a:stretch/>
        </p:blipFill>
        <p:spPr>
          <a:xfrm>
            <a:off x="5083100" y="1063975"/>
            <a:ext cx="3290651" cy="33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65"/>
          <p:cNvSpPr txBox="1">
            <a:spLocks noGrp="1"/>
          </p:cNvSpPr>
          <p:nvPr>
            <p:ph type="title"/>
          </p:nvPr>
        </p:nvSpPr>
        <p:spPr>
          <a:xfrm>
            <a:off x="960550" y="1269275"/>
            <a:ext cx="3032700" cy="11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17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17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81345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DIAGRAME WORKFLOW</a:t>
            </a:r>
            <a:endParaRPr dirty="0"/>
          </a:p>
        </p:txBody>
      </p:sp>
      <p:sp>
        <p:nvSpPr>
          <p:cNvPr id="3851" name="Google Shape;3851;p117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3415068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Diagramele</a:t>
            </a:r>
            <a:r>
              <a:rPr lang="en-US" sz="1600" dirty="0"/>
              <a:t> </a:t>
            </a:r>
            <a:r>
              <a:rPr lang="en-US" sz="1600" dirty="0" err="1"/>
              <a:t>contin</a:t>
            </a:r>
            <a:r>
              <a:rPr lang="en-US" sz="1600" dirty="0"/>
              <a:t> </a:t>
            </a:r>
            <a:r>
              <a:rPr lang="en-US" sz="1600" dirty="0" err="1"/>
              <a:t>cinci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(Main, Word Rush, </a:t>
            </a:r>
            <a:r>
              <a:rPr lang="en-US" sz="1600" dirty="0" err="1"/>
              <a:t>Headspin</a:t>
            </a:r>
            <a:r>
              <a:rPr lang="en-US" sz="1600" dirty="0"/>
              <a:t>, </a:t>
            </a:r>
            <a:r>
              <a:rPr lang="en-US" sz="1600" b="1" dirty="0"/>
              <a:t>Board Blitz </a:t>
            </a:r>
            <a:r>
              <a:rPr lang="en-US" sz="1600" dirty="0"/>
              <a:t>si Tic Tac Toe) </a:t>
            </a:r>
            <a:r>
              <a:rPr lang="en-US" sz="1600" dirty="0" err="1"/>
              <a:t>impartite</a:t>
            </a:r>
            <a:r>
              <a:rPr lang="en-US" sz="1600" dirty="0"/>
              <a:t> conform </a:t>
            </a:r>
            <a:r>
              <a:rPr lang="en-US" sz="1600" dirty="0" err="1"/>
              <a:t>functionalitatilor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. </a:t>
            </a:r>
            <a:r>
              <a:rPr lang="en-US" sz="1600" dirty="0" err="1"/>
              <a:t>Structurarea</a:t>
            </a:r>
            <a:r>
              <a:rPr lang="en-US" sz="1600" dirty="0"/>
              <a:t> lor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o buna </a:t>
            </a:r>
            <a:r>
              <a:rPr lang="en-US" sz="1600" dirty="0" err="1"/>
              <a:t>intelegere</a:t>
            </a:r>
            <a:r>
              <a:rPr lang="en-US" sz="1600" dirty="0"/>
              <a:t> a </a:t>
            </a:r>
            <a:r>
              <a:rPr lang="en-US" sz="1600" dirty="0" err="1"/>
              <a:t>pasilor</a:t>
            </a:r>
            <a:r>
              <a:rPr lang="en-US" sz="1600" dirty="0"/>
              <a:t> de </a:t>
            </a:r>
            <a:r>
              <a:rPr lang="en-US" sz="1600" dirty="0" err="1"/>
              <a:t>implementare</a:t>
            </a:r>
            <a:r>
              <a:rPr lang="en-US" sz="1600" dirty="0"/>
              <a:t>.</a:t>
            </a:r>
          </a:p>
        </p:txBody>
      </p:sp>
      <p:grpSp>
        <p:nvGrpSpPr>
          <p:cNvPr id="3853" name="Google Shape;3853;p117"/>
          <p:cNvGrpSpPr/>
          <p:nvPr/>
        </p:nvGrpSpPr>
        <p:grpSpPr>
          <a:xfrm>
            <a:off x="4572000" y="327048"/>
            <a:ext cx="3191453" cy="3962407"/>
            <a:chOff x="2641950" y="3481825"/>
            <a:chExt cx="469125" cy="635475"/>
          </a:xfrm>
        </p:grpSpPr>
        <p:sp>
          <p:nvSpPr>
            <p:cNvPr id="3854" name="Google Shape;3854;p117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7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544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850;p117">
            <a:extLst>
              <a:ext uri="{FF2B5EF4-FFF2-40B4-BE49-F238E27FC236}">
                <a16:creationId xmlns:a16="http://schemas.microsoft.com/office/drawing/2014/main" id="{52DB3576-6369-D0E4-FEEB-ED8857271D44}"/>
              </a:ext>
            </a:extLst>
          </p:cNvPr>
          <p:cNvSpPr txBox="1">
            <a:spLocks/>
          </p:cNvSpPr>
          <p:nvPr/>
        </p:nvSpPr>
        <p:spPr>
          <a:xfrm>
            <a:off x="4752209" y="384569"/>
            <a:ext cx="541727" cy="391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pPr algn="ctr"/>
            <a:r>
              <a:rPr lang="en-US" sz="2400" dirty="0"/>
              <a:t>BOARDBL</a:t>
            </a:r>
          </a:p>
          <a:p>
            <a:pPr algn="ctr"/>
            <a:r>
              <a:rPr lang="en-US" sz="2400" dirty="0"/>
              <a:t>I</a:t>
            </a:r>
          </a:p>
          <a:p>
            <a:pPr algn="ctr"/>
            <a:r>
              <a:rPr lang="en-US" sz="2400" dirty="0"/>
              <a:t>TZ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B04CB79-4065-29BC-B147-D03975C4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15" y="472426"/>
            <a:ext cx="2327031" cy="3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28451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BOARDBLITZ GAME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79641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La </a:t>
            </a:r>
            <a:r>
              <a:rPr lang="en-US" sz="1600" dirty="0" err="1"/>
              <a:t>inceputul</a:t>
            </a:r>
            <a:r>
              <a:rPr lang="en-US" sz="1600" dirty="0"/>
              <a:t> </a:t>
            </a:r>
            <a:r>
              <a:rPr lang="en-US" sz="1600" dirty="0" err="1"/>
              <a:t>jocului</a:t>
            </a:r>
            <a:r>
              <a:rPr lang="en-US" sz="1600" dirty="0"/>
              <a:t> se </a:t>
            </a:r>
            <a:r>
              <a:rPr lang="en-US" sz="1600" dirty="0" err="1"/>
              <a:t>selecteaza</a:t>
            </a:r>
            <a:r>
              <a:rPr lang="en-US" sz="1600" dirty="0"/>
              <a:t> </a:t>
            </a:r>
            <a:r>
              <a:rPr lang="en-US" sz="1600" dirty="0" err="1"/>
              <a:t>numarul</a:t>
            </a:r>
            <a:r>
              <a:rPr lang="en-US" sz="1600" dirty="0"/>
              <a:t> de </a:t>
            </a:r>
            <a:r>
              <a:rPr lang="en-US" sz="1600" dirty="0" err="1"/>
              <a:t>jucatori</a:t>
            </a:r>
            <a:r>
              <a:rPr lang="en-US" sz="1600" dirty="0"/>
              <a:t> si se </a:t>
            </a:r>
            <a:r>
              <a:rPr lang="en-US" sz="1600" dirty="0" err="1"/>
              <a:t>introduc</a:t>
            </a:r>
            <a:r>
              <a:rPr lang="en-US" sz="1600" dirty="0"/>
              <a:t> nickname-urile </a:t>
            </a:r>
            <a:r>
              <a:rPr lang="en-US" sz="1600" dirty="0" err="1"/>
              <a:t>participantilor</a:t>
            </a:r>
            <a:r>
              <a:rPr lang="en-US" sz="1600" dirty="0"/>
              <a:t>.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jucator</a:t>
            </a:r>
            <a:r>
              <a:rPr lang="en-US" sz="1600" dirty="0"/>
              <a:t> are </a:t>
            </a:r>
            <a:r>
              <a:rPr lang="en-US" sz="1600" dirty="0" err="1"/>
              <a:t>asociat</a:t>
            </a:r>
            <a:r>
              <a:rPr lang="en-US" sz="1600" dirty="0"/>
              <a:t> cate un </a:t>
            </a:r>
            <a:r>
              <a:rPr lang="en-US" sz="1600" dirty="0" err="1"/>
              <a:t>caracter</a:t>
            </a:r>
            <a:r>
              <a:rPr lang="en-US" sz="1600" dirty="0"/>
              <a:t>. </a:t>
            </a:r>
            <a:r>
              <a:rPr lang="en-US" sz="1600" dirty="0" err="1"/>
              <a:t>Jocul</a:t>
            </a:r>
            <a:r>
              <a:rPr lang="en-US" sz="1600" dirty="0"/>
              <a:t> se </a:t>
            </a:r>
            <a:r>
              <a:rPr lang="en-US" sz="1600" dirty="0" err="1"/>
              <a:t>remarca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animatiile</a:t>
            </a:r>
            <a:r>
              <a:rPr lang="en-US" sz="1600" dirty="0"/>
              <a:t> de </a:t>
            </a:r>
            <a:r>
              <a:rPr lang="en-US" sz="1600" dirty="0" err="1"/>
              <a:t>mutare</a:t>
            </a:r>
            <a:r>
              <a:rPr lang="en-US" sz="1600" dirty="0"/>
              <a:t> a </a:t>
            </a:r>
            <a:r>
              <a:rPr lang="en-US" sz="1600" dirty="0" err="1"/>
              <a:t>pionilor</a:t>
            </a:r>
            <a:r>
              <a:rPr lang="en-US" sz="1600" dirty="0"/>
              <a:t> si </a:t>
            </a:r>
            <a:r>
              <a:rPr lang="en-US" sz="1600" dirty="0" err="1"/>
              <a:t>animatia</a:t>
            </a:r>
            <a:r>
              <a:rPr lang="en-US" sz="1600" dirty="0"/>
              <a:t> </a:t>
            </a:r>
            <a:r>
              <a:rPr lang="en-US" sz="1600" dirty="0" err="1"/>
              <a:t>zarului</a:t>
            </a:r>
            <a:r>
              <a:rPr lang="en-US" sz="1600" dirty="0"/>
              <a:t>. </a:t>
            </a:r>
            <a:endParaRPr sz="1600" dirty="0"/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6579369" y="483090"/>
            <a:ext cx="1915078" cy="3806369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865;p118">
            <a:extLst>
              <a:ext uri="{FF2B5EF4-FFF2-40B4-BE49-F238E27FC236}">
                <a16:creationId xmlns:a16="http://schemas.microsoft.com/office/drawing/2014/main" id="{F3895D2B-CA26-0765-856B-8EB59001E01E}"/>
              </a:ext>
            </a:extLst>
          </p:cNvPr>
          <p:cNvGrpSpPr/>
          <p:nvPr/>
        </p:nvGrpSpPr>
        <p:grpSpPr>
          <a:xfrm>
            <a:off x="4318046" y="483090"/>
            <a:ext cx="1915078" cy="3806369"/>
            <a:chOff x="3336600" y="3468450"/>
            <a:chExt cx="336250" cy="668300"/>
          </a:xfrm>
        </p:grpSpPr>
        <p:sp>
          <p:nvSpPr>
            <p:cNvPr id="3" name="Google Shape;3866;p118">
              <a:extLst>
                <a:ext uri="{FF2B5EF4-FFF2-40B4-BE49-F238E27FC236}">
                  <a16:creationId xmlns:a16="http://schemas.microsoft.com/office/drawing/2014/main" id="{B6F62D39-3C1A-CEAB-5137-0724F7F1241D}"/>
                </a:ext>
              </a:extLst>
            </p:cNvPr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7;p118">
              <a:extLst>
                <a:ext uri="{FF2B5EF4-FFF2-40B4-BE49-F238E27FC236}">
                  <a16:creationId xmlns:a16="http://schemas.microsoft.com/office/drawing/2014/main" id="{362FA7E0-EF2A-B58D-2F18-2CDC7CF5825A}"/>
                </a:ext>
              </a:extLst>
            </p:cNvPr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ine 6">
            <a:extLst>
              <a:ext uri="{FF2B5EF4-FFF2-40B4-BE49-F238E27FC236}">
                <a16:creationId xmlns:a16="http://schemas.microsoft.com/office/drawing/2014/main" id="{D87BAA97-E1E4-5B65-EE94-E6EFFE62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854" y="541227"/>
            <a:ext cx="1864593" cy="3494350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5A399748-FC49-3C1C-6716-F5D83348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88" y="534269"/>
            <a:ext cx="1782650" cy="35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1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17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17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81345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DIAGRAME WORKFLOW</a:t>
            </a:r>
            <a:endParaRPr dirty="0"/>
          </a:p>
        </p:txBody>
      </p:sp>
      <p:sp>
        <p:nvSpPr>
          <p:cNvPr id="3851" name="Google Shape;3851;p117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3415068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Diagramele</a:t>
            </a:r>
            <a:r>
              <a:rPr lang="en-US" sz="1600" dirty="0"/>
              <a:t> </a:t>
            </a:r>
            <a:r>
              <a:rPr lang="en-US" sz="1600" dirty="0" err="1"/>
              <a:t>contin</a:t>
            </a:r>
            <a:r>
              <a:rPr lang="en-US" sz="1600" dirty="0"/>
              <a:t> </a:t>
            </a:r>
            <a:r>
              <a:rPr lang="en-US" sz="1600" dirty="0" err="1"/>
              <a:t>cinci</a:t>
            </a:r>
            <a:r>
              <a:rPr lang="en-US" sz="1600" dirty="0"/>
              <a:t> </a:t>
            </a:r>
            <a:r>
              <a:rPr lang="en-US" sz="1600" dirty="0" err="1"/>
              <a:t>componente</a:t>
            </a:r>
            <a:r>
              <a:rPr lang="en-US" sz="1600" dirty="0"/>
              <a:t> (Main, Word Rush, </a:t>
            </a:r>
            <a:r>
              <a:rPr lang="en-US" sz="1600" dirty="0" err="1"/>
              <a:t>Headspin</a:t>
            </a:r>
            <a:r>
              <a:rPr lang="en-US" sz="1600" dirty="0"/>
              <a:t>, Board Blitz si </a:t>
            </a:r>
            <a:r>
              <a:rPr lang="en-US" sz="1600" b="1" dirty="0"/>
              <a:t>Tic Tac Toe</a:t>
            </a:r>
            <a:r>
              <a:rPr lang="en-US" sz="1600" dirty="0"/>
              <a:t>) </a:t>
            </a:r>
            <a:r>
              <a:rPr lang="en-US" sz="1600" dirty="0" err="1"/>
              <a:t>impartite</a:t>
            </a:r>
            <a:r>
              <a:rPr lang="en-US" sz="1600" dirty="0"/>
              <a:t> conform </a:t>
            </a:r>
            <a:r>
              <a:rPr lang="en-US" sz="1600" dirty="0" err="1"/>
              <a:t>functionalitatilor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. </a:t>
            </a:r>
            <a:r>
              <a:rPr lang="en-US" sz="1600" dirty="0" err="1"/>
              <a:t>Structurarea</a:t>
            </a:r>
            <a:r>
              <a:rPr lang="en-US" sz="1600" dirty="0"/>
              <a:t> lor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o buna </a:t>
            </a:r>
            <a:r>
              <a:rPr lang="en-US" sz="1600" dirty="0" err="1"/>
              <a:t>intelegere</a:t>
            </a:r>
            <a:r>
              <a:rPr lang="en-US" sz="1600" dirty="0"/>
              <a:t> a </a:t>
            </a:r>
            <a:r>
              <a:rPr lang="en-US" sz="1600" dirty="0" err="1"/>
              <a:t>pasilor</a:t>
            </a:r>
            <a:r>
              <a:rPr lang="en-US" sz="1600" dirty="0"/>
              <a:t> de </a:t>
            </a:r>
            <a:r>
              <a:rPr lang="en-US" sz="1600" dirty="0" err="1"/>
              <a:t>implementare</a:t>
            </a:r>
            <a:r>
              <a:rPr lang="en-US" sz="1600" dirty="0"/>
              <a:t>.</a:t>
            </a:r>
          </a:p>
        </p:txBody>
      </p:sp>
      <p:grpSp>
        <p:nvGrpSpPr>
          <p:cNvPr id="3853" name="Google Shape;3853;p117"/>
          <p:cNvGrpSpPr/>
          <p:nvPr/>
        </p:nvGrpSpPr>
        <p:grpSpPr>
          <a:xfrm>
            <a:off x="4785584" y="260304"/>
            <a:ext cx="2936758" cy="4029155"/>
            <a:chOff x="2641950" y="3481825"/>
            <a:chExt cx="469125" cy="635475"/>
          </a:xfrm>
        </p:grpSpPr>
        <p:sp>
          <p:nvSpPr>
            <p:cNvPr id="3854" name="Google Shape;3854;p117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7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544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1316692C-9601-329A-6B23-BAFEF67F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24" y="405077"/>
            <a:ext cx="2073513" cy="3848663"/>
          </a:xfrm>
          <a:prstGeom prst="rect">
            <a:avLst/>
          </a:prstGeom>
        </p:spPr>
      </p:pic>
      <p:sp>
        <p:nvSpPr>
          <p:cNvPr id="6" name="Google Shape;3850;p117">
            <a:extLst>
              <a:ext uri="{FF2B5EF4-FFF2-40B4-BE49-F238E27FC236}">
                <a16:creationId xmlns:a16="http://schemas.microsoft.com/office/drawing/2014/main" id="{0E6269EF-2312-3A62-4A88-5416EB5452F1}"/>
              </a:ext>
            </a:extLst>
          </p:cNvPr>
          <p:cNvSpPr txBox="1">
            <a:spLocks/>
          </p:cNvSpPr>
          <p:nvPr/>
        </p:nvSpPr>
        <p:spPr>
          <a:xfrm>
            <a:off x="7045977" y="610082"/>
            <a:ext cx="428708" cy="450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pPr algn="ctr"/>
            <a:r>
              <a:rPr lang="en-US" sz="2400" dirty="0"/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406680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8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118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118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028451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TICTACTOE GAME </a:t>
            </a:r>
            <a:endParaRPr dirty="0"/>
          </a:p>
        </p:txBody>
      </p:sp>
      <p:sp>
        <p:nvSpPr>
          <p:cNvPr id="3863" name="Google Shape;3863;p118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819852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 err="1"/>
              <a:t>Clasicul</a:t>
            </a:r>
            <a:r>
              <a:rPr lang="en-US" sz="1600" dirty="0"/>
              <a:t> </a:t>
            </a:r>
            <a:r>
              <a:rPr lang="en-US" sz="1600" dirty="0" err="1"/>
              <a:t>joc</a:t>
            </a:r>
            <a:r>
              <a:rPr lang="en-US" sz="1600" dirty="0"/>
              <a:t> </a:t>
            </a:r>
            <a:r>
              <a:rPr lang="en-US" sz="1600" dirty="0" err="1"/>
              <a:t>TicTacToe</a:t>
            </a:r>
            <a:r>
              <a:rPr lang="en-US" sz="1600" dirty="0"/>
              <a:t> vine cu o </a:t>
            </a:r>
            <a:r>
              <a:rPr lang="en-US" sz="1600" dirty="0" err="1"/>
              <a:t>interfata</a:t>
            </a:r>
            <a:r>
              <a:rPr lang="en-US" sz="1600" dirty="0"/>
              <a:t> </a:t>
            </a:r>
            <a:r>
              <a:rPr lang="en-US" sz="1600" dirty="0" err="1"/>
              <a:t>noua</a:t>
            </a:r>
            <a:r>
              <a:rPr lang="en-US" sz="1600" dirty="0"/>
              <a:t> si o </a:t>
            </a:r>
            <a:r>
              <a:rPr lang="en-US" sz="1600" dirty="0" err="1"/>
              <a:t>noua</a:t>
            </a:r>
            <a:r>
              <a:rPr lang="en-US" sz="1600" dirty="0"/>
              <a:t> </a:t>
            </a:r>
            <a:r>
              <a:rPr lang="en-US" sz="1600" dirty="0" err="1"/>
              <a:t>functionalitate</a:t>
            </a:r>
            <a:r>
              <a:rPr lang="en-US" sz="1600" dirty="0"/>
              <a:t>: </a:t>
            </a:r>
            <a:r>
              <a:rPr lang="en-US" sz="1600" dirty="0" err="1"/>
              <a:t>nivele</a:t>
            </a:r>
            <a:r>
              <a:rPr lang="en-US" sz="1600" dirty="0"/>
              <a:t> de </a:t>
            </a:r>
            <a:r>
              <a:rPr lang="en-US" sz="1600" dirty="0" err="1"/>
              <a:t>dificultate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jocul</a:t>
            </a:r>
            <a:r>
              <a:rPr lang="en-US" sz="1600" dirty="0"/>
              <a:t> Player VS Bot. Bot-</a:t>
            </a:r>
            <a:r>
              <a:rPr lang="en-US" sz="1600" dirty="0" err="1"/>
              <a:t>ul</a:t>
            </a:r>
            <a:r>
              <a:rPr lang="en-US" sz="1600" dirty="0"/>
              <a:t> </a:t>
            </a:r>
            <a:r>
              <a:rPr lang="en-US" sz="1600" dirty="0" err="1"/>
              <a:t>functioneaza</a:t>
            </a:r>
            <a:r>
              <a:rPr lang="en-US" sz="1600" dirty="0"/>
              <a:t> pe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strategii</a:t>
            </a:r>
            <a:r>
              <a:rPr lang="en-US" sz="1600" dirty="0"/>
              <a:t> offensive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creste</a:t>
            </a:r>
            <a:r>
              <a:rPr lang="en-US" sz="1600" dirty="0"/>
              <a:t> </a:t>
            </a:r>
            <a:r>
              <a:rPr lang="en-US" sz="1600" dirty="0" err="1"/>
              <a:t>odata</a:t>
            </a:r>
            <a:r>
              <a:rPr lang="en-US" sz="1600" dirty="0"/>
              <a:t> cu </a:t>
            </a:r>
            <a:r>
              <a:rPr lang="en-US" sz="1600" dirty="0" err="1"/>
              <a:t>dificultatea</a:t>
            </a:r>
            <a:r>
              <a:rPr lang="en-US" sz="1600" dirty="0"/>
              <a:t>. </a:t>
            </a:r>
            <a:endParaRPr sz="1600" dirty="0"/>
          </a:p>
        </p:txBody>
      </p:sp>
      <p:grpSp>
        <p:nvGrpSpPr>
          <p:cNvPr id="3865" name="Google Shape;3865;p118"/>
          <p:cNvGrpSpPr/>
          <p:nvPr/>
        </p:nvGrpSpPr>
        <p:grpSpPr>
          <a:xfrm>
            <a:off x="6579369" y="483090"/>
            <a:ext cx="1915078" cy="3806369"/>
            <a:chOff x="3336600" y="3468450"/>
            <a:chExt cx="336250" cy="668300"/>
          </a:xfrm>
        </p:grpSpPr>
        <p:sp>
          <p:nvSpPr>
            <p:cNvPr id="3866" name="Google Shape;3866;p118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8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865;p118">
            <a:extLst>
              <a:ext uri="{FF2B5EF4-FFF2-40B4-BE49-F238E27FC236}">
                <a16:creationId xmlns:a16="http://schemas.microsoft.com/office/drawing/2014/main" id="{F3895D2B-CA26-0765-856B-8EB59001E01E}"/>
              </a:ext>
            </a:extLst>
          </p:cNvPr>
          <p:cNvGrpSpPr/>
          <p:nvPr/>
        </p:nvGrpSpPr>
        <p:grpSpPr>
          <a:xfrm>
            <a:off x="4318046" y="483090"/>
            <a:ext cx="1915078" cy="3806369"/>
            <a:chOff x="3336600" y="3468450"/>
            <a:chExt cx="336250" cy="668300"/>
          </a:xfrm>
        </p:grpSpPr>
        <p:sp>
          <p:nvSpPr>
            <p:cNvPr id="3" name="Google Shape;3866;p118">
              <a:extLst>
                <a:ext uri="{FF2B5EF4-FFF2-40B4-BE49-F238E27FC236}">
                  <a16:creationId xmlns:a16="http://schemas.microsoft.com/office/drawing/2014/main" id="{B6F62D39-3C1A-CEAB-5137-0724F7F1241D}"/>
                </a:ext>
              </a:extLst>
            </p:cNvPr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7;p118">
              <a:extLst>
                <a:ext uri="{FF2B5EF4-FFF2-40B4-BE49-F238E27FC236}">
                  <a16:creationId xmlns:a16="http://schemas.microsoft.com/office/drawing/2014/main" id="{362FA7E0-EF2A-B58D-2F18-2CDC7CF5825A}"/>
                </a:ext>
              </a:extLst>
            </p:cNvPr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ine 5">
            <a:extLst>
              <a:ext uri="{FF2B5EF4-FFF2-40B4-BE49-F238E27FC236}">
                <a16:creationId xmlns:a16="http://schemas.microsoft.com/office/drawing/2014/main" id="{0A819594-02BD-5827-623F-BC5DA28D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86" y="493053"/>
            <a:ext cx="1840844" cy="354619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3F816F6E-CC4E-2B0F-9EE7-48D84E351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13" y="540726"/>
            <a:ext cx="1791648" cy="35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116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16"/>
          <p:cNvSpPr txBox="1">
            <a:spLocks noGrp="1"/>
          </p:cNvSpPr>
          <p:nvPr>
            <p:ph type="title"/>
          </p:nvPr>
        </p:nvSpPr>
        <p:spPr>
          <a:xfrm>
            <a:off x="943350" y="597426"/>
            <a:ext cx="27213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CONTROL</a:t>
            </a:r>
            <a:endParaRPr dirty="0"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943349" y="1856370"/>
            <a:ext cx="3233177" cy="2389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Sincronizarea</a:t>
            </a:r>
            <a:r>
              <a:rPr lang="en-US" sz="1600" dirty="0"/>
              <a:t> </a:t>
            </a:r>
            <a:r>
              <a:rPr lang="en-US" sz="1600" dirty="0" err="1"/>
              <a:t>codului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realizata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Git. Am </a:t>
            </a:r>
            <a:r>
              <a:rPr lang="en-US" sz="1600" dirty="0" err="1"/>
              <a:t>creat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branch-</a:t>
            </a:r>
            <a:r>
              <a:rPr lang="en-US" sz="1600" dirty="0" err="1"/>
              <a:t>uri</a:t>
            </a:r>
            <a:r>
              <a:rPr lang="en-US" sz="1600" dirty="0"/>
              <a:t> (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membru</a:t>
            </a:r>
            <a:r>
              <a:rPr lang="en-US" sz="1600" dirty="0"/>
              <a:t> al </a:t>
            </a:r>
            <a:r>
              <a:rPr lang="en-US" sz="1600" dirty="0" err="1"/>
              <a:t>echipei</a:t>
            </a:r>
            <a:r>
              <a:rPr lang="en-US" sz="1600" dirty="0"/>
              <a:t>). Pe </a:t>
            </a:r>
            <a:r>
              <a:rPr lang="en-US" sz="1600" dirty="0" err="1"/>
              <a:t>parcurs</a:t>
            </a:r>
            <a:r>
              <a:rPr lang="en-US" sz="1600" dirty="0"/>
              <a:t>, am </a:t>
            </a:r>
            <a:r>
              <a:rPr lang="en-US" sz="1600" dirty="0" err="1"/>
              <a:t>dat</a:t>
            </a:r>
            <a:r>
              <a:rPr lang="en-US" sz="1600" dirty="0"/>
              <a:t> pull request-</a:t>
            </a:r>
            <a:r>
              <a:rPr lang="en-US" sz="1600" dirty="0" err="1"/>
              <a:t>uri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aduce</a:t>
            </a:r>
            <a:r>
              <a:rPr lang="en-US" sz="1600" dirty="0"/>
              <a:t> pe main </a:t>
            </a:r>
            <a:r>
              <a:rPr lang="en-US" sz="1600" dirty="0" err="1"/>
              <a:t>functionalitatile</a:t>
            </a:r>
            <a:r>
              <a:rPr lang="en-US" sz="1600" dirty="0"/>
              <a:t> </a:t>
            </a:r>
            <a:r>
              <a:rPr lang="en-US" sz="1600" dirty="0" err="1"/>
              <a:t>implementate</a:t>
            </a:r>
            <a:r>
              <a:rPr lang="en-US" sz="1600" dirty="0"/>
              <a:t> de </a:t>
            </a:r>
            <a:r>
              <a:rPr lang="en-US" sz="1600" dirty="0" err="1"/>
              <a:t>fiecare</a:t>
            </a:r>
            <a:r>
              <a:rPr lang="en-US" sz="1600" dirty="0"/>
              <a:t> si am </a:t>
            </a:r>
            <a:r>
              <a:rPr lang="en-US" sz="1600" dirty="0" err="1"/>
              <a:t>dat</a:t>
            </a:r>
            <a:r>
              <a:rPr lang="en-US" sz="1600" dirty="0"/>
              <a:t> merge la branch-</a:t>
            </a:r>
            <a:r>
              <a:rPr lang="en-US" sz="1600" dirty="0" err="1"/>
              <a:t>uri</a:t>
            </a:r>
            <a:r>
              <a:rPr lang="en-US" sz="1600" dirty="0"/>
              <a:t>. Asa cum se </a:t>
            </a:r>
            <a:r>
              <a:rPr lang="en-US" sz="1600" dirty="0" err="1"/>
              <a:t>observa</a:t>
            </a:r>
            <a:r>
              <a:rPr lang="en-US" sz="1600" dirty="0"/>
              <a:t> in imagine, am </a:t>
            </a:r>
            <a:r>
              <a:rPr lang="en-US" sz="1600" dirty="0" err="1"/>
              <a:t>avut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commit-</a:t>
            </a:r>
            <a:r>
              <a:rPr lang="en-US" sz="1600" dirty="0" err="1"/>
              <a:t>uri</a:t>
            </a:r>
            <a:r>
              <a:rPr lang="en-US" sz="1600" dirty="0"/>
              <a:t> (83 commit-</a:t>
            </a:r>
            <a:r>
              <a:rPr lang="en-US" sz="1600" dirty="0" err="1"/>
              <a:t>uri</a:t>
            </a:r>
            <a:r>
              <a:rPr lang="en-US" sz="1600" dirty="0"/>
              <a:t> la </a:t>
            </a:r>
            <a:r>
              <a:rPr lang="en-US" sz="1600" dirty="0" err="1"/>
              <a:t>momentul</a:t>
            </a:r>
            <a:r>
              <a:rPr lang="en-US" sz="1600" dirty="0"/>
              <a:t> screenshot-</a:t>
            </a:r>
            <a:r>
              <a:rPr lang="en-US" sz="1600" dirty="0" err="1"/>
              <a:t>ului</a:t>
            </a:r>
            <a:r>
              <a:rPr lang="en-US" sz="1600" dirty="0"/>
              <a:t>). </a:t>
            </a:r>
            <a:endParaRPr sz="1600" dirty="0"/>
          </a:p>
        </p:txBody>
      </p:sp>
      <p:grpSp>
        <p:nvGrpSpPr>
          <p:cNvPr id="3834" name="Google Shape;3834;p116"/>
          <p:cNvGrpSpPr/>
          <p:nvPr/>
        </p:nvGrpSpPr>
        <p:grpSpPr>
          <a:xfrm>
            <a:off x="4362254" y="1192476"/>
            <a:ext cx="4087990" cy="3098334"/>
            <a:chOff x="4682879" y="1259151"/>
            <a:chExt cx="4087990" cy="3098334"/>
          </a:xfrm>
        </p:grpSpPr>
        <p:grpSp>
          <p:nvGrpSpPr>
            <p:cNvPr id="3835" name="Google Shape;3835;p116"/>
            <p:cNvGrpSpPr/>
            <p:nvPr/>
          </p:nvGrpSpPr>
          <p:grpSpPr>
            <a:xfrm>
              <a:off x="4682879" y="1259151"/>
              <a:ext cx="4087990" cy="3098334"/>
              <a:chOff x="1572575" y="3497750"/>
              <a:chExt cx="843650" cy="639425"/>
            </a:xfrm>
          </p:grpSpPr>
          <p:sp>
            <p:nvSpPr>
              <p:cNvPr id="3836" name="Google Shape;3836;p116"/>
              <p:cNvSpPr/>
              <p:nvPr/>
            </p:nvSpPr>
            <p:spPr>
              <a:xfrm>
                <a:off x="1572575" y="3497750"/>
                <a:ext cx="84365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16"/>
              <p:cNvSpPr/>
              <p:nvPr/>
            </p:nvSpPr>
            <p:spPr>
              <a:xfrm>
                <a:off x="1904400" y="4032325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16"/>
              <p:cNvSpPr/>
              <p:nvPr/>
            </p:nvSpPr>
            <p:spPr>
              <a:xfrm>
                <a:off x="1904400" y="4032325"/>
                <a:ext cx="1799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993" extrusionOk="0">
                    <a:moveTo>
                      <a:pt x="1" y="1"/>
                    </a:moveTo>
                    <a:lnTo>
                      <a:pt x="1" y="980"/>
                    </a:lnTo>
                    <a:lnTo>
                      <a:pt x="7198" y="1992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16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0" name="Google Shape;3840;p116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3841" name="Google Shape;3841;p116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16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16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ine 3">
            <a:extLst>
              <a:ext uri="{FF2B5EF4-FFF2-40B4-BE49-F238E27FC236}">
                <a16:creationId xmlns:a16="http://schemas.microsoft.com/office/drawing/2014/main" id="{1EB4154D-80A5-9F35-C014-03E535C88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52" t="6358" r="16325"/>
          <a:stretch/>
        </p:blipFill>
        <p:spPr>
          <a:xfrm>
            <a:off x="4498675" y="1270185"/>
            <a:ext cx="3944552" cy="23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19"/>
          <p:cNvSpPr txBox="1">
            <a:spLocks noGrp="1"/>
          </p:cNvSpPr>
          <p:nvPr>
            <p:ph type="subTitle" idx="1"/>
          </p:nvPr>
        </p:nvSpPr>
        <p:spPr>
          <a:xfrm>
            <a:off x="407142" y="1301593"/>
            <a:ext cx="8149506" cy="611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Am </a:t>
            </a:r>
            <a:r>
              <a:rPr lang="en-US" sz="1600" dirty="0" err="1"/>
              <a:t>respectat</a:t>
            </a:r>
            <a:r>
              <a:rPr lang="en-US" sz="1600" dirty="0"/>
              <a:t> un set de reguli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convenții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scrie</a:t>
            </a:r>
            <a:r>
              <a:rPr lang="en-US" sz="1600" dirty="0"/>
              <a:t> </a:t>
            </a:r>
            <a:r>
              <a:rPr lang="en-US" sz="1600" dirty="0" err="1"/>
              <a:t>codul</a:t>
            </a:r>
            <a:r>
              <a:rPr lang="en-US" sz="1600" dirty="0"/>
              <a:t> </a:t>
            </a:r>
            <a:r>
              <a:rPr lang="en-US" sz="1600" dirty="0" err="1"/>
              <a:t>sursă</a:t>
            </a:r>
            <a:r>
              <a:rPr lang="en-US" sz="1600" dirty="0"/>
              <a:t> </a:t>
            </a:r>
            <a:r>
              <a:rPr lang="en-US" sz="1600" dirty="0" err="1"/>
              <a:t>într</a:t>
            </a:r>
            <a:r>
              <a:rPr lang="en-US" sz="1600" dirty="0"/>
              <a:t>-un mod </a:t>
            </a:r>
            <a:r>
              <a:rPr lang="en-US" sz="1600" dirty="0" err="1"/>
              <a:t>coerent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ușor</a:t>
            </a:r>
            <a:r>
              <a:rPr lang="en-US" sz="1600" dirty="0"/>
              <a:t> de </a:t>
            </a:r>
            <a:r>
              <a:rPr lang="en-US" sz="1600" dirty="0" err="1"/>
              <a:t>citit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conformitate</a:t>
            </a:r>
            <a:r>
              <a:rPr lang="en-US" sz="1600" dirty="0"/>
              <a:t> cu </a:t>
            </a:r>
            <a:r>
              <a:rPr lang="en-US" sz="1600" dirty="0" err="1"/>
              <a:t>standardele</a:t>
            </a:r>
            <a:r>
              <a:rPr lang="en-US" sz="1600" dirty="0"/>
              <a:t> </a:t>
            </a:r>
            <a:r>
              <a:rPr lang="en-US" sz="1600" dirty="0" err="1"/>
              <a:t>industriei</a:t>
            </a:r>
            <a:r>
              <a:rPr lang="en-US" sz="1600" dirty="0"/>
              <a:t>.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lucru</a:t>
            </a:r>
            <a:r>
              <a:rPr lang="en-US" sz="1600" dirty="0"/>
              <a:t> </a:t>
            </a:r>
            <a:r>
              <a:rPr lang="en-US" sz="1600" dirty="0" err="1"/>
              <a:t>facilitează</a:t>
            </a:r>
            <a:r>
              <a:rPr lang="en-US" sz="1600" dirty="0"/>
              <a:t> </a:t>
            </a:r>
            <a:r>
              <a:rPr lang="en-US" sz="1600" dirty="0" err="1"/>
              <a:t>înțelegerea</a:t>
            </a:r>
            <a:r>
              <a:rPr lang="en-US" sz="1600" dirty="0"/>
              <a:t> </a:t>
            </a:r>
            <a:r>
              <a:rPr lang="en-US" sz="1600" dirty="0" err="1"/>
              <a:t>codului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reduce </a:t>
            </a:r>
            <a:r>
              <a:rPr lang="en-US" sz="1600" dirty="0" err="1"/>
              <a:t>erorile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3874" name="Google Shape;3874;p1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STANDARDS </a:t>
            </a:r>
            <a:endParaRPr dirty="0"/>
          </a:p>
        </p:txBody>
      </p:sp>
      <p:grpSp>
        <p:nvGrpSpPr>
          <p:cNvPr id="3875" name="Google Shape;3875;p119"/>
          <p:cNvGrpSpPr/>
          <p:nvPr/>
        </p:nvGrpSpPr>
        <p:grpSpPr>
          <a:xfrm>
            <a:off x="2376105" y="2115801"/>
            <a:ext cx="4211579" cy="2743117"/>
            <a:chOff x="2630550" y="2250138"/>
            <a:chExt cx="3321000" cy="2208312"/>
          </a:xfrm>
        </p:grpSpPr>
        <p:grpSp>
          <p:nvGrpSpPr>
            <p:cNvPr id="3876" name="Google Shape;3876;p119"/>
            <p:cNvGrpSpPr/>
            <p:nvPr/>
          </p:nvGrpSpPr>
          <p:grpSpPr>
            <a:xfrm>
              <a:off x="2818995" y="2250138"/>
              <a:ext cx="2957309" cy="1860169"/>
              <a:chOff x="4667758" y="1259158"/>
              <a:chExt cx="4118242" cy="2590404"/>
            </a:xfrm>
          </p:grpSpPr>
          <p:sp>
            <p:nvSpPr>
              <p:cNvPr id="3877" name="Google Shape;3877;p119"/>
              <p:cNvSpPr/>
              <p:nvPr/>
            </p:nvSpPr>
            <p:spPr>
              <a:xfrm>
                <a:off x="4667758" y="1259158"/>
                <a:ext cx="4118242" cy="2590404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78" name="Google Shape;3878;p119"/>
              <p:cNvGrpSpPr/>
              <p:nvPr/>
            </p:nvGrpSpPr>
            <p:grpSpPr>
              <a:xfrm>
                <a:off x="6572650" y="3771725"/>
                <a:ext cx="304550" cy="36600"/>
                <a:chOff x="6504075" y="3773750"/>
                <a:chExt cx="304550" cy="36600"/>
              </a:xfrm>
            </p:grpSpPr>
            <p:sp>
              <p:nvSpPr>
                <p:cNvPr id="3879" name="Google Shape;3879;p119"/>
                <p:cNvSpPr/>
                <p:nvPr/>
              </p:nvSpPr>
              <p:spPr>
                <a:xfrm>
                  <a:off x="650407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119"/>
                <p:cNvSpPr/>
                <p:nvPr/>
              </p:nvSpPr>
              <p:spPr>
                <a:xfrm>
                  <a:off x="6638050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119"/>
                <p:cNvSpPr/>
                <p:nvPr/>
              </p:nvSpPr>
              <p:spPr>
                <a:xfrm>
                  <a:off x="677202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2" name="Google Shape;3882;p119"/>
            <p:cNvGrpSpPr/>
            <p:nvPr/>
          </p:nvGrpSpPr>
          <p:grpSpPr>
            <a:xfrm>
              <a:off x="2630550" y="4141250"/>
              <a:ext cx="3321000" cy="317200"/>
              <a:chOff x="2630550" y="4157925"/>
              <a:chExt cx="3321000" cy="317200"/>
            </a:xfrm>
          </p:grpSpPr>
          <p:grpSp>
            <p:nvGrpSpPr>
              <p:cNvPr id="3883" name="Google Shape;3883;p119"/>
              <p:cNvGrpSpPr/>
              <p:nvPr/>
            </p:nvGrpSpPr>
            <p:grpSpPr>
              <a:xfrm>
                <a:off x="2640137" y="4157925"/>
                <a:ext cx="3303126" cy="190200"/>
                <a:chOff x="2527300" y="4102950"/>
                <a:chExt cx="3529735" cy="190200"/>
              </a:xfrm>
            </p:grpSpPr>
            <p:sp>
              <p:nvSpPr>
                <p:cNvPr id="3884" name="Google Shape;3884;p119"/>
                <p:cNvSpPr/>
                <p:nvPr/>
              </p:nvSpPr>
              <p:spPr>
                <a:xfrm>
                  <a:off x="2674150" y="4102950"/>
                  <a:ext cx="3248100" cy="19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119"/>
                <p:cNvSpPr/>
                <p:nvPr/>
              </p:nvSpPr>
              <p:spPr>
                <a:xfrm>
                  <a:off x="2527300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119"/>
                <p:cNvSpPr/>
                <p:nvPr/>
              </p:nvSpPr>
              <p:spPr>
                <a:xfrm flipH="1">
                  <a:off x="5618735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7" name="Google Shape;3887;p119"/>
              <p:cNvSpPr/>
              <p:nvPr/>
            </p:nvSpPr>
            <p:spPr>
              <a:xfrm rot="10800000" flipH="1">
                <a:off x="2630550" y="4362925"/>
                <a:ext cx="3321000" cy="1122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tx2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C5E985F2-40EC-C90B-51E0-E460CF020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89" t="-108" r="6524" b="108"/>
          <a:stretch/>
        </p:blipFill>
        <p:spPr>
          <a:xfrm>
            <a:off x="2615085" y="2195390"/>
            <a:ext cx="3630510" cy="21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8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713225" y="1595194"/>
            <a:ext cx="7816725" cy="2983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urmat</a:t>
            </a:r>
            <a:r>
              <a:rPr lang="en-US" sz="1600" dirty="0"/>
              <a:t> </a:t>
            </a:r>
            <a:r>
              <a:rPr lang="en-US" sz="1600" dirty="0" err="1"/>
              <a:t>setul</a:t>
            </a:r>
            <a:r>
              <a:rPr lang="en-US" sz="1600" dirty="0"/>
              <a:t> de </a:t>
            </a:r>
            <a:r>
              <a:rPr lang="en-US" sz="1600" dirty="0" err="1"/>
              <a:t>recomandari</a:t>
            </a:r>
            <a:r>
              <a:rPr lang="en-US" sz="1600" dirty="0"/>
              <a:t> de </a:t>
            </a:r>
            <a:r>
              <a:rPr lang="en-US" sz="1600" dirty="0" err="1"/>
              <a:t>stil</a:t>
            </a:r>
            <a:r>
              <a:rPr lang="en-US" sz="1600" dirty="0"/>
              <a:t> </a:t>
            </a:r>
            <a:r>
              <a:rPr lang="fr-FR" sz="1600" dirty="0"/>
              <a:t>PEP 8 (Python </a:t>
            </a:r>
            <a:r>
              <a:rPr lang="fr-FR" sz="1600" dirty="0" err="1"/>
              <a:t>Enhancement</a:t>
            </a:r>
            <a:r>
              <a:rPr lang="fr-FR" sz="1600" dirty="0"/>
              <a:t> </a:t>
            </a:r>
            <a:r>
              <a:rPr lang="fr-FR" sz="1600" dirty="0" err="1"/>
              <a:t>Proposal</a:t>
            </a:r>
            <a:r>
              <a:rPr lang="fr-FR" sz="1600" dirty="0"/>
              <a:t> 8). 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denumiri</a:t>
            </a:r>
            <a:r>
              <a:rPr lang="en-US" sz="1600" dirty="0"/>
              <a:t> descriptive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variabile</a:t>
            </a:r>
            <a:r>
              <a:rPr lang="en-US" sz="1600" dirty="0"/>
              <a:t>, </a:t>
            </a:r>
            <a:r>
              <a:rPr lang="en-US" sz="1600" dirty="0" err="1"/>
              <a:t>funcții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clase</a:t>
            </a:r>
            <a:r>
              <a:rPr lang="en-US" sz="1600" dirty="0"/>
              <a:t>. 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snake_case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variabile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funcții</a:t>
            </a:r>
            <a:r>
              <a:rPr lang="en-US" sz="1600" dirty="0"/>
              <a:t> (</a:t>
            </a:r>
            <a:r>
              <a:rPr lang="en-US" sz="1600" dirty="0" err="1"/>
              <a:t>exemplu</a:t>
            </a:r>
            <a:r>
              <a:rPr lang="en-US" sz="1600" dirty="0"/>
              <a:t>: </a:t>
            </a:r>
            <a:r>
              <a:rPr lang="en-US" sz="1600" dirty="0" err="1"/>
              <a:t>alien_is_pressed</a:t>
            </a:r>
            <a:r>
              <a:rPr lang="en-US" sz="1600" dirty="0"/>
              <a:t>)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PascalCase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denumirea</a:t>
            </a:r>
            <a:r>
              <a:rPr lang="en-US" sz="1600" dirty="0"/>
              <a:t> </a:t>
            </a:r>
            <a:r>
              <a:rPr lang="en-US" sz="1600" dirty="0" err="1"/>
              <a:t>claselor</a:t>
            </a:r>
            <a:r>
              <a:rPr lang="en-US" sz="1600" dirty="0"/>
              <a:t> (</a:t>
            </a:r>
            <a:r>
              <a:rPr lang="en-US" sz="1600" dirty="0" err="1"/>
              <a:t>exemplu</a:t>
            </a:r>
            <a:r>
              <a:rPr lang="en-US" sz="1600" dirty="0"/>
              <a:t>: </a:t>
            </a:r>
            <a:r>
              <a:rPr lang="en-US" sz="1600" dirty="0" err="1"/>
              <a:t>GameCardBehaviour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identarea</a:t>
            </a:r>
            <a:r>
              <a:rPr lang="en-US" sz="1600" dirty="0"/>
              <a:t> </a:t>
            </a:r>
            <a:r>
              <a:rPr lang="en-US" sz="1600" dirty="0" err="1"/>
              <a:t>consistenta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structura</a:t>
            </a:r>
            <a:r>
              <a:rPr lang="en-US" sz="1600" dirty="0"/>
              <a:t> </a:t>
            </a:r>
            <a:r>
              <a:rPr lang="en-US" sz="1600" dirty="0" err="1"/>
              <a:t>codul</a:t>
            </a:r>
            <a:r>
              <a:rPr lang="en-US" sz="1600" dirty="0"/>
              <a:t> (</a:t>
            </a:r>
            <a:r>
              <a:rPr lang="en-US" sz="1600" dirty="0" err="1"/>
              <a:t>patru</a:t>
            </a:r>
            <a:r>
              <a:rPr lang="en-US" sz="1600" dirty="0"/>
              <a:t> </a:t>
            </a:r>
            <a:r>
              <a:rPr lang="en-US" sz="1600" dirty="0" err="1"/>
              <a:t>spatii</a:t>
            </a:r>
            <a:r>
              <a:rPr lang="en-US" sz="1600" dirty="0"/>
              <a:t> pe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nivel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limitat</a:t>
            </a:r>
            <a:r>
              <a:rPr lang="en-US" sz="1600" dirty="0"/>
              <a:t> </a:t>
            </a:r>
            <a:r>
              <a:rPr lang="en-US" sz="1600" dirty="0" err="1"/>
              <a:t>lungimea</a:t>
            </a:r>
            <a:r>
              <a:rPr lang="en-US" sz="1600" dirty="0"/>
              <a:t> </a:t>
            </a:r>
            <a:r>
              <a:rPr lang="en-US" sz="1600" dirty="0" err="1"/>
              <a:t>liniilor</a:t>
            </a:r>
            <a:r>
              <a:rPr lang="en-US" sz="1600" dirty="0"/>
              <a:t> de cod la </a:t>
            </a:r>
            <a:r>
              <a:rPr lang="en-US" sz="1600" dirty="0" err="1"/>
              <a:t>aproximativ</a:t>
            </a:r>
            <a:r>
              <a:rPr lang="en-US" sz="1600" dirty="0"/>
              <a:t> 79-80 de </a:t>
            </a:r>
            <a:r>
              <a:rPr lang="en-US" sz="1600" dirty="0" err="1"/>
              <a:t>caractere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o </a:t>
            </a:r>
            <a:r>
              <a:rPr lang="en-US" sz="1600" dirty="0" err="1"/>
              <a:t>vizualizare</a:t>
            </a:r>
            <a:r>
              <a:rPr lang="en-US" sz="1600" dirty="0"/>
              <a:t> </a:t>
            </a:r>
            <a:r>
              <a:rPr lang="en-US" sz="1600" dirty="0" err="1"/>
              <a:t>adecvată</a:t>
            </a:r>
            <a:r>
              <a:rPr lang="en-US" sz="1600" dirty="0"/>
              <a:t> pe </a:t>
            </a:r>
            <a:r>
              <a:rPr lang="en-US" sz="1600" dirty="0" err="1"/>
              <a:t>majoritatea</a:t>
            </a:r>
            <a:r>
              <a:rPr lang="en-US" sz="1600" dirty="0"/>
              <a:t> </a:t>
            </a:r>
            <a:r>
              <a:rPr lang="en-US" sz="1600" dirty="0" err="1"/>
              <a:t>ecranelor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713225" y="47275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STANDARDS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19"/>
          <p:cNvSpPr txBox="1">
            <a:spLocks noGrp="1"/>
          </p:cNvSpPr>
          <p:nvPr>
            <p:ph type="subTitle" idx="1"/>
          </p:nvPr>
        </p:nvSpPr>
        <p:spPr>
          <a:xfrm>
            <a:off x="407142" y="1301593"/>
            <a:ext cx="8149506" cy="611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Urmatoarea</a:t>
            </a:r>
            <a:r>
              <a:rPr lang="en-US" sz="1600" dirty="0"/>
              <a:t> </a:t>
            </a:r>
            <a:r>
              <a:rPr lang="en-US" sz="1600" dirty="0" err="1"/>
              <a:t>bucata</a:t>
            </a:r>
            <a:r>
              <a:rPr lang="en-US" sz="1600" dirty="0"/>
              <a:t> de cod face </a:t>
            </a:r>
            <a:r>
              <a:rPr lang="en-US" sz="1600" dirty="0" err="1"/>
              <a:t>parte</a:t>
            </a:r>
            <a:r>
              <a:rPr lang="en-US" sz="1600" dirty="0"/>
              <a:t> din </a:t>
            </a:r>
            <a:r>
              <a:rPr lang="en-US" sz="1600" dirty="0" err="1"/>
              <a:t>functia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animeaza</a:t>
            </a:r>
            <a:r>
              <a:rPr lang="en-US" sz="1600" dirty="0"/>
              <a:t> </a:t>
            </a:r>
            <a:r>
              <a:rPr lang="en-US" sz="1600" dirty="0" err="1"/>
              <a:t>miscarea</a:t>
            </a:r>
            <a:r>
              <a:rPr lang="en-US" sz="1600" dirty="0"/>
              <a:t> </a:t>
            </a:r>
            <a:r>
              <a:rPr lang="en-US" sz="1600" dirty="0" err="1"/>
              <a:t>pionilor</a:t>
            </a:r>
            <a:r>
              <a:rPr lang="en-US" sz="1600" dirty="0"/>
              <a:t> pe table </a:t>
            </a:r>
            <a:r>
              <a:rPr lang="en-US" sz="1600" dirty="0" err="1"/>
              <a:t>jocului</a:t>
            </a:r>
            <a:r>
              <a:rPr lang="en-US" sz="1600" dirty="0"/>
              <a:t> </a:t>
            </a:r>
            <a:r>
              <a:rPr lang="en-US" sz="1600" dirty="0" err="1"/>
              <a:t>BoardBlitz</a:t>
            </a:r>
            <a:r>
              <a:rPr lang="en-US" sz="1600" dirty="0"/>
              <a:t> (https://github.com/bogdanputinelu/uni-PartyPlaytime/commit/400c11eddfbcfe87ca1eb3fdab773e24bc063485)</a:t>
            </a:r>
            <a:endParaRPr sz="1600" dirty="0"/>
          </a:p>
        </p:txBody>
      </p:sp>
      <p:sp>
        <p:nvSpPr>
          <p:cNvPr id="3874" name="Google Shape;3874;p1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REFACTORING  </a:t>
            </a:r>
            <a:endParaRPr dirty="0"/>
          </a:p>
        </p:txBody>
      </p:sp>
      <p:grpSp>
        <p:nvGrpSpPr>
          <p:cNvPr id="3875" name="Google Shape;3875;p119"/>
          <p:cNvGrpSpPr/>
          <p:nvPr/>
        </p:nvGrpSpPr>
        <p:grpSpPr>
          <a:xfrm>
            <a:off x="2376105" y="2115801"/>
            <a:ext cx="4211579" cy="2743117"/>
            <a:chOff x="2630550" y="2250138"/>
            <a:chExt cx="3321000" cy="2208312"/>
          </a:xfrm>
        </p:grpSpPr>
        <p:grpSp>
          <p:nvGrpSpPr>
            <p:cNvPr id="3876" name="Google Shape;3876;p119"/>
            <p:cNvGrpSpPr/>
            <p:nvPr/>
          </p:nvGrpSpPr>
          <p:grpSpPr>
            <a:xfrm>
              <a:off x="2818995" y="2250138"/>
              <a:ext cx="2957309" cy="1860169"/>
              <a:chOff x="4667758" y="1259158"/>
              <a:chExt cx="4118242" cy="2590404"/>
            </a:xfrm>
          </p:grpSpPr>
          <p:sp>
            <p:nvSpPr>
              <p:cNvPr id="3877" name="Google Shape;3877;p119"/>
              <p:cNvSpPr/>
              <p:nvPr/>
            </p:nvSpPr>
            <p:spPr>
              <a:xfrm>
                <a:off x="4667758" y="1259158"/>
                <a:ext cx="4118242" cy="2590404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78" name="Google Shape;3878;p119"/>
              <p:cNvGrpSpPr/>
              <p:nvPr/>
            </p:nvGrpSpPr>
            <p:grpSpPr>
              <a:xfrm>
                <a:off x="6572650" y="3771725"/>
                <a:ext cx="304550" cy="36600"/>
                <a:chOff x="6504075" y="3773750"/>
                <a:chExt cx="304550" cy="36600"/>
              </a:xfrm>
            </p:grpSpPr>
            <p:sp>
              <p:nvSpPr>
                <p:cNvPr id="3879" name="Google Shape;3879;p119"/>
                <p:cNvSpPr/>
                <p:nvPr/>
              </p:nvSpPr>
              <p:spPr>
                <a:xfrm>
                  <a:off x="650407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119"/>
                <p:cNvSpPr/>
                <p:nvPr/>
              </p:nvSpPr>
              <p:spPr>
                <a:xfrm>
                  <a:off x="6638050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119"/>
                <p:cNvSpPr/>
                <p:nvPr/>
              </p:nvSpPr>
              <p:spPr>
                <a:xfrm>
                  <a:off x="677202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2" name="Google Shape;3882;p119"/>
            <p:cNvGrpSpPr/>
            <p:nvPr/>
          </p:nvGrpSpPr>
          <p:grpSpPr>
            <a:xfrm>
              <a:off x="2630550" y="4141250"/>
              <a:ext cx="3321000" cy="317200"/>
              <a:chOff x="2630550" y="4157925"/>
              <a:chExt cx="3321000" cy="317200"/>
            </a:xfrm>
          </p:grpSpPr>
          <p:grpSp>
            <p:nvGrpSpPr>
              <p:cNvPr id="3883" name="Google Shape;3883;p119"/>
              <p:cNvGrpSpPr/>
              <p:nvPr/>
            </p:nvGrpSpPr>
            <p:grpSpPr>
              <a:xfrm>
                <a:off x="2640137" y="4157925"/>
                <a:ext cx="3303126" cy="190200"/>
                <a:chOff x="2527300" y="4102950"/>
                <a:chExt cx="3529735" cy="190200"/>
              </a:xfrm>
            </p:grpSpPr>
            <p:sp>
              <p:nvSpPr>
                <p:cNvPr id="3884" name="Google Shape;3884;p119"/>
                <p:cNvSpPr/>
                <p:nvPr/>
              </p:nvSpPr>
              <p:spPr>
                <a:xfrm>
                  <a:off x="2674150" y="4102950"/>
                  <a:ext cx="3248100" cy="19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119"/>
                <p:cNvSpPr/>
                <p:nvPr/>
              </p:nvSpPr>
              <p:spPr>
                <a:xfrm>
                  <a:off x="2527300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119"/>
                <p:cNvSpPr/>
                <p:nvPr/>
              </p:nvSpPr>
              <p:spPr>
                <a:xfrm flipH="1">
                  <a:off x="5618735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7" name="Google Shape;3887;p119"/>
              <p:cNvSpPr/>
              <p:nvPr/>
            </p:nvSpPr>
            <p:spPr>
              <a:xfrm rot="10800000" flipH="1">
                <a:off x="2630550" y="4362925"/>
                <a:ext cx="3321000" cy="1122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tx2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ine 3">
            <a:extLst>
              <a:ext uri="{FF2B5EF4-FFF2-40B4-BE49-F238E27FC236}">
                <a16:creationId xmlns:a16="http://schemas.microsoft.com/office/drawing/2014/main" id="{37B2FBC3-2D50-8637-5948-D17B84FF3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19"/>
          <a:stretch/>
        </p:blipFill>
        <p:spPr>
          <a:xfrm>
            <a:off x="2715544" y="2207623"/>
            <a:ext cx="3535294" cy="21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19"/>
          <p:cNvSpPr txBox="1">
            <a:spLocks noGrp="1"/>
          </p:cNvSpPr>
          <p:nvPr>
            <p:ph type="subTitle" idx="1"/>
          </p:nvPr>
        </p:nvSpPr>
        <p:spPr>
          <a:xfrm>
            <a:off x="407142" y="1301593"/>
            <a:ext cx="8149506" cy="611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Acesta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refactorizat</a:t>
            </a:r>
            <a:r>
              <a:rPr lang="en-US" sz="1600" dirty="0"/>
              <a:t>, </a:t>
            </a:r>
            <a:r>
              <a:rPr lang="en-US" sz="1600" dirty="0" err="1"/>
              <a:t>fiind</a:t>
            </a:r>
            <a:r>
              <a:rPr lang="en-US" sz="1600" dirty="0"/>
              <a:t> eliminate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bucati</a:t>
            </a:r>
            <a:r>
              <a:rPr lang="en-US" sz="1600" dirty="0"/>
              <a:t> de cod </a:t>
            </a:r>
            <a:r>
              <a:rPr lang="en-US" sz="1600" dirty="0" err="1"/>
              <a:t>redundante</a:t>
            </a:r>
            <a:r>
              <a:rPr lang="en-US" sz="1600" dirty="0"/>
              <a:t>. </a:t>
            </a:r>
            <a:r>
              <a:rPr lang="en-US" sz="1600" dirty="0" err="1"/>
              <a:t>Noul</a:t>
            </a:r>
            <a:r>
              <a:rPr lang="en-US" sz="1600" dirty="0"/>
              <a:t> cod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unul</a:t>
            </a:r>
            <a:r>
              <a:rPr lang="en-US" sz="1600" dirty="0"/>
              <a:t> </a:t>
            </a:r>
            <a:r>
              <a:rPr lang="en-US" sz="1600" dirty="0" err="1"/>
              <a:t>concis</a:t>
            </a:r>
            <a:r>
              <a:rPr lang="en-US" sz="1600" dirty="0"/>
              <a:t> si </a:t>
            </a:r>
            <a:r>
              <a:rPr lang="en-US" sz="1600" dirty="0" err="1"/>
              <a:t>usor</a:t>
            </a:r>
            <a:r>
              <a:rPr lang="en-US" sz="1600" dirty="0"/>
              <a:t> de </a:t>
            </a:r>
            <a:r>
              <a:rPr lang="en-US" sz="1600" dirty="0" err="1"/>
              <a:t>inteles</a:t>
            </a:r>
            <a:r>
              <a:rPr lang="en-US" sz="1600" dirty="0"/>
              <a:t> (https://github.com/bogdanputinelu/uni-PartyPlaytime/commit/76caf9849976275f1c8eecde845d963031f5356d)</a:t>
            </a:r>
            <a:endParaRPr sz="1600" dirty="0"/>
          </a:p>
        </p:txBody>
      </p:sp>
      <p:sp>
        <p:nvSpPr>
          <p:cNvPr id="3874" name="Google Shape;3874;p1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REFACTORING  </a:t>
            </a:r>
            <a:endParaRPr dirty="0"/>
          </a:p>
        </p:txBody>
      </p:sp>
      <p:grpSp>
        <p:nvGrpSpPr>
          <p:cNvPr id="3875" name="Google Shape;3875;p119"/>
          <p:cNvGrpSpPr/>
          <p:nvPr/>
        </p:nvGrpSpPr>
        <p:grpSpPr>
          <a:xfrm>
            <a:off x="2376105" y="2115801"/>
            <a:ext cx="4211579" cy="2743117"/>
            <a:chOff x="2630550" y="2250138"/>
            <a:chExt cx="3321000" cy="2208312"/>
          </a:xfrm>
        </p:grpSpPr>
        <p:grpSp>
          <p:nvGrpSpPr>
            <p:cNvPr id="3876" name="Google Shape;3876;p119"/>
            <p:cNvGrpSpPr/>
            <p:nvPr/>
          </p:nvGrpSpPr>
          <p:grpSpPr>
            <a:xfrm>
              <a:off x="2818995" y="2250138"/>
              <a:ext cx="2957309" cy="1860169"/>
              <a:chOff x="4667758" y="1259158"/>
              <a:chExt cx="4118242" cy="2590404"/>
            </a:xfrm>
          </p:grpSpPr>
          <p:sp>
            <p:nvSpPr>
              <p:cNvPr id="3877" name="Google Shape;3877;p119"/>
              <p:cNvSpPr/>
              <p:nvPr/>
            </p:nvSpPr>
            <p:spPr>
              <a:xfrm>
                <a:off x="4667758" y="1259158"/>
                <a:ext cx="4118242" cy="2590404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78" name="Google Shape;3878;p119"/>
              <p:cNvGrpSpPr/>
              <p:nvPr/>
            </p:nvGrpSpPr>
            <p:grpSpPr>
              <a:xfrm>
                <a:off x="6572650" y="3771725"/>
                <a:ext cx="304550" cy="36600"/>
                <a:chOff x="6504075" y="3773750"/>
                <a:chExt cx="304550" cy="36600"/>
              </a:xfrm>
            </p:grpSpPr>
            <p:sp>
              <p:nvSpPr>
                <p:cNvPr id="3879" name="Google Shape;3879;p119"/>
                <p:cNvSpPr/>
                <p:nvPr/>
              </p:nvSpPr>
              <p:spPr>
                <a:xfrm>
                  <a:off x="650407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119"/>
                <p:cNvSpPr/>
                <p:nvPr/>
              </p:nvSpPr>
              <p:spPr>
                <a:xfrm>
                  <a:off x="6638050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119"/>
                <p:cNvSpPr/>
                <p:nvPr/>
              </p:nvSpPr>
              <p:spPr>
                <a:xfrm>
                  <a:off x="677202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2" name="Google Shape;3882;p119"/>
            <p:cNvGrpSpPr/>
            <p:nvPr/>
          </p:nvGrpSpPr>
          <p:grpSpPr>
            <a:xfrm>
              <a:off x="2630550" y="4141250"/>
              <a:ext cx="3321000" cy="317200"/>
              <a:chOff x="2630550" y="4157925"/>
              <a:chExt cx="3321000" cy="317200"/>
            </a:xfrm>
          </p:grpSpPr>
          <p:grpSp>
            <p:nvGrpSpPr>
              <p:cNvPr id="3883" name="Google Shape;3883;p119"/>
              <p:cNvGrpSpPr/>
              <p:nvPr/>
            </p:nvGrpSpPr>
            <p:grpSpPr>
              <a:xfrm>
                <a:off x="2640137" y="4157925"/>
                <a:ext cx="3303126" cy="190200"/>
                <a:chOff x="2527300" y="4102950"/>
                <a:chExt cx="3529735" cy="190200"/>
              </a:xfrm>
            </p:grpSpPr>
            <p:sp>
              <p:nvSpPr>
                <p:cNvPr id="3884" name="Google Shape;3884;p119"/>
                <p:cNvSpPr/>
                <p:nvPr/>
              </p:nvSpPr>
              <p:spPr>
                <a:xfrm>
                  <a:off x="2674150" y="4102950"/>
                  <a:ext cx="3248100" cy="19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119"/>
                <p:cNvSpPr/>
                <p:nvPr/>
              </p:nvSpPr>
              <p:spPr>
                <a:xfrm>
                  <a:off x="2527300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119"/>
                <p:cNvSpPr/>
                <p:nvPr/>
              </p:nvSpPr>
              <p:spPr>
                <a:xfrm flipH="1">
                  <a:off x="5618735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7" name="Google Shape;3887;p119"/>
              <p:cNvSpPr/>
              <p:nvPr/>
            </p:nvSpPr>
            <p:spPr>
              <a:xfrm rot="10800000" flipH="1">
                <a:off x="2630550" y="4362925"/>
                <a:ext cx="3321000" cy="1122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tx2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ECBFA28C-6FEB-059C-BD81-EA81271F2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58"/>
          <a:stretch/>
        </p:blipFill>
        <p:spPr>
          <a:xfrm>
            <a:off x="2675995" y="2213918"/>
            <a:ext cx="3668644" cy="21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6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7" name="Google Shape;2527;p77"/>
          <p:cNvPicPr preferRelativeResize="0"/>
          <p:nvPr/>
        </p:nvPicPr>
        <p:blipFill rotWithShape="1">
          <a:blip r:embed="rId3">
            <a:alphaModFix/>
          </a:blip>
          <a:srcRect l="18112" t="139" r="11928" b="219"/>
          <a:stretch/>
        </p:blipFill>
        <p:spPr>
          <a:xfrm>
            <a:off x="164275" y="771725"/>
            <a:ext cx="2534400" cy="2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8" name="Google Shape;2528;p77"/>
          <p:cNvSpPr txBox="1">
            <a:spLocks noGrp="1"/>
          </p:cNvSpPr>
          <p:nvPr>
            <p:ph type="subTitle" idx="1"/>
          </p:nvPr>
        </p:nvSpPr>
        <p:spPr>
          <a:xfrm>
            <a:off x="6573052" y="2949675"/>
            <a:ext cx="2247248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ChatGPT a generat cateva functii pe care le-am integrat in cod</a:t>
            </a:r>
            <a:endParaRPr dirty="0"/>
          </a:p>
        </p:txBody>
      </p:sp>
      <p:sp>
        <p:nvSpPr>
          <p:cNvPr id="2529" name="Google Shape;2529;p77"/>
          <p:cNvSpPr txBox="1">
            <a:spLocks noGrp="1"/>
          </p:cNvSpPr>
          <p:nvPr>
            <p:ph type="subTitle" idx="2"/>
          </p:nvPr>
        </p:nvSpPr>
        <p:spPr>
          <a:xfrm>
            <a:off x="6545312" y="2613375"/>
            <a:ext cx="1885456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Generare cod </a:t>
            </a:r>
            <a:endParaRPr dirty="0"/>
          </a:p>
        </p:txBody>
      </p:sp>
      <p:sp>
        <p:nvSpPr>
          <p:cNvPr id="2530" name="Google Shape;2530;p77"/>
          <p:cNvSpPr txBox="1">
            <a:spLocks noGrp="1"/>
          </p:cNvSpPr>
          <p:nvPr>
            <p:ph type="subTitle" idx="3"/>
          </p:nvPr>
        </p:nvSpPr>
        <p:spPr>
          <a:xfrm>
            <a:off x="2972175" y="2949675"/>
            <a:ext cx="2247248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ChatGPT a furnizat lista de cuvinte pentru jocuri </a:t>
            </a:r>
            <a:endParaRPr dirty="0"/>
          </a:p>
        </p:txBody>
      </p:sp>
      <p:sp>
        <p:nvSpPr>
          <p:cNvPr id="2531" name="Google Shape;2531;p77"/>
          <p:cNvSpPr txBox="1">
            <a:spLocks noGrp="1"/>
          </p:cNvSpPr>
          <p:nvPr>
            <p:ph type="subTitle" idx="4"/>
          </p:nvPr>
        </p:nvSpPr>
        <p:spPr>
          <a:xfrm>
            <a:off x="2943434" y="2613375"/>
            <a:ext cx="2362755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</a:t>
            </a:r>
            <a:r>
              <a:rPr lang="en-US" dirty="0"/>
              <a:t>e</a:t>
            </a:r>
            <a:r>
              <a:rPr lang="en" dirty="0"/>
              <a:t>nerare cuvinte</a:t>
            </a:r>
            <a:endParaRPr dirty="0"/>
          </a:p>
        </p:txBody>
      </p:sp>
      <p:sp>
        <p:nvSpPr>
          <p:cNvPr id="2532" name="Google Shape;2532;p77"/>
          <p:cNvSpPr/>
          <p:nvPr/>
        </p:nvSpPr>
        <p:spPr>
          <a:xfrm>
            <a:off x="3800975" y="1940551"/>
            <a:ext cx="463200" cy="46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77"/>
          <p:cNvSpPr/>
          <p:nvPr/>
        </p:nvSpPr>
        <p:spPr>
          <a:xfrm>
            <a:off x="7326088" y="1940560"/>
            <a:ext cx="463200" cy="46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77"/>
          <p:cNvSpPr txBox="1">
            <a:spLocks noGrp="1"/>
          </p:cNvSpPr>
          <p:nvPr>
            <p:ph type="title"/>
          </p:nvPr>
        </p:nvSpPr>
        <p:spPr>
          <a:xfrm>
            <a:off x="3159375" y="539500"/>
            <a:ext cx="5271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AI - </a:t>
            </a:r>
            <a:r>
              <a:rPr lang="en-US" dirty="0" err="1"/>
              <a:t>ChatGPT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535" name="Google Shape;2535;p77"/>
          <p:cNvSpPr txBox="1">
            <a:spLocks noGrp="1"/>
          </p:cNvSpPr>
          <p:nvPr>
            <p:ph type="subTitle" idx="5"/>
          </p:nvPr>
        </p:nvSpPr>
        <p:spPr>
          <a:xfrm>
            <a:off x="4705488" y="3818325"/>
            <a:ext cx="2135825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ChatGPT ne-a ajutat sa rezolvam mici erori </a:t>
            </a:r>
            <a:endParaRPr dirty="0"/>
          </a:p>
        </p:txBody>
      </p:sp>
      <p:sp>
        <p:nvSpPr>
          <p:cNvPr id="2536" name="Google Shape;2536;p77"/>
          <p:cNvSpPr txBox="1">
            <a:spLocks noGrp="1"/>
          </p:cNvSpPr>
          <p:nvPr>
            <p:ph type="subTitle" idx="6"/>
          </p:nvPr>
        </p:nvSpPr>
        <p:spPr>
          <a:xfrm>
            <a:off x="4938168" y="3482025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Bug</a:t>
            </a:r>
            <a:endParaRPr dirty="0"/>
          </a:p>
        </p:txBody>
      </p:sp>
      <p:grpSp>
        <p:nvGrpSpPr>
          <p:cNvPr id="2537" name="Google Shape;2537;p77"/>
          <p:cNvGrpSpPr/>
          <p:nvPr/>
        </p:nvGrpSpPr>
        <p:grpSpPr>
          <a:xfrm>
            <a:off x="5579738" y="2784203"/>
            <a:ext cx="463085" cy="462630"/>
            <a:chOff x="3040984" y="3681059"/>
            <a:chExt cx="356164" cy="355815"/>
          </a:xfrm>
        </p:grpSpPr>
        <p:sp>
          <p:nvSpPr>
            <p:cNvPr id="2538" name="Google Shape;2538;p77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7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7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1" name="Google Shape;2541;p77"/>
          <p:cNvSpPr/>
          <p:nvPr/>
        </p:nvSpPr>
        <p:spPr>
          <a:xfrm>
            <a:off x="5579688" y="2783914"/>
            <a:ext cx="463200" cy="46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77"/>
          <p:cNvSpPr/>
          <p:nvPr/>
        </p:nvSpPr>
        <p:spPr>
          <a:xfrm>
            <a:off x="3935699" y="2000304"/>
            <a:ext cx="193660" cy="343586"/>
          </a:xfrm>
          <a:custGeom>
            <a:avLst/>
            <a:gdLst/>
            <a:ahLst/>
            <a:cxnLst/>
            <a:rect l="l" t="t" r="r" b="b"/>
            <a:pathLst>
              <a:path w="4561" h="8092" extrusionOk="0">
                <a:moveTo>
                  <a:pt x="4317" y="244"/>
                </a:moveTo>
                <a:lnTo>
                  <a:pt x="4317" y="501"/>
                </a:lnTo>
                <a:lnTo>
                  <a:pt x="3681" y="501"/>
                </a:lnTo>
                <a:cubicBezTo>
                  <a:pt x="3532" y="501"/>
                  <a:pt x="3532" y="745"/>
                  <a:pt x="3681" y="745"/>
                </a:cubicBezTo>
                <a:lnTo>
                  <a:pt x="4074" y="745"/>
                </a:lnTo>
                <a:lnTo>
                  <a:pt x="4074" y="2192"/>
                </a:lnTo>
                <a:cubicBezTo>
                  <a:pt x="4074" y="2395"/>
                  <a:pt x="4020" y="2612"/>
                  <a:pt x="3898" y="2788"/>
                </a:cubicBezTo>
                <a:lnTo>
                  <a:pt x="677" y="2788"/>
                </a:lnTo>
                <a:cubicBezTo>
                  <a:pt x="569" y="2612"/>
                  <a:pt x="515" y="2395"/>
                  <a:pt x="501" y="2192"/>
                </a:cubicBezTo>
                <a:lnTo>
                  <a:pt x="501" y="745"/>
                </a:lnTo>
                <a:lnTo>
                  <a:pt x="3167" y="745"/>
                </a:lnTo>
                <a:cubicBezTo>
                  <a:pt x="3329" y="745"/>
                  <a:pt x="3329" y="501"/>
                  <a:pt x="3167" y="501"/>
                </a:cubicBezTo>
                <a:lnTo>
                  <a:pt x="258" y="501"/>
                </a:lnTo>
                <a:lnTo>
                  <a:pt x="258" y="244"/>
                </a:lnTo>
                <a:close/>
                <a:moveTo>
                  <a:pt x="3708" y="3018"/>
                </a:moveTo>
                <a:cubicBezTo>
                  <a:pt x="3641" y="3086"/>
                  <a:pt x="3587" y="3126"/>
                  <a:pt x="3505" y="3167"/>
                </a:cubicBezTo>
                <a:lnTo>
                  <a:pt x="2288" y="3911"/>
                </a:lnTo>
                <a:lnTo>
                  <a:pt x="1056" y="3167"/>
                </a:lnTo>
                <a:cubicBezTo>
                  <a:pt x="989" y="3126"/>
                  <a:pt x="921" y="3086"/>
                  <a:pt x="867" y="3018"/>
                </a:cubicBezTo>
                <a:close/>
                <a:moveTo>
                  <a:pt x="2166" y="4249"/>
                </a:moveTo>
                <a:lnTo>
                  <a:pt x="2166" y="5602"/>
                </a:lnTo>
                <a:lnTo>
                  <a:pt x="501" y="6265"/>
                </a:lnTo>
                <a:lnTo>
                  <a:pt x="501" y="5900"/>
                </a:lnTo>
                <a:cubicBezTo>
                  <a:pt x="501" y="5494"/>
                  <a:pt x="718" y="5129"/>
                  <a:pt x="1056" y="4912"/>
                </a:cubicBezTo>
                <a:lnTo>
                  <a:pt x="2166" y="4249"/>
                </a:lnTo>
                <a:close/>
                <a:moveTo>
                  <a:pt x="2409" y="4263"/>
                </a:moveTo>
                <a:lnTo>
                  <a:pt x="3505" y="4926"/>
                </a:lnTo>
                <a:cubicBezTo>
                  <a:pt x="3857" y="5129"/>
                  <a:pt x="4060" y="5508"/>
                  <a:pt x="4074" y="5900"/>
                </a:cubicBezTo>
                <a:lnTo>
                  <a:pt x="4074" y="6279"/>
                </a:lnTo>
                <a:lnTo>
                  <a:pt x="2409" y="5616"/>
                </a:lnTo>
                <a:lnTo>
                  <a:pt x="2409" y="4263"/>
                </a:lnTo>
                <a:close/>
                <a:moveTo>
                  <a:pt x="2288" y="5819"/>
                </a:moveTo>
                <a:lnTo>
                  <a:pt x="4060" y="6536"/>
                </a:lnTo>
                <a:lnTo>
                  <a:pt x="4060" y="7348"/>
                </a:lnTo>
                <a:lnTo>
                  <a:pt x="1395" y="7348"/>
                </a:lnTo>
                <a:cubicBezTo>
                  <a:pt x="1246" y="7348"/>
                  <a:pt x="1246" y="7578"/>
                  <a:pt x="1395" y="7578"/>
                </a:cubicBezTo>
                <a:lnTo>
                  <a:pt x="4317" y="7578"/>
                </a:lnTo>
                <a:lnTo>
                  <a:pt x="4317" y="7591"/>
                </a:lnTo>
                <a:lnTo>
                  <a:pt x="4317" y="7848"/>
                </a:lnTo>
                <a:lnTo>
                  <a:pt x="258" y="7848"/>
                </a:lnTo>
                <a:lnTo>
                  <a:pt x="258" y="7591"/>
                </a:lnTo>
                <a:lnTo>
                  <a:pt x="258" y="7578"/>
                </a:lnTo>
                <a:lnTo>
                  <a:pt x="894" y="7578"/>
                </a:lnTo>
                <a:cubicBezTo>
                  <a:pt x="1043" y="7578"/>
                  <a:pt x="1043" y="7348"/>
                  <a:pt x="894" y="7348"/>
                </a:cubicBezTo>
                <a:lnTo>
                  <a:pt x="501" y="7348"/>
                </a:lnTo>
                <a:lnTo>
                  <a:pt x="501" y="6536"/>
                </a:lnTo>
                <a:lnTo>
                  <a:pt x="2288" y="5819"/>
                </a:lnTo>
                <a:close/>
                <a:moveTo>
                  <a:pt x="258" y="0"/>
                </a:moveTo>
                <a:cubicBezTo>
                  <a:pt x="123" y="0"/>
                  <a:pt x="1" y="109"/>
                  <a:pt x="1" y="244"/>
                </a:cubicBezTo>
                <a:lnTo>
                  <a:pt x="1" y="501"/>
                </a:lnTo>
                <a:cubicBezTo>
                  <a:pt x="1" y="636"/>
                  <a:pt x="123" y="745"/>
                  <a:pt x="258" y="745"/>
                </a:cubicBezTo>
                <a:lnTo>
                  <a:pt x="258" y="2192"/>
                </a:lnTo>
                <a:cubicBezTo>
                  <a:pt x="271" y="2680"/>
                  <a:pt x="515" y="3126"/>
                  <a:pt x="934" y="3370"/>
                </a:cubicBezTo>
                <a:lnTo>
                  <a:pt x="2058" y="4033"/>
                </a:lnTo>
                <a:lnTo>
                  <a:pt x="934" y="4709"/>
                </a:lnTo>
                <a:cubicBezTo>
                  <a:pt x="515" y="4966"/>
                  <a:pt x="271" y="5413"/>
                  <a:pt x="258" y="5900"/>
                </a:cubicBezTo>
                <a:lnTo>
                  <a:pt x="258" y="7348"/>
                </a:lnTo>
                <a:cubicBezTo>
                  <a:pt x="123" y="7348"/>
                  <a:pt x="1" y="7456"/>
                  <a:pt x="1" y="7591"/>
                </a:cubicBezTo>
                <a:lnTo>
                  <a:pt x="1" y="7848"/>
                </a:lnTo>
                <a:cubicBezTo>
                  <a:pt x="1" y="7984"/>
                  <a:pt x="123" y="8092"/>
                  <a:pt x="258" y="8092"/>
                </a:cubicBezTo>
                <a:lnTo>
                  <a:pt x="4317" y="8092"/>
                </a:lnTo>
                <a:cubicBezTo>
                  <a:pt x="4453" y="8092"/>
                  <a:pt x="4561" y="7984"/>
                  <a:pt x="4561" y="7848"/>
                </a:cubicBezTo>
                <a:lnTo>
                  <a:pt x="4561" y="7591"/>
                </a:lnTo>
                <a:cubicBezTo>
                  <a:pt x="4561" y="7456"/>
                  <a:pt x="4453" y="7348"/>
                  <a:pt x="4317" y="7348"/>
                </a:cubicBezTo>
                <a:lnTo>
                  <a:pt x="4304" y="7348"/>
                </a:lnTo>
                <a:lnTo>
                  <a:pt x="4304" y="5900"/>
                </a:lnTo>
                <a:cubicBezTo>
                  <a:pt x="4304" y="5413"/>
                  <a:pt x="4047" y="4966"/>
                  <a:pt x="3627" y="4723"/>
                </a:cubicBezTo>
                <a:lnTo>
                  <a:pt x="2504" y="4046"/>
                </a:lnTo>
                <a:lnTo>
                  <a:pt x="3627" y="3370"/>
                </a:lnTo>
                <a:cubicBezTo>
                  <a:pt x="4047" y="3126"/>
                  <a:pt x="4304" y="2680"/>
                  <a:pt x="4304" y="2192"/>
                </a:cubicBezTo>
                <a:lnTo>
                  <a:pt x="4304" y="745"/>
                </a:lnTo>
                <a:lnTo>
                  <a:pt x="4317" y="745"/>
                </a:lnTo>
                <a:cubicBezTo>
                  <a:pt x="4453" y="745"/>
                  <a:pt x="4561" y="636"/>
                  <a:pt x="4561" y="501"/>
                </a:cubicBezTo>
                <a:lnTo>
                  <a:pt x="4561" y="244"/>
                </a:lnTo>
                <a:cubicBezTo>
                  <a:pt x="4561" y="109"/>
                  <a:pt x="4453" y="0"/>
                  <a:pt x="43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77"/>
          <p:cNvSpPr/>
          <p:nvPr/>
        </p:nvSpPr>
        <p:spPr>
          <a:xfrm>
            <a:off x="5638081" y="2843873"/>
            <a:ext cx="346474" cy="343289"/>
          </a:xfrm>
          <a:custGeom>
            <a:avLst/>
            <a:gdLst/>
            <a:ahLst/>
            <a:cxnLst/>
            <a:rect l="l" t="t" r="r" b="b"/>
            <a:pathLst>
              <a:path w="8160" h="8085" extrusionOk="0">
                <a:moveTo>
                  <a:pt x="4601" y="1127"/>
                </a:moveTo>
                <a:cubicBezTo>
                  <a:pt x="4699" y="1127"/>
                  <a:pt x="4797" y="1164"/>
                  <a:pt x="4872" y="1238"/>
                </a:cubicBezTo>
                <a:cubicBezTo>
                  <a:pt x="5115" y="1482"/>
                  <a:pt x="4953" y="1901"/>
                  <a:pt x="4601" y="1901"/>
                </a:cubicBezTo>
                <a:cubicBezTo>
                  <a:pt x="4249" y="1901"/>
                  <a:pt x="4073" y="1482"/>
                  <a:pt x="4330" y="1238"/>
                </a:cubicBezTo>
                <a:cubicBezTo>
                  <a:pt x="4405" y="1164"/>
                  <a:pt x="4503" y="1127"/>
                  <a:pt x="4601" y="1127"/>
                </a:cubicBezTo>
                <a:close/>
                <a:moveTo>
                  <a:pt x="4612" y="887"/>
                </a:moveTo>
                <a:cubicBezTo>
                  <a:pt x="4530" y="887"/>
                  <a:pt x="4445" y="903"/>
                  <a:pt x="4357" y="941"/>
                </a:cubicBezTo>
                <a:cubicBezTo>
                  <a:pt x="3721" y="1198"/>
                  <a:pt x="3911" y="2145"/>
                  <a:pt x="4601" y="2145"/>
                </a:cubicBezTo>
                <a:cubicBezTo>
                  <a:pt x="4763" y="2145"/>
                  <a:pt x="4926" y="2077"/>
                  <a:pt x="5048" y="1955"/>
                </a:cubicBezTo>
                <a:cubicBezTo>
                  <a:pt x="5468" y="1547"/>
                  <a:pt x="5123" y="887"/>
                  <a:pt x="4612" y="887"/>
                </a:cubicBezTo>
                <a:close/>
                <a:moveTo>
                  <a:pt x="6577" y="3106"/>
                </a:moveTo>
                <a:cubicBezTo>
                  <a:pt x="6915" y="3106"/>
                  <a:pt x="7091" y="3512"/>
                  <a:pt x="6847" y="3769"/>
                </a:cubicBezTo>
                <a:cubicBezTo>
                  <a:pt x="6774" y="3841"/>
                  <a:pt x="6676" y="3879"/>
                  <a:pt x="6576" y="3879"/>
                </a:cubicBezTo>
                <a:cubicBezTo>
                  <a:pt x="6473" y="3879"/>
                  <a:pt x="6368" y="3838"/>
                  <a:pt x="6292" y="3755"/>
                </a:cubicBezTo>
                <a:lnTo>
                  <a:pt x="6292" y="3769"/>
                </a:lnTo>
                <a:cubicBezTo>
                  <a:pt x="6049" y="3512"/>
                  <a:pt x="6225" y="3106"/>
                  <a:pt x="6577" y="3106"/>
                </a:cubicBezTo>
                <a:close/>
                <a:moveTo>
                  <a:pt x="6579" y="2853"/>
                </a:moveTo>
                <a:cubicBezTo>
                  <a:pt x="6501" y="2853"/>
                  <a:pt x="6418" y="2868"/>
                  <a:pt x="6333" y="2903"/>
                </a:cubicBezTo>
                <a:cubicBezTo>
                  <a:pt x="5697" y="3173"/>
                  <a:pt x="5886" y="4120"/>
                  <a:pt x="6577" y="4120"/>
                </a:cubicBezTo>
                <a:cubicBezTo>
                  <a:pt x="6739" y="4107"/>
                  <a:pt x="6901" y="4039"/>
                  <a:pt x="7010" y="3931"/>
                </a:cubicBezTo>
                <a:cubicBezTo>
                  <a:pt x="7432" y="3509"/>
                  <a:pt x="7092" y="2853"/>
                  <a:pt x="6579" y="2853"/>
                </a:cubicBezTo>
                <a:close/>
                <a:moveTo>
                  <a:pt x="1264" y="3652"/>
                </a:moveTo>
                <a:cubicBezTo>
                  <a:pt x="1462" y="3652"/>
                  <a:pt x="1651" y="3803"/>
                  <a:pt x="1651" y="4039"/>
                </a:cubicBezTo>
                <a:cubicBezTo>
                  <a:pt x="1638" y="4256"/>
                  <a:pt x="1475" y="4432"/>
                  <a:pt x="1259" y="4432"/>
                </a:cubicBezTo>
                <a:cubicBezTo>
                  <a:pt x="907" y="4432"/>
                  <a:pt x="731" y="4012"/>
                  <a:pt x="988" y="3769"/>
                </a:cubicBezTo>
                <a:cubicBezTo>
                  <a:pt x="1068" y="3689"/>
                  <a:pt x="1167" y="3652"/>
                  <a:pt x="1264" y="3652"/>
                </a:cubicBezTo>
                <a:close/>
                <a:moveTo>
                  <a:pt x="1259" y="3417"/>
                </a:moveTo>
                <a:cubicBezTo>
                  <a:pt x="704" y="3417"/>
                  <a:pt x="420" y="4093"/>
                  <a:pt x="812" y="4486"/>
                </a:cubicBezTo>
                <a:cubicBezTo>
                  <a:pt x="943" y="4612"/>
                  <a:pt x="1099" y="4668"/>
                  <a:pt x="1252" y="4668"/>
                </a:cubicBezTo>
                <a:cubicBezTo>
                  <a:pt x="1575" y="4668"/>
                  <a:pt x="1881" y="4416"/>
                  <a:pt x="1881" y="4039"/>
                </a:cubicBezTo>
                <a:cubicBezTo>
                  <a:pt x="1881" y="3687"/>
                  <a:pt x="1611" y="3417"/>
                  <a:pt x="1259" y="3417"/>
                </a:cubicBezTo>
                <a:close/>
                <a:moveTo>
                  <a:pt x="4046" y="3417"/>
                </a:moveTo>
                <a:cubicBezTo>
                  <a:pt x="3491" y="3417"/>
                  <a:pt x="3207" y="4093"/>
                  <a:pt x="3600" y="4486"/>
                </a:cubicBezTo>
                <a:cubicBezTo>
                  <a:pt x="3730" y="4612"/>
                  <a:pt x="3887" y="4668"/>
                  <a:pt x="4039" y="4668"/>
                </a:cubicBezTo>
                <a:cubicBezTo>
                  <a:pt x="4363" y="4668"/>
                  <a:pt x="4669" y="4416"/>
                  <a:pt x="4669" y="4039"/>
                </a:cubicBezTo>
                <a:cubicBezTo>
                  <a:pt x="4669" y="3985"/>
                  <a:pt x="4669" y="3931"/>
                  <a:pt x="4655" y="3890"/>
                </a:cubicBezTo>
                <a:cubicBezTo>
                  <a:pt x="4643" y="3831"/>
                  <a:pt x="4591" y="3793"/>
                  <a:pt x="4532" y="3793"/>
                </a:cubicBezTo>
                <a:cubicBezTo>
                  <a:pt x="4524" y="3793"/>
                  <a:pt x="4515" y="3794"/>
                  <a:pt x="4506" y="3796"/>
                </a:cubicBezTo>
                <a:cubicBezTo>
                  <a:pt x="4439" y="3823"/>
                  <a:pt x="4412" y="3877"/>
                  <a:pt x="4425" y="3945"/>
                </a:cubicBezTo>
                <a:cubicBezTo>
                  <a:pt x="4425" y="3972"/>
                  <a:pt x="4439" y="4012"/>
                  <a:pt x="4439" y="4039"/>
                </a:cubicBezTo>
                <a:cubicBezTo>
                  <a:pt x="4430" y="4273"/>
                  <a:pt x="4238" y="4424"/>
                  <a:pt x="4045" y="4424"/>
                </a:cubicBezTo>
                <a:cubicBezTo>
                  <a:pt x="3936" y="4424"/>
                  <a:pt x="3826" y="4376"/>
                  <a:pt x="3749" y="4269"/>
                </a:cubicBezTo>
                <a:cubicBezTo>
                  <a:pt x="3539" y="4010"/>
                  <a:pt x="3745" y="3650"/>
                  <a:pt x="4050" y="3650"/>
                </a:cubicBezTo>
                <a:cubicBezTo>
                  <a:pt x="4080" y="3650"/>
                  <a:pt x="4110" y="3653"/>
                  <a:pt x="4141" y="3660"/>
                </a:cubicBezTo>
                <a:cubicBezTo>
                  <a:pt x="4154" y="3664"/>
                  <a:pt x="4166" y="3665"/>
                  <a:pt x="4178" y="3665"/>
                </a:cubicBezTo>
                <a:cubicBezTo>
                  <a:pt x="4311" y="3665"/>
                  <a:pt x="4345" y="3468"/>
                  <a:pt x="4209" y="3430"/>
                </a:cubicBezTo>
                <a:cubicBezTo>
                  <a:pt x="4154" y="3417"/>
                  <a:pt x="4100" y="3417"/>
                  <a:pt x="4046" y="3417"/>
                </a:cubicBezTo>
                <a:close/>
                <a:moveTo>
                  <a:pt x="2658" y="5046"/>
                </a:moveTo>
                <a:cubicBezTo>
                  <a:pt x="2856" y="5046"/>
                  <a:pt x="3045" y="5197"/>
                  <a:pt x="3045" y="5433"/>
                </a:cubicBezTo>
                <a:cubicBezTo>
                  <a:pt x="3045" y="5649"/>
                  <a:pt x="2869" y="5825"/>
                  <a:pt x="2653" y="5825"/>
                </a:cubicBezTo>
                <a:cubicBezTo>
                  <a:pt x="2301" y="5825"/>
                  <a:pt x="2125" y="5406"/>
                  <a:pt x="2382" y="5162"/>
                </a:cubicBezTo>
                <a:cubicBezTo>
                  <a:pt x="2462" y="5082"/>
                  <a:pt x="2561" y="5046"/>
                  <a:pt x="2658" y="5046"/>
                </a:cubicBezTo>
                <a:close/>
                <a:moveTo>
                  <a:pt x="2653" y="4810"/>
                </a:moveTo>
                <a:cubicBezTo>
                  <a:pt x="2098" y="4810"/>
                  <a:pt x="1814" y="5487"/>
                  <a:pt x="2206" y="5879"/>
                </a:cubicBezTo>
                <a:cubicBezTo>
                  <a:pt x="2336" y="6005"/>
                  <a:pt x="2493" y="6062"/>
                  <a:pt x="2646" y="6062"/>
                </a:cubicBezTo>
                <a:cubicBezTo>
                  <a:pt x="2969" y="6062"/>
                  <a:pt x="3275" y="5810"/>
                  <a:pt x="3275" y="5433"/>
                </a:cubicBezTo>
                <a:cubicBezTo>
                  <a:pt x="3275" y="5081"/>
                  <a:pt x="2991" y="4810"/>
                  <a:pt x="2653" y="4810"/>
                </a:cubicBezTo>
                <a:close/>
                <a:moveTo>
                  <a:pt x="4594" y="0"/>
                </a:moveTo>
                <a:cubicBezTo>
                  <a:pt x="4435" y="0"/>
                  <a:pt x="4276" y="61"/>
                  <a:pt x="4154" y="183"/>
                </a:cubicBezTo>
                <a:lnTo>
                  <a:pt x="2017" y="2307"/>
                </a:lnTo>
                <a:cubicBezTo>
                  <a:pt x="1976" y="2361"/>
                  <a:pt x="1976" y="2429"/>
                  <a:pt x="2017" y="2483"/>
                </a:cubicBezTo>
                <a:cubicBezTo>
                  <a:pt x="2037" y="2503"/>
                  <a:pt x="2067" y="2514"/>
                  <a:pt x="2099" y="2514"/>
                </a:cubicBezTo>
                <a:cubicBezTo>
                  <a:pt x="2132" y="2514"/>
                  <a:pt x="2165" y="2503"/>
                  <a:pt x="2192" y="2483"/>
                </a:cubicBezTo>
                <a:lnTo>
                  <a:pt x="4317" y="345"/>
                </a:lnTo>
                <a:cubicBezTo>
                  <a:pt x="4385" y="278"/>
                  <a:pt x="4493" y="237"/>
                  <a:pt x="4587" y="237"/>
                </a:cubicBezTo>
                <a:cubicBezTo>
                  <a:pt x="4696" y="237"/>
                  <a:pt x="4790" y="278"/>
                  <a:pt x="4872" y="345"/>
                </a:cubicBezTo>
                <a:lnTo>
                  <a:pt x="7740" y="3214"/>
                </a:lnTo>
                <a:cubicBezTo>
                  <a:pt x="7889" y="3363"/>
                  <a:pt x="7889" y="3606"/>
                  <a:pt x="7740" y="3769"/>
                </a:cubicBezTo>
                <a:lnTo>
                  <a:pt x="5616" y="5893"/>
                </a:lnTo>
                <a:cubicBezTo>
                  <a:pt x="5562" y="5947"/>
                  <a:pt x="5562" y="6015"/>
                  <a:pt x="5616" y="6069"/>
                </a:cubicBezTo>
                <a:cubicBezTo>
                  <a:pt x="5629" y="6082"/>
                  <a:pt x="5670" y="6096"/>
                  <a:pt x="5697" y="6096"/>
                </a:cubicBezTo>
                <a:cubicBezTo>
                  <a:pt x="5724" y="6096"/>
                  <a:pt x="5751" y="6082"/>
                  <a:pt x="5778" y="6069"/>
                </a:cubicBezTo>
                <a:lnTo>
                  <a:pt x="7916" y="3931"/>
                </a:lnTo>
                <a:cubicBezTo>
                  <a:pt x="8160" y="3687"/>
                  <a:pt x="8160" y="3295"/>
                  <a:pt x="7916" y="3051"/>
                </a:cubicBezTo>
                <a:lnTo>
                  <a:pt x="5034" y="183"/>
                </a:lnTo>
                <a:cubicBezTo>
                  <a:pt x="4912" y="61"/>
                  <a:pt x="4753" y="0"/>
                  <a:pt x="4594" y="0"/>
                </a:cubicBezTo>
                <a:close/>
                <a:moveTo>
                  <a:pt x="4046" y="6443"/>
                </a:moveTo>
                <a:cubicBezTo>
                  <a:pt x="4246" y="6443"/>
                  <a:pt x="4439" y="6597"/>
                  <a:pt x="4439" y="6827"/>
                </a:cubicBezTo>
                <a:cubicBezTo>
                  <a:pt x="4425" y="7043"/>
                  <a:pt x="4263" y="7219"/>
                  <a:pt x="4046" y="7219"/>
                </a:cubicBezTo>
                <a:cubicBezTo>
                  <a:pt x="3694" y="7219"/>
                  <a:pt x="3519" y="6800"/>
                  <a:pt x="3776" y="6556"/>
                </a:cubicBezTo>
                <a:cubicBezTo>
                  <a:pt x="3854" y="6478"/>
                  <a:pt x="3951" y="6443"/>
                  <a:pt x="4046" y="6443"/>
                </a:cubicBezTo>
                <a:close/>
                <a:moveTo>
                  <a:pt x="1259" y="6204"/>
                </a:moveTo>
                <a:cubicBezTo>
                  <a:pt x="704" y="6204"/>
                  <a:pt x="420" y="6881"/>
                  <a:pt x="812" y="7273"/>
                </a:cubicBezTo>
                <a:cubicBezTo>
                  <a:pt x="943" y="7399"/>
                  <a:pt x="1099" y="7455"/>
                  <a:pt x="1252" y="7455"/>
                </a:cubicBezTo>
                <a:cubicBezTo>
                  <a:pt x="1575" y="7455"/>
                  <a:pt x="1881" y="7203"/>
                  <a:pt x="1881" y="6827"/>
                </a:cubicBezTo>
                <a:cubicBezTo>
                  <a:pt x="1881" y="6772"/>
                  <a:pt x="1881" y="6718"/>
                  <a:pt x="1868" y="6678"/>
                </a:cubicBezTo>
                <a:cubicBezTo>
                  <a:pt x="1856" y="6619"/>
                  <a:pt x="1803" y="6580"/>
                  <a:pt x="1745" y="6580"/>
                </a:cubicBezTo>
                <a:cubicBezTo>
                  <a:pt x="1736" y="6580"/>
                  <a:pt x="1728" y="6581"/>
                  <a:pt x="1719" y="6583"/>
                </a:cubicBezTo>
                <a:cubicBezTo>
                  <a:pt x="1651" y="6610"/>
                  <a:pt x="1624" y="6664"/>
                  <a:pt x="1638" y="6732"/>
                </a:cubicBezTo>
                <a:cubicBezTo>
                  <a:pt x="1638" y="6759"/>
                  <a:pt x="1651" y="6800"/>
                  <a:pt x="1651" y="6827"/>
                </a:cubicBezTo>
                <a:cubicBezTo>
                  <a:pt x="1643" y="7061"/>
                  <a:pt x="1451" y="7211"/>
                  <a:pt x="1257" y="7211"/>
                </a:cubicBezTo>
                <a:cubicBezTo>
                  <a:pt x="1148" y="7211"/>
                  <a:pt x="1039" y="7164"/>
                  <a:pt x="961" y="7057"/>
                </a:cubicBezTo>
                <a:cubicBezTo>
                  <a:pt x="751" y="6798"/>
                  <a:pt x="958" y="6437"/>
                  <a:pt x="1263" y="6437"/>
                </a:cubicBezTo>
                <a:cubicBezTo>
                  <a:pt x="1292" y="6437"/>
                  <a:pt x="1323" y="6441"/>
                  <a:pt x="1354" y="6448"/>
                </a:cubicBezTo>
                <a:cubicBezTo>
                  <a:pt x="1367" y="6451"/>
                  <a:pt x="1379" y="6453"/>
                  <a:pt x="1391" y="6453"/>
                </a:cubicBezTo>
                <a:cubicBezTo>
                  <a:pt x="1523" y="6453"/>
                  <a:pt x="1558" y="6255"/>
                  <a:pt x="1421" y="6218"/>
                </a:cubicBezTo>
                <a:cubicBezTo>
                  <a:pt x="1367" y="6204"/>
                  <a:pt x="1313" y="6204"/>
                  <a:pt x="1259" y="6204"/>
                </a:cubicBezTo>
                <a:close/>
                <a:moveTo>
                  <a:pt x="4046" y="6204"/>
                </a:moveTo>
                <a:cubicBezTo>
                  <a:pt x="3491" y="6204"/>
                  <a:pt x="3207" y="6881"/>
                  <a:pt x="3600" y="7273"/>
                </a:cubicBezTo>
                <a:cubicBezTo>
                  <a:pt x="3730" y="7399"/>
                  <a:pt x="3887" y="7455"/>
                  <a:pt x="4039" y="7455"/>
                </a:cubicBezTo>
                <a:cubicBezTo>
                  <a:pt x="4363" y="7455"/>
                  <a:pt x="4669" y="7203"/>
                  <a:pt x="4669" y="6827"/>
                </a:cubicBezTo>
                <a:cubicBezTo>
                  <a:pt x="4669" y="6488"/>
                  <a:pt x="4398" y="6204"/>
                  <a:pt x="4046" y="6204"/>
                </a:cubicBezTo>
                <a:close/>
                <a:moveTo>
                  <a:pt x="4682" y="3011"/>
                </a:moveTo>
                <a:cubicBezTo>
                  <a:pt x="4899" y="3011"/>
                  <a:pt x="5075" y="3187"/>
                  <a:pt x="5075" y="3403"/>
                </a:cubicBezTo>
                <a:lnTo>
                  <a:pt x="5075" y="7463"/>
                </a:lnTo>
                <a:cubicBezTo>
                  <a:pt x="5075" y="7679"/>
                  <a:pt x="4899" y="7855"/>
                  <a:pt x="4682" y="7855"/>
                </a:cubicBezTo>
                <a:lnTo>
                  <a:pt x="623" y="7855"/>
                </a:lnTo>
                <a:cubicBezTo>
                  <a:pt x="406" y="7841"/>
                  <a:pt x="230" y="7679"/>
                  <a:pt x="230" y="7463"/>
                </a:cubicBezTo>
                <a:lnTo>
                  <a:pt x="230" y="3403"/>
                </a:lnTo>
                <a:cubicBezTo>
                  <a:pt x="230" y="3187"/>
                  <a:pt x="406" y="3011"/>
                  <a:pt x="623" y="3011"/>
                </a:cubicBezTo>
                <a:close/>
                <a:moveTo>
                  <a:pt x="623" y="2781"/>
                </a:moveTo>
                <a:cubicBezTo>
                  <a:pt x="271" y="2781"/>
                  <a:pt x="0" y="3065"/>
                  <a:pt x="0" y="3403"/>
                </a:cubicBezTo>
                <a:lnTo>
                  <a:pt x="0" y="7463"/>
                </a:lnTo>
                <a:cubicBezTo>
                  <a:pt x="0" y="7814"/>
                  <a:pt x="271" y="8085"/>
                  <a:pt x="623" y="8085"/>
                </a:cubicBezTo>
                <a:lnTo>
                  <a:pt x="4682" y="8085"/>
                </a:lnTo>
                <a:cubicBezTo>
                  <a:pt x="5020" y="8085"/>
                  <a:pt x="5305" y="7814"/>
                  <a:pt x="5305" y="7463"/>
                </a:cubicBezTo>
                <a:lnTo>
                  <a:pt x="5305" y="3403"/>
                </a:lnTo>
                <a:cubicBezTo>
                  <a:pt x="5305" y="3065"/>
                  <a:pt x="5020" y="2781"/>
                  <a:pt x="4682" y="27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77"/>
          <p:cNvSpPr/>
          <p:nvPr/>
        </p:nvSpPr>
        <p:spPr>
          <a:xfrm>
            <a:off x="7433781" y="2000587"/>
            <a:ext cx="247669" cy="343034"/>
          </a:xfrm>
          <a:custGeom>
            <a:avLst/>
            <a:gdLst/>
            <a:ahLst/>
            <a:cxnLst/>
            <a:rect l="l" t="t" r="r" b="b"/>
            <a:pathLst>
              <a:path w="5833" h="8079" extrusionOk="0">
                <a:moveTo>
                  <a:pt x="1015" y="2314"/>
                </a:moveTo>
                <a:lnTo>
                  <a:pt x="1205" y="2504"/>
                </a:lnTo>
                <a:lnTo>
                  <a:pt x="1015" y="2707"/>
                </a:lnTo>
                <a:lnTo>
                  <a:pt x="826" y="2504"/>
                </a:lnTo>
                <a:lnTo>
                  <a:pt x="1015" y="2314"/>
                </a:lnTo>
                <a:close/>
                <a:moveTo>
                  <a:pt x="1015" y="2030"/>
                </a:moveTo>
                <a:cubicBezTo>
                  <a:pt x="985" y="2030"/>
                  <a:pt x="954" y="2044"/>
                  <a:pt x="934" y="2071"/>
                </a:cubicBezTo>
                <a:lnTo>
                  <a:pt x="569" y="2423"/>
                </a:lnTo>
                <a:cubicBezTo>
                  <a:pt x="528" y="2477"/>
                  <a:pt x="528" y="2544"/>
                  <a:pt x="569" y="2598"/>
                </a:cubicBezTo>
                <a:lnTo>
                  <a:pt x="934" y="2950"/>
                </a:lnTo>
                <a:cubicBezTo>
                  <a:pt x="948" y="2977"/>
                  <a:pt x="988" y="2991"/>
                  <a:pt x="1015" y="2991"/>
                </a:cubicBezTo>
                <a:cubicBezTo>
                  <a:pt x="1042" y="2991"/>
                  <a:pt x="1083" y="2977"/>
                  <a:pt x="1096" y="2950"/>
                </a:cubicBezTo>
                <a:lnTo>
                  <a:pt x="1462" y="2598"/>
                </a:lnTo>
                <a:cubicBezTo>
                  <a:pt x="1502" y="2544"/>
                  <a:pt x="1502" y="2477"/>
                  <a:pt x="1462" y="2423"/>
                </a:cubicBezTo>
                <a:lnTo>
                  <a:pt x="1096" y="2071"/>
                </a:lnTo>
                <a:cubicBezTo>
                  <a:pt x="1076" y="2044"/>
                  <a:pt x="1046" y="2030"/>
                  <a:pt x="1015" y="2030"/>
                </a:cubicBezTo>
                <a:close/>
                <a:moveTo>
                  <a:pt x="2159" y="3772"/>
                </a:moveTo>
                <a:cubicBezTo>
                  <a:pt x="2128" y="3772"/>
                  <a:pt x="2098" y="3782"/>
                  <a:pt x="2071" y="3803"/>
                </a:cubicBezTo>
                <a:lnTo>
                  <a:pt x="1178" y="4709"/>
                </a:lnTo>
                <a:cubicBezTo>
                  <a:pt x="1124" y="4750"/>
                  <a:pt x="1124" y="4831"/>
                  <a:pt x="1178" y="4872"/>
                </a:cubicBezTo>
                <a:lnTo>
                  <a:pt x="2071" y="5765"/>
                </a:lnTo>
                <a:cubicBezTo>
                  <a:pt x="2098" y="5792"/>
                  <a:pt x="2125" y="5805"/>
                  <a:pt x="2152" y="5805"/>
                </a:cubicBezTo>
                <a:lnTo>
                  <a:pt x="2165" y="5805"/>
                </a:lnTo>
                <a:cubicBezTo>
                  <a:pt x="2193" y="5805"/>
                  <a:pt x="2220" y="5792"/>
                  <a:pt x="2247" y="5778"/>
                </a:cubicBezTo>
                <a:lnTo>
                  <a:pt x="3140" y="4872"/>
                </a:lnTo>
                <a:cubicBezTo>
                  <a:pt x="3194" y="4831"/>
                  <a:pt x="3194" y="4750"/>
                  <a:pt x="3140" y="4709"/>
                </a:cubicBezTo>
                <a:lnTo>
                  <a:pt x="2801" y="4371"/>
                </a:lnTo>
                <a:cubicBezTo>
                  <a:pt x="2776" y="4346"/>
                  <a:pt x="2747" y="4335"/>
                  <a:pt x="2720" y="4335"/>
                </a:cubicBezTo>
                <a:cubicBezTo>
                  <a:pt x="2627" y="4335"/>
                  <a:pt x="2546" y="4450"/>
                  <a:pt x="2639" y="4533"/>
                </a:cubicBezTo>
                <a:lnTo>
                  <a:pt x="2883" y="4790"/>
                </a:lnTo>
                <a:lnTo>
                  <a:pt x="2152" y="5521"/>
                </a:lnTo>
                <a:lnTo>
                  <a:pt x="1421" y="4790"/>
                </a:lnTo>
                <a:lnTo>
                  <a:pt x="2152" y="4060"/>
                </a:lnTo>
                <a:lnTo>
                  <a:pt x="2260" y="4168"/>
                </a:lnTo>
                <a:cubicBezTo>
                  <a:pt x="2285" y="4193"/>
                  <a:pt x="2314" y="4204"/>
                  <a:pt x="2342" y="4204"/>
                </a:cubicBezTo>
                <a:cubicBezTo>
                  <a:pt x="2434" y="4204"/>
                  <a:pt x="2519" y="4086"/>
                  <a:pt x="2436" y="3992"/>
                </a:cubicBezTo>
                <a:lnTo>
                  <a:pt x="2247" y="3803"/>
                </a:lnTo>
                <a:cubicBezTo>
                  <a:pt x="2220" y="3782"/>
                  <a:pt x="2189" y="3772"/>
                  <a:pt x="2159" y="3772"/>
                </a:cubicBezTo>
                <a:close/>
                <a:moveTo>
                  <a:pt x="2152" y="488"/>
                </a:moveTo>
                <a:cubicBezTo>
                  <a:pt x="2098" y="488"/>
                  <a:pt x="2044" y="542"/>
                  <a:pt x="2044" y="609"/>
                </a:cubicBezTo>
                <a:lnTo>
                  <a:pt x="2044" y="1124"/>
                </a:lnTo>
                <a:cubicBezTo>
                  <a:pt x="2044" y="1198"/>
                  <a:pt x="2101" y="1235"/>
                  <a:pt x="2159" y="1235"/>
                </a:cubicBezTo>
                <a:cubicBezTo>
                  <a:pt x="2216" y="1235"/>
                  <a:pt x="2274" y="1198"/>
                  <a:pt x="2274" y="1124"/>
                </a:cubicBezTo>
                <a:lnTo>
                  <a:pt x="2274" y="731"/>
                </a:lnTo>
                <a:lnTo>
                  <a:pt x="5075" y="731"/>
                </a:lnTo>
                <a:lnTo>
                  <a:pt x="5075" y="5819"/>
                </a:lnTo>
                <a:lnTo>
                  <a:pt x="4696" y="5819"/>
                </a:lnTo>
                <a:cubicBezTo>
                  <a:pt x="4533" y="5819"/>
                  <a:pt x="4533" y="6049"/>
                  <a:pt x="4696" y="6062"/>
                </a:cubicBezTo>
                <a:lnTo>
                  <a:pt x="5196" y="6062"/>
                </a:lnTo>
                <a:lnTo>
                  <a:pt x="5196" y="6049"/>
                </a:lnTo>
                <a:cubicBezTo>
                  <a:pt x="5264" y="6049"/>
                  <a:pt x="5318" y="5995"/>
                  <a:pt x="5318" y="5927"/>
                </a:cubicBezTo>
                <a:lnTo>
                  <a:pt x="5318" y="609"/>
                </a:lnTo>
                <a:cubicBezTo>
                  <a:pt x="5318" y="542"/>
                  <a:pt x="5264" y="488"/>
                  <a:pt x="5196" y="488"/>
                </a:cubicBezTo>
                <a:close/>
                <a:moveTo>
                  <a:pt x="1665" y="2017"/>
                </a:moveTo>
                <a:cubicBezTo>
                  <a:pt x="1502" y="2017"/>
                  <a:pt x="1502" y="2247"/>
                  <a:pt x="1665" y="2247"/>
                </a:cubicBezTo>
                <a:lnTo>
                  <a:pt x="3559" y="2247"/>
                </a:lnTo>
                <a:lnTo>
                  <a:pt x="3559" y="6441"/>
                </a:lnTo>
                <a:cubicBezTo>
                  <a:pt x="3559" y="6509"/>
                  <a:pt x="3613" y="6563"/>
                  <a:pt x="3681" y="6563"/>
                </a:cubicBezTo>
                <a:cubicBezTo>
                  <a:pt x="3749" y="6563"/>
                  <a:pt x="3803" y="6509"/>
                  <a:pt x="3803" y="6441"/>
                </a:cubicBezTo>
                <a:lnTo>
                  <a:pt x="3803" y="2138"/>
                </a:lnTo>
                <a:cubicBezTo>
                  <a:pt x="3803" y="2071"/>
                  <a:pt x="3749" y="2017"/>
                  <a:pt x="3694" y="2017"/>
                </a:cubicBezTo>
                <a:close/>
                <a:moveTo>
                  <a:pt x="2044" y="1"/>
                </a:moveTo>
                <a:cubicBezTo>
                  <a:pt x="1760" y="1"/>
                  <a:pt x="1529" y="217"/>
                  <a:pt x="1529" y="501"/>
                </a:cubicBezTo>
                <a:lnTo>
                  <a:pt x="1529" y="1124"/>
                </a:lnTo>
                <a:cubicBezTo>
                  <a:pt x="1529" y="1198"/>
                  <a:pt x="1590" y="1235"/>
                  <a:pt x="1651" y="1235"/>
                </a:cubicBezTo>
                <a:cubicBezTo>
                  <a:pt x="1712" y="1235"/>
                  <a:pt x="1773" y="1198"/>
                  <a:pt x="1773" y="1124"/>
                </a:cubicBezTo>
                <a:lnTo>
                  <a:pt x="1773" y="501"/>
                </a:lnTo>
                <a:cubicBezTo>
                  <a:pt x="1773" y="352"/>
                  <a:pt x="1881" y="231"/>
                  <a:pt x="2030" y="231"/>
                </a:cubicBezTo>
                <a:lnTo>
                  <a:pt x="5332" y="231"/>
                </a:lnTo>
                <a:cubicBezTo>
                  <a:pt x="5467" y="231"/>
                  <a:pt x="5589" y="352"/>
                  <a:pt x="5589" y="501"/>
                </a:cubicBezTo>
                <a:lnTo>
                  <a:pt x="5589" y="6062"/>
                </a:lnTo>
                <a:cubicBezTo>
                  <a:pt x="5589" y="6211"/>
                  <a:pt x="5467" y="6319"/>
                  <a:pt x="5332" y="6319"/>
                </a:cubicBezTo>
                <a:lnTo>
                  <a:pt x="4696" y="6319"/>
                </a:lnTo>
                <a:cubicBezTo>
                  <a:pt x="4547" y="6347"/>
                  <a:pt x="4547" y="6550"/>
                  <a:pt x="4696" y="6563"/>
                </a:cubicBezTo>
                <a:lnTo>
                  <a:pt x="5332" y="6563"/>
                </a:lnTo>
                <a:lnTo>
                  <a:pt x="5332" y="6590"/>
                </a:lnTo>
                <a:cubicBezTo>
                  <a:pt x="5616" y="6590"/>
                  <a:pt x="5832" y="6360"/>
                  <a:pt x="5832" y="6089"/>
                </a:cubicBezTo>
                <a:lnTo>
                  <a:pt x="5832" y="501"/>
                </a:lnTo>
                <a:cubicBezTo>
                  <a:pt x="5832" y="231"/>
                  <a:pt x="5616" y="1"/>
                  <a:pt x="5332" y="1"/>
                </a:cubicBezTo>
                <a:close/>
                <a:moveTo>
                  <a:pt x="3329" y="6888"/>
                </a:moveTo>
                <a:lnTo>
                  <a:pt x="3519" y="7077"/>
                </a:lnTo>
                <a:lnTo>
                  <a:pt x="3316" y="7267"/>
                </a:lnTo>
                <a:lnTo>
                  <a:pt x="3126" y="7077"/>
                </a:lnTo>
                <a:lnTo>
                  <a:pt x="3329" y="6888"/>
                </a:lnTo>
                <a:close/>
                <a:moveTo>
                  <a:pt x="3317" y="6590"/>
                </a:moveTo>
                <a:cubicBezTo>
                  <a:pt x="3285" y="6590"/>
                  <a:pt x="3255" y="6604"/>
                  <a:pt x="3234" y="6631"/>
                </a:cubicBezTo>
                <a:lnTo>
                  <a:pt x="2883" y="6983"/>
                </a:lnTo>
                <a:cubicBezTo>
                  <a:pt x="2856" y="7010"/>
                  <a:pt x="2842" y="7037"/>
                  <a:pt x="2842" y="7077"/>
                </a:cubicBezTo>
                <a:cubicBezTo>
                  <a:pt x="2842" y="7104"/>
                  <a:pt x="2856" y="7131"/>
                  <a:pt x="2883" y="7158"/>
                </a:cubicBezTo>
                <a:lnTo>
                  <a:pt x="3234" y="7510"/>
                </a:lnTo>
                <a:cubicBezTo>
                  <a:pt x="3261" y="7537"/>
                  <a:pt x="3289" y="7551"/>
                  <a:pt x="3316" y="7551"/>
                </a:cubicBezTo>
                <a:cubicBezTo>
                  <a:pt x="3356" y="7551"/>
                  <a:pt x="3383" y="7537"/>
                  <a:pt x="3410" y="7510"/>
                </a:cubicBezTo>
                <a:lnTo>
                  <a:pt x="3762" y="7158"/>
                </a:lnTo>
                <a:cubicBezTo>
                  <a:pt x="3803" y="7104"/>
                  <a:pt x="3803" y="7037"/>
                  <a:pt x="3762" y="6983"/>
                </a:cubicBezTo>
                <a:lnTo>
                  <a:pt x="3410" y="6631"/>
                </a:lnTo>
                <a:cubicBezTo>
                  <a:pt x="3383" y="6604"/>
                  <a:pt x="3349" y="6590"/>
                  <a:pt x="3317" y="6590"/>
                </a:cubicBezTo>
                <a:close/>
                <a:moveTo>
                  <a:pt x="636" y="3031"/>
                </a:moveTo>
                <a:cubicBezTo>
                  <a:pt x="576" y="3031"/>
                  <a:pt x="515" y="3072"/>
                  <a:pt x="515" y="3153"/>
                </a:cubicBezTo>
                <a:lnTo>
                  <a:pt x="515" y="7456"/>
                </a:lnTo>
                <a:cubicBezTo>
                  <a:pt x="515" y="7524"/>
                  <a:pt x="569" y="7578"/>
                  <a:pt x="636" y="7578"/>
                </a:cubicBezTo>
                <a:lnTo>
                  <a:pt x="2680" y="7578"/>
                </a:lnTo>
                <a:cubicBezTo>
                  <a:pt x="2828" y="7578"/>
                  <a:pt x="2828" y="7334"/>
                  <a:pt x="2680" y="7334"/>
                </a:cubicBezTo>
                <a:lnTo>
                  <a:pt x="758" y="7334"/>
                </a:lnTo>
                <a:lnTo>
                  <a:pt x="758" y="3153"/>
                </a:lnTo>
                <a:cubicBezTo>
                  <a:pt x="758" y="3072"/>
                  <a:pt x="697" y="3031"/>
                  <a:pt x="636" y="3031"/>
                </a:cubicBezTo>
                <a:close/>
                <a:moveTo>
                  <a:pt x="3803" y="1746"/>
                </a:moveTo>
                <a:cubicBezTo>
                  <a:pt x="3952" y="1746"/>
                  <a:pt x="4060" y="1868"/>
                  <a:pt x="4060" y="2003"/>
                </a:cubicBezTo>
                <a:lnTo>
                  <a:pt x="4060" y="7591"/>
                </a:lnTo>
                <a:cubicBezTo>
                  <a:pt x="4060" y="7727"/>
                  <a:pt x="3952" y="7848"/>
                  <a:pt x="3803" y="7848"/>
                </a:cubicBezTo>
                <a:lnTo>
                  <a:pt x="515" y="7848"/>
                </a:lnTo>
                <a:cubicBezTo>
                  <a:pt x="366" y="7848"/>
                  <a:pt x="244" y="7727"/>
                  <a:pt x="244" y="7591"/>
                </a:cubicBezTo>
                <a:lnTo>
                  <a:pt x="244" y="2003"/>
                </a:lnTo>
                <a:cubicBezTo>
                  <a:pt x="244" y="1868"/>
                  <a:pt x="366" y="1746"/>
                  <a:pt x="515" y="1746"/>
                </a:cubicBezTo>
                <a:close/>
                <a:moveTo>
                  <a:pt x="515" y="1489"/>
                </a:moveTo>
                <a:cubicBezTo>
                  <a:pt x="231" y="1489"/>
                  <a:pt x="0" y="1719"/>
                  <a:pt x="0" y="1990"/>
                </a:cubicBezTo>
                <a:lnTo>
                  <a:pt x="0" y="7578"/>
                </a:lnTo>
                <a:cubicBezTo>
                  <a:pt x="0" y="7848"/>
                  <a:pt x="231" y="8079"/>
                  <a:pt x="515" y="8079"/>
                </a:cubicBezTo>
                <a:lnTo>
                  <a:pt x="3803" y="8079"/>
                </a:lnTo>
                <a:cubicBezTo>
                  <a:pt x="4087" y="8079"/>
                  <a:pt x="4317" y="7848"/>
                  <a:pt x="4317" y="7578"/>
                </a:cubicBezTo>
                <a:lnTo>
                  <a:pt x="4317" y="1990"/>
                </a:lnTo>
                <a:cubicBezTo>
                  <a:pt x="4303" y="1719"/>
                  <a:pt x="4087" y="1489"/>
                  <a:pt x="3803" y="14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7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JOCURI DISPONIBILE</a:t>
            </a:r>
            <a:endParaRPr dirty="0"/>
          </a:p>
        </p:txBody>
      </p:sp>
      <p:sp>
        <p:nvSpPr>
          <p:cNvPr id="2336" name="Google Shape;2336;p64"/>
          <p:cNvSpPr txBox="1">
            <a:spLocks noGrp="1"/>
          </p:cNvSpPr>
          <p:nvPr>
            <p:ph type="subTitle" idx="1"/>
          </p:nvPr>
        </p:nvSpPr>
        <p:spPr>
          <a:xfrm>
            <a:off x="854275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</a:t>
            </a:r>
            <a:r>
              <a:rPr lang="en" dirty="0"/>
              <a:t>inim 2 echipe de 2 jucatori </a:t>
            </a:r>
            <a:endParaRPr dirty="0"/>
          </a:p>
        </p:txBody>
      </p:sp>
      <p:sp>
        <p:nvSpPr>
          <p:cNvPr id="2337" name="Google Shape;2337;p64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Headspin</a:t>
            </a:r>
            <a:endParaRPr dirty="0"/>
          </a:p>
        </p:txBody>
      </p:sp>
      <p:sp>
        <p:nvSpPr>
          <p:cNvPr id="2338" name="Google Shape;2338;p64"/>
          <p:cNvSpPr txBox="1">
            <a:spLocks noGrp="1"/>
          </p:cNvSpPr>
          <p:nvPr>
            <p:ph type="subTitle" idx="5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minim 2 echipe de 2 jucatori </a:t>
            </a:r>
            <a:endParaRPr dirty="0"/>
          </a:p>
        </p:txBody>
      </p:sp>
      <p:sp>
        <p:nvSpPr>
          <p:cNvPr id="2339" name="Google Shape;2339;p64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Word R</a:t>
            </a:r>
            <a:r>
              <a:rPr lang="en-US" dirty="0"/>
              <a:t>u</a:t>
            </a:r>
            <a:r>
              <a:rPr lang="en" dirty="0"/>
              <a:t>sh  </a:t>
            </a:r>
            <a:endParaRPr dirty="0"/>
          </a:p>
        </p:txBody>
      </p:sp>
      <p:sp>
        <p:nvSpPr>
          <p:cNvPr id="2340" name="Google Shape;2340;p64"/>
          <p:cNvSpPr txBox="1">
            <a:spLocks noGrp="1"/>
          </p:cNvSpPr>
          <p:nvPr>
            <p:ph type="subTitle" idx="8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 – 2 jucatori </a:t>
            </a:r>
            <a:endParaRPr dirty="0"/>
          </a:p>
        </p:txBody>
      </p:sp>
      <p:sp>
        <p:nvSpPr>
          <p:cNvPr id="2341" name="Google Shape;2341;p64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TicTacToe</a:t>
            </a:r>
            <a:endParaRPr dirty="0"/>
          </a:p>
        </p:txBody>
      </p:sp>
      <p:sp>
        <p:nvSpPr>
          <p:cNvPr id="2342" name="Google Shape;2342;p64"/>
          <p:cNvSpPr txBox="1">
            <a:spLocks noGrp="1"/>
          </p:cNvSpPr>
          <p:nvPr>
            <p:ph type="subTitle" idx="14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 – 4 jucatori </a:t>
            </a:r>
            <a:endParaRPr dirty="0"/>
          </a:p>
        </p:txBody>
      </p:sp>
      <p:sp>
        <p:nvSpPr>
          <p:cNvPr id="2343" name="Google Shape;2343;p64"/>
          <p:cNvSpPr txBox="1">
            <a:spLocks noGrp="1"/>
          </p:cNvSpPr>
          <p:nvPr>
            <p:ph type="title" idx="2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4" name="Google Shape;2344;p64"/>
          <p:cNvSpPr txBox="1">
            <a:spLocks noGrp="1"/>
          </p:cNvSpPr>
          <p:nvPr>
            <p:ph type="title" idx="4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5" name="Google Shape;2345;p64"/>
          <p:cNvSpPr txBox="1">
            <a:spLocks noGrp="1"/>
          </p:cNvSpPr>
          <p:nvPr>
            <p:ph type="title" idx="7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6" name="Google Shape;2346;p64"/>
          <p:cNvSpPr txBox="1">
            <a:spLocks noGrp="1"/>
          </p:cNvSpPr>
          <p:nvPr>
            <p:ph type="title" idx="13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7" name="Google Shape;2347;p64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BoardBlitz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86"/>
          <p:cNvSpPr txBox="1">
            <a:spLocks noGrp="1"/>
          </p:cNvSpPr>
          <p:nvPr>
            <p:ph type="title"/>
          </p:nvPr>
        </p:nvSpPr>
        <p:spPr>
          <a:xfrm>
            <a:off x="2683130" y="471988"/>
            <a:ext cx="6540963" cy="7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LISTA GENERATA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BF01555-5385-A968-A4CC-E640A828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72" y="1508427"/>
            <a:ext cx="4581288" cy="3049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7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86"/>
          <p:cNvSpPr txBox="1">
            <a:spLocks noGrp="1"/>
          </p:cNvSpPr>
          <p:nvPr>
            <p:ph type="title"/>
          </p:nvPr>
        </p:nvSpPr>
        <p:spPr>
          <a:xfrm>
            <a:off x="2656432" y="438043"/>
            <a:ext cx="5840146" cy="731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REZOLVAREA UNEI ERORI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A48F49B-2FFD-A246-3EE1-C7559DE9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71" y="1461705"/>
            <a:ext cx="4410040" cy="3190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6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86"/>
          <p:cNvSpPr txBox="1">
            <a:spLocks noGrp="1"/>
          </p:cNvSpPr>
          <p:nvPr>
            <p:ph type="title"/>
          </p:nvPr>
        </p:nvSpPr>
        <p:spPr>
          <a:xfrm>
            <a:off x="2656432" y="438043"/>
            <a:ext cx="5608817" cy="731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GENERARE COD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14472C3-1F13-D544-4262-4D25A777C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" r="7393"/>
          <a:stretch/>
        </p:blipFill>
        <p:spPr>
          <a:xfrm>
            <a:off x="3297179" y="1361587"/>
            <a:ext cx="4678792" cy="3189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9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116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16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284379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GENERARE COD </a:t>
            </a:r>
            <a:endParaRPr dirty="0"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Pornind de la codul generat de ChatGPT am implementat functia ce verifica daca avem un castigator. Am adaugat animatia aferenta. </a:t>
            </a:r>
            <a:endParaRPr sz="1600" dirty="0"/>
          </a:p>
        </p:txBody>
      </p:sp>
      <p:grpSp>
        <p:nvGrpSpPr>
          <p:cNvPr id="3834" name="Google Shape;3834;p116"/>
          <p:cNvGrpSpPr/>
          <p:nvPr/>
        </p:nvGrpSpPr>
        <p:grpSpPr>
          <a:xfrm>
            <a:off x="4360305" y="1191125"/>
            <a:ext cx="4087990" cy="3098334"/>
            <a:chOff x="4682879" y="1259151"/>
            <a:chExt cx="4087990" cy="3098334"/>
          </a:xfrm>
        </p:grpSpPr>
        <p:grpSp>
          <p:nvGrpSpPr>
            <p:cNvPr id="3835" name="Google Shape;3835;p116"/>
            <p:cNvGrpSpPr/>
            <p:nvPr/>
          </p:nvGrpSpPr>
          <p:grpSpPr>
            <a:xfrm>
              <a:off x="4682879" y="1259151"/>
              <a:ext cx="4087990" cy="3098334"/>
              <a:chOff x="1572575" y="3497750"/>
              <a:chExt cx="843650" cy="639425"/>
            </a:xfrm>
          </p:grpSpPr>
          <p:sp>
            <p:nvSpPr>
              <p:cNvPr id="3836" name="Google Shape;3836;p116"/>
              <p:cNvSpPr/>
              <p:nvPr/>
            </p:nvSpPr>
            <p:spPr>
              <a:xfrm>
                <a:off x="1572575" y="3497750"/>
                <a:ext cx="84365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16"/>
              <p:cNvSpPr/>
              <p:nvPr/>
            </p:nvSpPr>
            <p:spPr>
              <a:xfrm>
                <a:off x="1904400" y="4032325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16"/>
              <p:cNvSpPr/>
              <p:nvPr/>
            </p:nvSpPr>
            <p:spPr>
              <a:xfrm>
                <a:off x="1904400" y="4032325"/>
                <a:ext cx="1799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993" extrusionOk="0">
                    <a:moveTo>
                      <a:pt x="1" y="1"/>
                    </a:moveTo>
                    <a:lnTo>
                      <a:pt x="1" y="980"/>
                    </a:lnTo>
                    <a:lnTo>
                      <a:pt x="7198" y="1992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16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0" name="Google Shape;3840;p116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3841" name="Google Shape;3841;p116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16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16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C61FA4C7-1FE3-AD14-0DDB-0FC33DB5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78" y="1311166"/>
            <a:ext cx="3786444" cy="23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9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19"/>
          <p:cNvSpPr txBox="1">
            <a:spLocks noGrp="1"/>
          </p:cNvSpPr>
          <p:nvPr>
            <p:ph type="subTitle" idx="1"/>
          </p:nvPr>
        </p:nvSpPr>
        <p:spPr>
          <a:xfrm>
            <a:off x="407142" y="1301593"/>
            <a:ext cx="8149506" cy="611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Comentariile</a:t>
            </a:r>
            <a:r>
              <a:rPr lang="en-US" sz="1600" dirty="0"/>
              <a:t> din cod sunt </a:t>
            </a:r>
            <a:r>
              <a:rPr lang="en-US" sz="1600" dirty="0" err="1"/>
              <a:t>utilizate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adăuga</a:t>
            </a:r>
            <a:r>
              <a:rPr lang="en-US" sz="1600" dirty="0"/>
              <a:t> </a:t>
            </a:r>
            <a:r>
              <a:rPr lang="en-US" sz="1600" dirty="0" err="1"/>
              <a:t>explicații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clarificări</a:t>
            </a:r>
            <a:r>
              <a:rPr lang="en-US" sz="1600" dirty="0"/>
              <a:t> cu </a:t>
            </a:r>
            <a:r>
              <a:rPr lang="en-US" sz="1600" dirty="0" err="1"/>
              <a:t>privire</a:t>
            </a:r>
            <a:r>
              <a:rPr lang="en-US" sz="1600" dirty="0"/>
              <a:t> la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care </a:t>
            </a:r>
            <a:r>
              <a:rPr lang="en-US" sz="1600" dirty="0" err="1"/>
              <a:t>funcționează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funcționeze</a:t>
            </a:r>
            <a:r>
              <a:rPr lang="en-US" sz="1600" dirty="0"/>
              <a:t> </a:t>
            </a:r>
            <a:r>
              <a:rPr lang="en-US" sz="1600" dirty="0" err="1"/>
              <a:t>anumite</a:t>
            </a:r>
            <a:r>
              <a:rPr lang="en-US" sz="1600" dirty="0"/>
              <a:t> </a:t>
            </a:r>
            <a:r>
              <a:rPr lang="en-US" sz="1600" dirty="0" err="1"/>
              <a:t>functii</a:t>
            </a:r>
            <a:r>
              <a:rPr lang="en-US" sz="1600" dirty="0"/>
              <a:t>. </a:t>
            </a:r>
          </a:p>
        </p:txBody>
      </p:sp>
      <p:sp>
        <p:nvSpPr>
          <p:cNvPr id="3874" name="Google Shape;3874;p1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COMENTARII</a:t>
            </a:r>
            <a:endParaRPr dirty="0"/>
          </a:p>
        </p:txBody>
      </p:sp>
      <p:grpSp>
        <p:nvGrpSpPr>
          <p:cNvPr id="3875" name="Google Shape;3875;p119"/>
          <p:cNvGrpSpPr/>
          <p:nvPr/>
        </p:nvGrpSpPr>
        <p:grpSpPr>
          <a:xfrm>
            <a:off x="2376105" y="2115801"/>
            <a:ext cx="4211579" cy="2743117"/>
            <a:chOff x="2630550" y="2250138"/>
            <a:chExt cx="3321000" cy="2208312"/>
          </a:xfrm>
        </p:grpSpPr>
        <p:grpSp>
          <p:nvGrpSpPr>
            <p:cNvPr id="3876" name="Google Shape;3876;p119"/>
            <p:cNvGrpSpPr/>
            <p:nvPr/>
          </p:nvGrpSpPr>
          <p:grpSpPr>
            <a:xfrm>
              <a:off x="2818995" y="2250138"/>
              <a:ext cx="2957309" cy="1860169"/>
              <a:chOff x="4667758" y="1259158"/>
              <a:chExt cx="4118242" cy="2590404"/>
            </a:xfrm>
          </p:grpSpPr>
          <p:sp>
            <p:nvSpPr>
              <p:cNvPr id="3877" name="Google Shape;3877;p119"/>
              <p:cNvSpPr/>
              <p:nvPr/>
            </p:nvSpPr>
            <p:spPr>
              <a:xfrm>
                <a:off x="4667758" y="1259158"/>
                <a:ext cx="4118242" cy="2590404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78" name="Google Shape;3878;p119"/>
              <p:cNvGrpSpPr/>
              <p:nvPr/>
            </p:nvGrpSpPr>
            <p:grpSpPr>
              <a:xfrm>
                <a:off x="6572650" y="3771725"/>
                <a:ext cx="304550" cy="36600"/>
                <a:chOff x="6504075" y="3773750"/>
                <a:chExt cx="304550" cy="36600"/>
              </a:xfrm>
            </p:grpSpPr>
            <p:sp>
              <p:nvSpPr>
                <p:cNvPr id="3879" name="Google Shape;3879;p119"/>
                <p:cNvSpPr/>
                <p:nvPr/>
              </p:nvSpPr>
              <p:spPr>
                <a:xfrm>
                  <a:off x="650407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119"/>
                <p:cNvSpPr/>
                <p:nvPr/>
              </p:nvSpPr>
              <p:spPr>
                <a:xfrm>
                  <a:off x="6638050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119"/>
                <p:cNvSpPr/>
                <p:nvPr/>
              </p:nvSpPr>
              <p:spPr>
                <a:xfrm>
                  <a:off x="677202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2" name="Google Shape;3882;p119"/>
            <p:cNvGrpSpPr/>
            <p:nvPr/>
          </p:nvGrpSpPr>
          <p:grpSpPr>
            <a:xfrm>
              <a:off x="2630550" y="4141250"/>
              <a:ext cx="3321000" cy="317200"/>
              <a:chOff x="2630550" y="4157925"/>
              <a:chExt cx="3321000" cy="317200"/>
            </a:xfrm>
          </p:grpSpPr>
          <p:grpSp>
            <p:nvGrpSpPr>
              <p:cNvPr id="3883" name="Google Shape;3883;p119"/>
              <p:cNvGrpSpPr/>
              <p:nvPr/>
            </p:nvGrpSpPr>
            <p:grpSpPr>
              <a:xfrm>
                <a:off x="2640137" y="4157925"/>
                <a:ext cx="3303126" cy="190200"/>
                <a:chOff x="2527300" y="4102950"/>
                <a:chExt cx="3529735" cy="190200"/>
              </a:xfrm>
            </p:grpSpPr>
            <p:sp>
              <p:nvSpPr>
                <p:cNvPr id="3884" name="Google Shape;3884;p119"/>
                <p:cNvSpPr/>
                <p:nvPr/>
              </p:nvSpPr>
              <p:spPr>
                <a:xfrm>
                  <a:off x="2674150" y="4102950"/>
                  <a:ext cx="3248100" cy="19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119"/>
                <p:cNvSpPr/>
                <p:nvPr/>
              </p:nvSpPr>
              <p:spPr>
                <a:xfrm>
                  <a:off x="2527300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119"/>
                <p:cNvSpPr/>
                <p:nvPr/>
              </p:nvSpPr>
              <p:spPr>
                <a:xfrm flipH="1">
                  <a:off x="5618735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7" name="Google Shape;3887;p119"/>
              <p:cNvSpPr/>
              <p:nvPr/>
            </p:nvSpPr>
            <p:spPr>
              <a:xfrm rot="10800000" flipH="1">
                <a:off x="2630550" y="4362925"/>
                <a:ext cx="3321000" cy="1122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tx2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ine 3">
            <a:extLst>
              <a:ext uri="{FF2B5EF4-FFF2-40B4-BE49-F238E27FC236}">
                <a16:creationId xmlns:a16="http://schemas.microsoft.com/office/drawing/2014/main" id="{BDFBCCD9-4AA5-C5AA-E2EA-6B5079D8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55" y="2213264"/>
            <a:ext cx="3485258" cy="21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2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2"/>
          <p:cNvSpPr txBox="1">
            <a:spLocks noGrp="1"/>
          </p:cNvSpPr>
          <p:nvPr>
            <p:ph type="body" idx="1"/>
          </p:nvPr>
        </p:nvSpPr>
        <p:spPr>
          <a:xfrm>
            <a:off x="713225" y="1595194"/>
            <a:ext cx="7816725" cy="234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adaugat</a:t>
            </a:r>
            <a:r>
              <a:rPr lang="en-US" sz="1600" dirty="0"/>
              <a:t> </a:t>
            </a:r>
            <a:r>
              <a:rPr lang="en-US" sz="1600" dirty="0" err="1"/>
              <a:t>comentarii</a:t>
            </a:r>
            <a:r>
              <a:rPr lang="en-US" sz="1600" dirty="0"/>
              <a:t> in cod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acolo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sunt </a:t>
            </a:r>
            <a:r>
              <a:rPr lang="en-US" sz="1600" dirty="0" err="1"/>
              <a:t>necesare</a:t>
            </a:r>
            <a:r>
              <a:rPr lang="en-US" sz="1600" dirty="0"/>
              <a:t> si </a:t>
            </a:r>
            <a:r>
              <a:rPr lang="en-US" sz="1600" dirty="0" err="1"/>
              <a:t>relevante</a:t>
            </a:r>
            <a:r>
              <a:rPr lang="en-US" sz="1600" dirty="0"/>
              <a:t>, </a:t>
            </a:r>
            <a:r>
              <a:rPr lang="en-US" sz="1600" dirty="0" err="1"/>
              <a:t>evitand</a:t>
            </a:r>
            <a:r>
              <a:rPr lang="en-US" sz="1600" dirty="0"/>
              <a:t> </a:t>
            </a:r>
            <a:r>
              <a:rPr lang="en-US" sz="1600" dirty="0" err="1"/>
              <a:t>redundanta</a:t>
            </a:r>
            <a:r>
              <a:rPr lang="en-US" sz="1600" dirty="0"/>
              <a:t> si </a:t>
            </a:r>
            <a:r>
              <a:rPr lang="en-US" sz="1600" dirty="0" err="1"/>
              <a:t>aglomerarea</a:t>
            </a:r>
            <a:r>
              <a:rPr lang="en-US" sz="1600" dirty="0"/>
              <a:t> </a:t>
            </a:r>
            <a:r>
              <a:rPr lang="en-US" sz="1600" dirty="0" err="1"/>
              <a:t>codului</a:t>
            </a:r>
            <a:r>
              <a:rPr lang="en-US" sz="1600" dirty="0"/>
              <a:t>. Nu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nevoie</a:t>
            </a:r>
            <a:r>
              <a:rPr lang="en-US" sz="1600" dirty="0"/>
              <a:t> de </a:t>
            </a:r>
            <a:r>
              <a:rPr lang="en-US" sz="1600" dirty="0" err="1"/>
              <a:t>foarte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comentarii</a:t>
            </a:r>
            <a:r>
              <a:rPr lang="en-US" sz="1600" dirty="0"/>
              <a:t> </a:t>
            </a:r>
            <a:r>
              <a:rPr lang="en-US" sz="1600" dirty="0" err="1"/>
              <a:t>deoarece</a:t>
            </a:r>
            <a:r>
              <a:rPr lang="en-US" sz="1600" dirty="0"/>
              <a:t> </a:t>
            </a:r>
            <a:r>
              <a:rPr lang="en-US" sz="1600" dirty="0" err="1"/>
              <a:t>denumirile</a:t>
            </a:r>
            <a:r>
              <a:rPr lang="en-US" sz="1600" dirty="0"/>
              <a:t> </a:t>
            </a:r>
            <a:r>
              <a:rPr lang="en-US" sz="1600" dirty="0" err="1"/>
              <a:t>variabilelor</a:t>
            </a:r>
            <a:r>
              <a:rPr lang="en-US" sz="1600" dirty="0"/>
              <a:t> si </a:t>
            </a:r>
            <a:r>
              <a:rPr lang="en-US" sz="1600" dirty="0" err="1"/>
              <a:t>functiilor</a:t>
            </a:r>
            <a:r>
              <a:rPr lang="en-US" sz="1600" dirty="0"/>
              <a:t> sunt </a:t>
            </a:r>
            <a:r>
              <a:rPr lang="en-US" sz="1600" dirty="0" err="1"/>
              <a:t>sugestive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respectat</a:t>
            </a:r>
            <a:r>
              <a:rPr lang="en-US" sz="1600" dirty="0"/>
              <a:t> </a:t>
            </a:r>
            <a:r>
              <a:rPr lang="en-US" sz="1600" dirty="0" err="1"/>
              <a:t>stilul</a:t>
            </a:r>
            <a:r>
              <a:rPr lang="en-US" sz="1600" dirty="0"/>
              <a:t>, </a:t>
            </a:r>
            <a:r>
              <a:rPr lang="en-US" sz="1600" dirty="0" err="1"/>
              <a:t>formatarea</a:t>
            </a:r>
            <a:r>
              <a:rPr lang="en-US" sz="1600" dirty="0"/>
              <a:t> si </a:t>
            </a:r>
            <a:r>
              <a:rPr lang="en-US" sz="1600" dirty="0" err="1"/>
              <a:t>identarea</a:t>
            </a:r>
            <a:r>
              <a:rPr lang="en-US" sz="1600" dirty="0"/>
              <a:t> </a:t>
            </a:r>
            <a:r>
              <a:rPr lang="en-US" sz="1600" dirty="0" err="1"/>
              <a:t>corespunzatoare</a:t>
            </a:r>
            <a:r>
              <a:rPr lang="en-US" sz="1600" dirty="0"/>
              <a:t> a </a:t>
            </a:r>
            <a:r>
              <a:rPr lang="en-US" sz="1600" dirty="0" err="1"/>
              <a:t>comentariilor</a:t>
            </a:r>
            <a:r>
              <a:rPr lang="en-US" sz="1600" dirty="0"/>
              <a:t> </a:t>
            </a:r>
            <a:r>
              <a:rPr lang="en-US" sz="1600" dirty="0" err="1"/>
              <a:t>adaugate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le face </a:t>
            </a:r>
            <a:r>
              <a:rPr lang="en-US" sz="1600" dirty="0" err="1"/>
              <a:t>usor</a:t>
            </a:r>
            <a:r>
              <a:rPr lang="en-US" sz="1600" dirty="0"/>
              <a:t> de </a:t>
            </a:r>
            <a:r>
              <a:rPr lang="en-US" sz="1600" dirty="0" err="1"/>
              <a:t>citit</a:t>
            </a:r>
            <a:r>
              <a:rPr lang="en-US" sz="1600" dirty="0"/>
              <a:t> si de </a:t>
            </a:r>
            <a:r>
              <a:rPr lang="en-US" sz="1600" dirty="0" err="1"/>
              <a:t>urmarit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comentariile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comunica</a:t>
            </a:r>
            <a:r>
              <a:rPr lang="en-US" sz="1600" dirty="0"/>
              <a:t>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/>
              <a:t>membrii</a:t>
            </a:r>
            <a:r>
              <a:rPr lang="en-US" sz="1600" dirty="0"/>
              <a:t> </a:t>
            </a:r>
            <a:r>
              <a:rPr lang="en-US" sz="1600" dirty="0" err="1"/>
              <a:t>echipei</a:t>
            </a:r>
            <a:r>
              <a:rPr lang="en-US" sz="1600" dirty="0"/>
              <a:t>, </a:t>
            </a:r>
            <a:r>
              <a:rPr lang="en-US" sz="1600" dirty="0" err="1"/>
              <a:t>punand</a:t>
            </a:r>
            <a:r>
              <a:rPr lang="en-US" sz="1600" dirty="0"/>
              <a:t> in </a:t>
            </a:r>
            <a:r>
              <a:rPr lang="en-US" sz="1600" dirty="0" err="1"/>
              <a:t>evidenta</a:t>
            </a:r>
            <a:r>
              <a:rPr lang="en-US" sz="1600" dirty="0"/>
              <a:t> </a:t>
            </a:r>
            <a:r>
              <a:rPr lang="en-US" sz="1600" dirty="0" err="1"/>
              <a:t>observatii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sugestii</a:t>
            </a:r>
            <a:r>
              <a:rPr lang="en-US" sz="1600" dirty="0"/>
              <a:t> utile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bucatile</a:t>
            </a:r>
            <a:r>
              <a:rPr lang="en-US" sz="1600" dirty="0"/>
              <a:t> de cod </a:t>
            </a:r>
            <a:r>
              <a:rPr lang="en-US" sz="1600" dirty="0" err="1"/>
              <a:t>ce</a:t>
            </a:r>
            <a:r>
              <a:rPr lang="en-US" sz="1600" dirty="0"/>
              <a:t> se </a:t>
            </a:r>
            <a:r>
              <a:rPr lang="en-US" sz="1600" dirty="0" err="1"/>
              <a:t>aseamana</a:t>
            </a:r>
            <a:r>
              <a:rPr lang="en-US" sz="1600" dirty="0"/>
              <a:t> </a:t>
            </a:r>
            <a:r>
              <a:rPr lang="en-US" sz="1600" dirty="0" err="1"/>
              <a:t>foarte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285" name="Google Shape;2285;p62"/>
          <p:cNvSpPr txBox="1">
            <a:spLocks noGrp="1"/>
          </p:cNvSpPr>
          <p:nvPr>
            <p:ph type="title"/>
          </p:nvPr>
        </p:nvSpPr>
        <p:spPr>
          <a:xfrm>
            <a:off x="713225" y="47275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71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19"/>
          <p:cNvSpPr txBox="1">
            <a:spLocks noGrp="1"/>
          </p:cNvSpPr>
          <p:nvPr>
            <p:ph type="subTitle" idx="1"/>
          </p:nvPr>
        </p:nvSpPr>
        <p:spPr>
          <a:xfrm>
            <a:off x="407142" y="1301593"/>
            <a:ext cx="8149506" cy="611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Am </a:t>
            </a:r>
            <a:r>
              <a:rPr lang="en-US" sz="1600" dirty="0" err="1"/>
              <a:t>raportat</a:t>
            </a:r>
            <a:r>
              <a:rPr lang="en-US" sz="1600" dirty="0"/>
              <a:t> un bug in </a:t>
            </a:r>
            <a:r>
              <a:rPr lang="en-US" sz="1600" dirty="0" err="1"/>
              <a:t>cadrul</a:t>
            </a:r>
            <a:r>
              <a:rPr lang="en-US" sz="1600" dirty="0"/>
              <a:t> </a:t>
            </a:r>
            <a:r>
              <a:rPr lang="en-US" sz="1600" dirty="0" err="1"/>
              <a:t>functionalitatii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joc</a:t>
            </a:r>
            <a:r>
              <a:rPr lang="en-US" sz="1600" dirty="0"/>
              <a:t> (</a:t>
            </a:r>
            <a:r>
              <a:rPr lang="en-US" sz="1600" dirty="0" err="1"/>
              <a:t>jocurile</a:t>
            </a:r>
            <a:r>
              <a:rPr lang="en-US" sz="1600" dirty="0"/>
              <a:t> </a:t>
            </a:r>
            <a:r>
              <a:rPr lang="en-US" sz="1600" dirty="0" err="1"/>
              <a:t>anterioare</a:t>
            </a:r>
            <a:r>
              <a:rPr lang="en-US" sz="1600" dirty="0"/>
              <a:t> </a:t>
            </a:r>
            <a:r>
              <a:rPr lang="en-US" sz="1600" dirty="0" err="1"/>
              <a:t>afectau</a:t>
            </a:r>
            <a:r>
              <a:rPr lang="en-US" sz="1600" dirty="0"/>
              <a:t> </a:t>
            </a:r>
            <a:r>
              <a:rPr lang="en-US" sz="1600" dirty="0" err="1"/>
              <a:t>valorile</a:t>
            </a:r>
            <a:r>
              <a:rPr lang="en-US" sz="1600" dirty="0"/>
              <a:t> pass &amp; points in </a:t>
            </a:r>
            <a:r>
              <a:rPr lang="en-US" sz="1600" dirty="0" err="1"/>
              <a:t>jocurile</a:t>
            </a:r>
            <a:r>
              <a:rPr lang="en-US" sz="1600" dirty="0"/>
              <a:t> </a:t>
            </a:r>
            <a:r>
              <a:rPr lang="en-US" sz="1600" dirty="0" err="1"/>
              <a:t>urmatoare</a:t>
            </a:r>
            <a:r>
              <a:rPr lang="en-US" sz="1600" dirty="0"/>
              <a:t>) si l-am </a:t>
            </a:r>
            <a:r>
              <a:rPr lang="en-US" sz="1600" dirty="0" err="1"/>
              <a:t>rezolvat</a:t>
            </a:r>
            <a:r>
              <a:rPr lang="en-US" sz="1600" dirty="0"/>
              <a:t> cu pull request. </a:t>
            </a:r>
            <a:endParaRPr sz="1600" dirty="0"/>
          </a:p>
        </p:txBody>
      </p:sp>
      <p:sp>
        <p:nvSpPr>
          <p:cNvPr id="3874" name="Google Shape;3874;p1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RAPORTARE SI REZOLVARE BUG</a:t>
            </a:r>
            <a:endParaRPr dirty="0"/>
          </a:p>
        </p:txBody>
      </p:sp>
      <p:grpSp>
        <p:nvGrpSpPr>
          <p:cNvPr id="3875" name="Google Shape;3875;p119"/>
          <p:cNvGrpSpPr/>
          <p:nvPr/>
        </p:nvGrpSpPr>
        <p:grpSpPr>
          <a:xfrm>
            <a:off x="2376105" y="2115801"/>
            <a:ext cx="4211579" cy="2743117"/>
            <a:chOff x="2630550" y="2250138"/>
            <a:chExt cx="3321000" cy="2208312"/>
          </a:xfrm>
        </p:grpSpPr>
        <p:grpSp>
          <p:nvGrpSpPr>
            <p:cNvPr id="3876" name="Google Shape;3876;p119"/>
            <p:cNvGrpSpPr/>
            <p:nvPr/>
          </p:nvGrpSpPr>
          <p:grpSpPr>
            <a:xfrm>
              <a:off x="2818995" y="2250138"/>
              <a:ext cx="2957309" cy="1860169"/>
              <a:chOff x="4667758" y="1259158"/>
              <a:chExt cx="4118242" cy="2590404"/>
            </a:xfrm>
          </p:grpSpPr>
          <p:sp>
            <p:nvSpPr>
              <p:cNvPr id="3877" name="Google Shape;3877;p119"/>
              <p:cNvSpPr/>
              <p:nvPr/>
            </p:nvSpPr>
            <p:spPr>
              <a:xfrm>
                <a:off x="4667758" y="1259158"/>
                <a:ext cx="4118242" cy="2590404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78" name="Google Shape;3878;p119"/>
              <p:cNvGrpSpPr/>
              <p:nvPr/>
            </p:nvGrpSpPr>
            <p:grpSpPr>
              <a:xfrm>
                <a:off x="6572650" y="3771725"/>
                <a:ext cx="304550" cy="36600"/>
                <a:chOff x="6504075" y="3773750"/>
                <a:chExt cx="304550" cy="36600"/>
              </a:xfrm>
            </p:grpSpPr>
            <p:sp>
              <p:nvSpPr>
                <p:cNvPr id="3879" name="Google Shape;3879;p119"/>
                <p:cNvSpPr/>
                <p:nvPr/>
              </p:nvSpPr>
              <p:spPr>
                <a:xfrm>
                  <a:off x="650407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119"/>
                <p:cNvSpPr/>
                <p:nvPr/>
              </p:nvSpPr>
              <p:spPr>
                <a:xfrm>
                  <a:off x="6638050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119"/>
                <p:cNvSpPr/>
                <p:nvPr/>
              </p:nvSpPr>
              <p:spPr>
                <a:xfrm>
                  <a:off x="6772025" y="3773750"/>
                  <a:ext cx="36600" cy="3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2" name="Google Shape;3882;p119"/>
            <p:cNvGrpSpPr/>
            <p:nvPr/>
          </p:nvGrpSpPr>
          <p:grpSpPr>
            <a:xfrm>
              <a:off x="2630550" y="4141250"/>
              <a:ext cx="3321000" cy="317200"/>
              <a:chOff x="2630550" y="4157925"/>
              <a:chExt cx="3321000" cy="317200"/>
            </a:xfrm>
          </p:grpSpPr>
          <p:grpSp>
            <p:nvGrpSpPr>
              <p:cNvPr id="3883" name="Google Shape;3883;p119"/>
              <p:cNvGrpSpPr/>
              <p:nvPr/>
            </p:nvGrpSpPr>
            <p:grpSpPr>
              <a:xfrm>
                <a:off x="2640137" y="4157925"/>
                <a:ext cx="3303126" cy="190200"/>
                <a:chOff x="2527300" y="4102950"/>
                <a:chExt cx="3529735" cy="190200"/>
              </a:xfrm>
            </p:grpSpPr>
            <p:sp>
              <p:nvSpPr>
                <p:cNvPr id="3884" name="Google Shape;3884;p119"/>
                <p:cNvSpPr/>
                <p:nvPr/>
              </p:nvSpPr>
              <p:spPr>
                <a:xfrm>
                  <a:off x="2674150" y="4102950"/>
                  <a:ext cx="3248100" cy="19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2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119"/>
                <p:cNvSpPr/>
                <p:nvPr/>
              </p:nvSpPr>
              <p:spPr>
                <a:xfrm>
                  <a:off x="2527300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119"/>
                <p:cNvSpPr/>
                <p:nvPr/>
              </p:nvSpPr>
              <p:spPr>
                <a:xfrm flipH="1">
                  <a:off x="5618735" y="4102950"/>
                  <a:ext cx="438300" cy="190200"/>
                </a:xfrm>
                <a:prstGeom prst="parallelogram">
                  <a:avLst>
                    <a:gd name="adj" fmla="val 90142"/>
                  </a:avLst>
                </a:prstGeom>
                <a:solidFill>
                  <a:schemeClr val="accent5"/>
                </a:solidFill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7" name="Google Shape;3887;p119"/>
              <p:cNvSpPr/>
              <p:nvPr/>
            </p:nvSpPr>
            <p:spPr>
              <a:xfrm rot="10800000" flipH="1">
                <a:off x="2630550" y="4362925"/>
                <a:ext cx="3321000" cy="1122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tx2"/>
              </a:solidFill>
              <a:ln w="2857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41E401-5275-4E23-F117-7AE35DB37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05" y="2168818"/>
            <a:ext cx="3564158" cy="222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63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116"/>
          <p:cNvSpPr/>
          <p:nvPr/>
        </p:nvSpPr>
        <p:spPr>
          <a:xfrm>
            <a:off x="49674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116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116"/>
          <p:cNvSpPr txBox="1">
            <a:spLocks noGrp="1"/>
          </p:cNvSpPr>
          <p:nvPr>
            <p:ph type="title"/>
          </p:nvPr>
        </p:nvSpPr>
        <p:spPr>
          <a:xfrm>
            <a:off x="943349" y="1076050"/>
            <a:ext cx="3284379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AUTOMATE </a:t>
            </a:r>
            <a:endParaRPr dirty="0"/>
          </a:p>
        </p:txBody>
      </p:sp>
      <p:sp>
        <p:nvSpPr>
          <p:cNvPr id="3832" name="Google Shape;3832;p116"/>
          <p:cNvSpPr txBox="1">
            <a:spLocks noGrp="1"/>
          </p:cNvSpPr>
          <p:nvPr>
            <p:ph type="subTitle" idx="1"/>
          </p:nvPr>
        </p:nvSpPr>
        <p:spPr>
          <a:xfrm>
            <a:off x="400467" y="2370625"/>
            <a:ext cx="3846929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Functia care verifica daca avem un castigator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Functia care prezice urmatoarea mutare a bot-ului pe dificultatea hard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Functia care testeaza daca un pion are in fata un blocaj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 dirty="0"/>
              <a:t>F</a:t>
            </a:r>
            <a:r>
              <a:rPr lang="en-US" sz="1600" dirty="0"/>
              <a:t>u</a:t>
            </a:r>
            <a:r>
              <a:rPr lang="en" sz="1600" dirty="0"/>
              <a:t>nctia care verifica ce pioni pot fi mutati </a:t>
            </a:r>
            <a:endParaRPr sz="1600" dirty="0"/>
          </a:p>
        </p:txBody>
      </p:sp>
      <p:grpSp>
        <p:nvGrpSpPr>
          <p:cNvPr id="3834" name="Google Shape;3834;p116"/>
          <p:cNvGrpSpPr/>
          <p:nvPr/>
        </p:nvGrpSpPr>
        <p:grpSpPr>
          <a:xfrm>
            <a:off x="4360305" y="1191125"/>
            <a:ext cx="4087990" cy="3098334"/>
            <a:chOff x="4682879" y="1259151"/>
            <a:chExt cx="4087990" cy="3098334"/>
          </a:xfrm>
        </p:grpSpPr>
        <p:grpSp>
          <p:nvGrpSpPr>
            <p:cNvPr id="3835" name="Google Shape;3835;p116"/>
            <p:cNvGrpSpPr/>
            <p:nvPr/>
          </p:nvGrpSpPr>
          <p:grpSpPr>
            <a:xfrm>
              <a:off x="4682879" y="1259151"/>
              <a:ext cx="4087990" cy="3098334"/>
              <a:chOff x="1572575" y="3497750"/>
              <a:chExt cx="843650" cy="639425"/>
            </a:xfrm>
          </p:grpSpPr>
          <p:sp>
            <p:nvSpPr>
              <p:cNvPr id="3836" name="Google Shape;3836;p116"/>
              <p:cNvSpPr/>
              <p:nvPr/>
            </p:nvSpPr>
            <p:spPr>
              <a:xfrm>
                <a:off x="1572575" y="3497750"/>
                <a:ext cx="84365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16"/>
              <p:cNvSpPr/>
              <p:nvPr/>
            </p:nvSpPr>
            <p:spPr>
              <a:xfrm>
                <a:off x="1904400" y="4032325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16"/>
              <p:cNvSpPr/>
              <p:nvPr/>
            </p:nvSpPr>
            <p:spPr>
              <a:xfrm>
                <a:off x="1904400" y="4032325"/>
                <a:ext cx="1799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993" extrusionOk="0">
                    <a:moveTo>
                      <a:pt x="1" y="1"/>
                    </a:moveTo>
                    <a:lnTo>
                      <a:pt x="1" y="980"/>
                    </a:lnTo>
                    <a:lnTo>
                      <a:pt x="7198" y="1992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16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0" name="Google Shape;3840;p116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3841" name="Google Shape;3841;p116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16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16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ine 1">
            <a:extLst>
              <a:ext uri="{FF2B5EF4-FFF2-40B4-BE49-F238E27FC236}">
                <a16:creationId xmlns:a16="http://schemas.microsoft.com/office/drawing/2014/main" id="{9AD8A6E5-81F1-B998-5097-F46FDDBD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15" y="1221296"/>
            <a:ext cx="3866072" cy="24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3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1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89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MULTUMIM!</a:t>
            </a:r>
            <a:endParaRPr dirty="0"/>
          </a:p>
        </p:txBody>
      </p:sp>
      <p:sp>
        <p:nvSpPr>
          <p:cNvPr id="3796" name="Google Shape;3796;p115"/>
          <p:cNvSpPr txBox="1">
            <a:spLocks noGrp="1"/>
          </p:cNvSpPr>
          <p:nvPr>
            <p:ph type="subTitle" idx="1"/>
          </p:nvPr>
        </p:nvSpPr>
        <p:spPr>
          <a:xfrm>
            <a:off x="271108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Enescu Irina Stefania </a:t>
            </a:r>
            <a:endParaRPr dirty="0"/>
          </a:p>
        </p:txBody>
      </p:sp>
      <p:sp>
        <p:nvSpPr>
          <p:cNvPr id="3797" name="Google Shape;3797;p115"/>
          <p:cNvSpPr txBox="1">
            <a:spLocks noGrp="1"/>
          </p:cNvSpPr>
          <p:nvPr>
            <p:ph type="subTitle" idx="2"/>
          </p:nvPr>
        </p:nvSpPr>
        <p:spPr>
          <a:xfrm>
            <a:off x="271108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Irina</a:t>
            </a:r>
            <a:endParaRPr dirty="0"/>
          </a:p>
        </p:txBody>
      </p:sp>
      <p:sp>
        <p:nvSpPr>
          <p:cNvPr id="3798" name="Google Shape;3798;p115"/>
          <p:cNvSpPr txBox="1">
            <a:spLocks noGrp="1"/>
          </p:cNvSpPr>
          <p:nvPr>
            <p:ph type="subTitle" idx="3"/>
          </p:nvPr>
        </p:nvSpPr>
        <p:spPr>
          <a:xfrm>
            <a:off x="71322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Putinelu Bogdan A</a:t>
            </a:r>
            <a:r>
              <a:rPr lang="en-US" dirty="0"/>
              <a:t>n</a:t>
            </a:r>
            <a:r>
              <a:rPr lang="en" dirty="0"/>
              <a:t>drei </a:t>
            </a:r>
            <a:endParaRPr dirty="0"/>
          </a:p>
        </p:txBody>
      </p:sp>
      <p:sp>
        <p:nvSpPr>
          <p:cNvPr id="3799" name="Google Shape;3799;p115"/>
          <p:cNvSpPr txBox="1">
            <a:spLocks noGrp="1"/>
          </p:cNvSpPr>
          <p:nvPr>
            <p:ph type="subTitle" idx="4"/>
          </p:nvPr>
        </p:nvSpPr>
        <p:spPr>
          <a:xfrm>
            <a:off x="71322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Bogdan</a:t>
            </a:r>
            <a:endParaRPr dirty="0"/>
          </a:p>
        </p:txBody>
      </p:sp>
      <p:sp>
        <p:nvSpPr>
          <p:cNvPr id="3800" name="Google Shape;3800;p115"/>
          <p:cNvSpPr txBox="1">
            <a:spLocks noGrp="1"/>
          </p:cNvSpPr>
          <p:nvPr>
            <p:ph type="subTitle" idx="5"/>
          </p:nvPr>
        </p:nvSpPr>
        <p:spPr>
          <a:xfrm>
            <a:off x="4708930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Mihaila       Nicolae</a:t>
            </a:r>
            <a:endParaRPr dirty="0"/>
          </a:p>
        </p:txBody>
      </p:sp>
      <p:sp>
        <p:nvSpPr>
          <p:cNvPr id="3801" name="Google Shape;3801;p115"/>
          <p:cNvSpPr txBox="1">
            <a:spLocks noGrp="1"/>
          </p:cNvSpPr>
          <p:nvPr>
            <p:ph type="subTitle" idx="6"/>
          </p:nvPr>
        </p:nvSpPr>
        <p:spPr>
          <a:xfrm>
            <a:off x="4708930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Nicolae</a:t>
            </a:r>
            <a:endParaRPr dirty="0"/>
          </a:p>
        </p:txBody>
      </p:sp>
      <p:sp>
        <p:nvSpPr>
          <p:cNvPr id="3802" name="Google Shape;3802;p115"/>
          <p:cNvSpPr/>
          <p:nvPr/>
        </p:nvSpPr>
        <p:spPr>
          <a:xfrm>
            <a:off x="1156200" y="2039475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3" name="Google Shape;3803;p115"/>
          <p:cNvSpPr/>
          <p:nvPr/>
        </p:nvSpPr>
        <p:spPr>
          <a:xfrm>
            <a:off x="3154025" y="2039475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5" name="Google Shape;3805;p115"/>
          <p:cNvGrpSpPr/>
          <p:nvPr/>
        </p:nvGrpSpPr>
        <p:grpSpPr>
          <a:xfrm>
            <a:off x="1401982" y="2244130"/>
            <a:ext cx="316035" cy="398423"/>
            <a:chOff x="7144274" y="1500214"/>
            <a:chExt cx="282174" cy="355735"/>
          </a:xfrm>
        </p:grpSpPr>
        <p:sp>
          <p:nvSpPr>
            <p:cNvPr id="3806" name="Google Shape;3806;p115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5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5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5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15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15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2" name="Google Shape;3812;p115"/>
          <p:cNvGrpSpPr/>
          <p:nvPr/>
        </p:nvGrpSpPr>
        <p:grpSpPr>
          <a:xfrm>
            <a:off x="3406568" y="2240850"/>
            <a:ext cx="302516" cy="405164"/>
            <a:chOff x="6702211" y="3782599"/>
            <a:chExt cx="270104" cy="361754"/>
          </a:xfrm>
        </p:grpSpPr>
        <p:sp>
          <p:nvSpPr>
            <p:cNvPr id="3813" name="Google Shape;3813;p115"/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15"/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15"/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15"/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15"/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802;p115">
            <a:extLst>
              <a:ext uri="{FF2B5EF4-FFF2-40B4-BE49-F238E27FC236}">
                <a16:creationId xmlns:a16="http://schemas.microsoft.com/office/drawing/2014/main" id="{B6727A9C-403B-D9F8-F87B-A2D616557C96}"/>
              </a:ext>
            </a:extLst>
          </p:cNvPr>
          <p:cNvSpPr/>
          <p:nvPr/>
        </p:nvSpPr>
        <p:spPr>
          <a:xfrm>
            <a:off x="5182377" y="2039475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805;p115">
            <a:extLst>
              <a:ext uri="{FF2B5EF4-FFF2-40B4-BE49-F238E27FC236}">
                <a16:creationId xmlns:a16="http://schemas.microsoft.com/office/drawing/2014/main" id="{136BD245-9106-812E-F5A8-DFB46158413B}"/>
              </a:ext>
            </a:extLst>
          </p:cNvPr>
          <p:cNvGrpSpPr/>
          <p:nvPr/>
        </p:nvGrpSpPr>
        <p:grpSpPr>
          <a:xfrm>
            <a:off x="5428159" y="2244130"/>
            <a:ext cx="316035" cy="398423"/>
            <a:chOff x="7144274" y="1500214"/>
            <a:chExt cx="282174" cy="355735"/>
          </a:xfrm>
        </p:grpSpPr>
        <p:sp>
          <p:nvSpPr>
            <p:cNvPr id="4" name="Google Shape;3806;p115">
              <a:extLst>
                <a:ext uri="{FF2B5EF4-FFF2-40B4-BE49-F238E27FC236}">
                  <a16:creationId xmlns:a16="http://schemas.microsoft.com/office/drawing/2014/main" id="{D184718B-B2D4-1317-C8CD-D1BEA44B3905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07;p115">
              <a:extLst>
                <a:ext uri="{FF2B5EF4-FFF2-40B4-BE49-F238E27FC236}">
                  <a16:creationId xmlns:a16="http://schemas.microsoft.com/office/drawing/2014/main" id="{CDDFE16E-ED5D-A9EF-56CC-ECE9E40C512A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08;p115">
              <a:extLst>
                <a:ext uri="{FF2B5EF4-FFF2-40B4-BE49-F238E27FC236}">
                  <a16:creationId xmlns:a16="http://schemas.microsoft.com/office/drawing/2014/main" id="{0F9159B9-146F-8744-42F7-470EC485EAE2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9;p115">
              <a:extLst>
                <a:ext uri="{FF2B5EF4-FFF2-40B4-BE49-F238E27FC236}">
                  <a16:creationId xmlns:a16="http://schemas.microsoft.com/office/drawing/2014/main" id="{1935AE77-D592-7F30-DD8F-C50A3B3F9CE8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0;p115">
              <a:extLst>
                <a:ext uri="{FF2B5EF4-FFF2-40B4-BE49-F238E27FC236}">
                  <a16:creationId xmlns:a16="http://schemas.microsoft.com/office/drawing/2014/main" id="{3DA784B7-073B-64B0-FE91-DBF4E92609B4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1;p115">
              <a:extLst>
                <a:ext uri="{FF2B5EF4-FFF2-40B4-BE49-F238E27FC236}">
                  <a16:creationId xmlns:a16="http://schemas.microsoft.com/office/drawing/2014/main" id="{1B19FFDA-4098-31AA-24BD-CACD078AAA85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75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4"/>
          <p:cNvSpPr txBox="1">
            <a:spLocks noGrp="1"/>
          </p:cNvSpPr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-US" dirty="0"/>
              <a:t>e</a:t>
            </a:r>
            <a:r>
              <a:rPr lang="en" dirty="0"/>
              <a:t>adspin </a:t>
            </a:r>
            <a:endParaRPr dirty="0"/>
          </a:p>
        </p:txBody>
      </p:sp>
      <p:pic>
        <p:nvPicPr>
          <p:cNvPr id="2476" name="Google Shape;2476;p74"/>
          <p:cNvPicPr preferRelativeResize="0"/>
          <p:nvPr/>
        </p:nvPicPr>
        <p:blipFill rotWithShape="1">
          <a:blip r:embed="rId3">
            <a:alphaModFix/>
          </a:blip>
          <a:srcRect l="16061" r="16054"/>
          <a:stretch/>
        </p:blipFill>
        <p:spPr>
          <a:xfrm>
            <a:off x="5311150" y="1258643"/>
            <a:ext cx="2879540" cy="2832594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p74"/>
          <p:cNvSpPr txBox="1">
            <a:spLocks noGrp="1"/>
          </p:cNvSpPr>
          <p:nvPr>
            <p:ph type="body" idx="1"/>
          </p:nvPr>
        </p:nvSpPr>
        <p:spPr>
          <a:xfrm>
            <a:off x="947425" y="1982312"/>
            <a:ext cx="2937106" cy="212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‘</a:t>
            </a:r>
            <a:r>
              <a:rPr lang="en-US" sz="1600" b="1" dirty="0" err="1"/>
              <a:t>Headspin</a:t>
            </a:r>
            <a:r>
              <a:rPr lang="en-US" sz="1600" dirty="0"/>
              <a:t>’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 de </a:t>
            </a:r>
            <a:r>
              <a:rPr lang="en-US" sz="1600" dirty="0" err="1"/>
              <a:t>societate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necesita</a:t>
            </a:r>
            <a:r>
              <a:rPr lang="en-US" sz="1600" dirty="0"/>
              <a:t> </a:t>
            </a:r>
            <a:r>
              <a:rPr lang="en-US" sz="1600" dirty="0" err="1"/>
              <a:t>cel</a:t>
            </a:r>
            <a:r>
              <a:rPr lang="en-US" sz="1600" dirty="0"/>
              <a:t> </a:t>
            </a:r>
            <a:r>
              <a:rPr lang="en-US" sz="1600" dirty="0" err="1"/>
              <a:t>putin</a:t>
            </a:r>
            <a:r>
              <a:rPr lang="en-US" sz="1600" dirty="0"/>
              <a:t>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echipe</a:t>
            </a:r>
            <a:r>
              <a:rPr lang="en-US" sz="1600" dirty="0"/>
              <a:t> a cate </a:t>
            </a:r>
            <a:r>
              <a:rPr lang="en-US" sz="1600" dirty="0" err="1"/>
              <a:t>doi</a:t>
            </a:r>
            <a:r>
              <a:rPr lang="en-US" sz="1600" dirty="0"/>
              <a:t> </a:t>
            </a:r>
            <a:r>
              <a:rPr lang="en-US" sz="1600" dirty="0" err="1"/>
              <a:t>jucatori</a:t>
            </a:r>
            <a:r>
              <a:rPr lang="en-US" sz="1600" dirty="0"/>
              <a:t>.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jucator</a:t>
            </a:r>
            <a:r>
              <a:rPr lang="en-US" sz="1600" dirty="0"/>
              <a:t> al </a:t>
            </a:r>
            <a:r>
              <a:rPr lang="en-US" sz="1600" dirty="0" err="1"/>
              <a:t>echipei</a:t>
            </a:r>
            <a:r>
              <a:rPr lang="en-US" sz="1600" dirty="0"/>
              <a:t> se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afla</a:t>
            </a:r>
            <a:r>
              <a:rPr lang="en-US" sz="1600" dirty="0"/>
              <a:t> pe rand in </a:t>
            </a:r>
            <a:r>
              <a:rPr lang="en-US" sz="1600" dirty="0" err="1"/>
              <a:t>spatele</a:t>
            </a:r>
            <a:r>
              <a:rPr lang="en-US" sz="1600" dirty="0"/>
              <a:t> </a:t>
            </a:r>
            <a:r>
              <a:rPr lang="en-US" sz="1600" dirty="0" err="1"/>
              <a:t>calculatorului</a:t>
            </a:r>
            <a:r>
              <a:rPr lang="en-US" sz="1600" dirty="0"/>
              <a:t>. </a:t>
            </a:r>
            <a:r>
              <a:rPr lang="en-US" sz="1600" dirty="0" err="1"/>
              <a:t>Jucatorul</a:t>
            </a:r>
            <a:r>
              <a:rPr lang="en-US" sz="1600" dirty="0"/>
              <a:t> are la </a:t>
            </a:r>
            <a:r>
              <a:rPr lang="en-US" sz="1600" dirty="0" err="1"/>
              <a:t>dispozitie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cuvinte</a:t>
            </a:r>
            <a:r>
              <a:rPr lang="en-US" sz="1600" dirty="0"/>
              <a:t> pe care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ghiceasca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coechipierului</a:t>
            </a:r>
            <a:r>
              <a:rPr lang="en-US" sz="1600" dirty="0"/>
              <a:t>. </a:t>
            </a:r>
            <a:r>
              <a:rPr lang="en-US" sz="1600" dirty="0" err="1"/>
              <a:t>Castiga</a:t>
            </a:r>
            <a:r>
              <a:rPr lang="en-US" sz="1600" dirty="0"/>
              <a:t> </a:t>
            </a:r>
            <a:r>
              <a:rPr lang="en-US" sz="1600" dirty="0" err="1"/>
              <a:t>echipa</a:t>
            </a:r>
            <a:r>
              <a:rPr lang="en-US" sz="1600" dirty="0"/>
              <a:t> care a </a:t>
            </a:r>
            <a:r>
              <a:rPr lang="en-US" sz="1600" dirty="0" err="1"/>
              <a:t>strans</a:t>
            </a:r>
            <a:r>
              <a:rPr lang="en-US" sz="1600" dirty="0"/>
              <a:t> </a:t>
            </a:r>
            <a:r>
              <a:rPr lang="en-US" sz="1600" dirty="0" err="1"/>
              <a:t>cele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puncte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9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75"/>
          <p:cNvSpPr txBox="1">
            <a:spLocks noGrp="1"/>
          </p:cNvSpPr>
          <p:nvPr>
            <p:ph type="title"/>
          </p:nvPr>
        </p:nvSpPr>
        <p:spPr>
          <a:xfrm>
            <a:off x="913458" y="1038464"/>
            <a:ext cx="3950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Rush </a:t>
            </a:r>
            <a:endParaRPr dirty="0"/>
          </a:p>
        </p:txBody>
      </p:sp>
      <p:grpSp>
        <p:nvGrpSpPr>
          <p:cNvPr id="11" name="Google Shape;12129;p135">
            <a:extLst>
              <a:ext uri="{FF2B5EF4-FFF2-40B4-BE49-F238E27FC236}">
                <a16:creationId xmlns:a16="http://schemas.microsoft.com/office/drawing/2014/main" id="{4BE34E40-13AF-E452-644E-2FDC2D2E6797}"/>
              </a:ext>
            </a:extLst>
          </p:cNvPr>
          <p:cNvGrpSpPr/>
          <p:nvPr/>
        </p:nvGrpSpPr>
        <p:grpSpPr>
          <a:xfrm>
            <a:off x="4572000" y="2943039"/>
            <a:ext cx="1738049" cy="1432661"/>
            <a:chOff x="649648" y="271400"/>
            <a:chExt cx="6215377" cy="5455143"/>
          </a:xfrm>
        </p:grpSpPr>
        <p:sp>
          <p:nvSpPr>
            <p:cNvPr id="12" name="Google Shape;12130;p135">
              <a:extLst>
                <a:ext uri="{FF2B5EF4-FFF2-40B4-BE49-F238E27FC236}">
                  <a16:creationId xmlns:a16="http://schemas.microsoft.com/office/drawing/2014/main" id="{267E9AC6-35D1-44C2-F913-2FFFCB27021A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1;p135">
              <a:extLst>
                <a:ext uri="{FF2B5EF4-FFF2-40B4-BE49-F238E27FC236}">
                  <a16:creationId xmlns:a16="http://schemas.microsoft.com/office/drawing/2014/main" id="{DAF7EF0A-0A77-8026-BC0A-E7F8C3CB487D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2;p135">
              <a:extLst>
                <a:ext uri="{FF2B5EF4-FFF2-40B4-BE49-F238E27FC236}">
                  <a16:creationId xmlns:a16="http://schemas.microsoft.com/office/drawing/2014/main" id="{0FD79FF4-8F80-C3C0-E8BF-47D6857B10CA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3;p135">
              <a:extLst>
                <a:ext uri="{FF2B5EF4-FFF2-40B4-BE49-F238E27FC236}">
                  <a16:creationId xmlns:a16="http://schemas.microsoft.com/office/drawing/2014/main" id="{734766AE-D77C-9044-18AC-84C9AEBB5D9F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4;p135">
              <a:extLst>
                <a:ext uri="{FF2B5EF4-FFF2-40B4-BE49-F238E27FC236}">
                  <a16:creationId xmlns:a16="http://schemas.microsoft.com/office/drawing/2014/main" id="{50DD9ADE-05B1-739B-FA96-1254712779DD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35;p135">
              <a:extLst>
                <a:ext uri="{FF2B5EF4-FFF2-40B4-BE49-F238E27FC236}">
                  <a16:creationId xmlns:a16="http://schemas.microsoft.com/office/drawing/2014/main" id="{3DF32508-5F29-7759-BA8D-23E3A1524F78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36;p135">
              <a:extLst>
                <a:ext uri="{FF2B5EF4-FFF2-40B4-BE49-F238E27FC236}">
                  <a16:creationId xmlns:a16="http://schemas.microsoft.com/office/drawing/2014/main" id="{48612882-8BCD-3ADA-4710-BA5FEA072BC8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37;p135">
              <a:extLst>
                <a:ext uri="{FF2B5EF4-FFF2-40B4-BE49-F238E27FC236}">
                  <a16:creationId xmlns:a16="http://schemas.microsoft.com/office/drawing/2014/main" id="{26836F42-FC2E-DC6B-2598-9DFADC6E763E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38;p135">
              <a:extLst>
                <a:ext uri="{FF2B5EF4-FFF2-40B4-BE49-F238E27FC236}">
                  <a16:creationId xmlns:a16="http://schemas.microsoft.com/office/drawing/2014/main" id="{B402754A-4EB4-935F-D9FD-907F74C4460D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39;p135">
              <a:extLst>
                <a:ext uri="{FF2B5EF4-FFF2-40B4-BE49-F238E27FC236}">
                  <a16:creationId xmlns:a16="http://schemas.microsoft.com/office/drawing/2014/main" id="{111C7802-E892-79DF-FA73-D3F7F389DE6B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40;p135">
              <a:extLst>
                <a:ext uri="{FF2B5EF4-FFF2-40B4-BE49-F238E27FC236}">
                  <a16:creationId xmlns:a16="http://schemas.microsoft.com/office/drawing/2014/main" id="{2FF4E5C8-12A6-8796-388B-607E4F5F1EFB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41;p135">
              <a:extLst>
                <a:ext uri="{FF2B5EF4-FFF2-40B4-BE49-F238E27FC236}">
                  <a16:creationId xmlns:a16="http://schemas.microsoft.com/office/drawing/2014/main" id="{755304FB-E306-1BD6-9885-422795B7A0DE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87" name="Google Shape;2487;p75"/>
          <p:cNvPicPr preferRelativeResize="0"/>
          <p:nvPr/>
        </p:nvPicPr>
        <p:blipFill rotWithShape="1">
          <a:blip r:embed="rId3">
            <a:alphaModFix/>
          </a:blip>
          <a:srcRect l="35643" t="24536" r="22900" b="13890"/>
          <a:stretch/>
        </p:blipFill>
        <p:spPr>
          <a:xfrm>
            <a:off x="5609750" y="731869"/>
            <a:ext cx="2821025" cy="2795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77;p74">
            <a:extLst>
              <a:ext uri="{FF2B5EF4-FFF2-40B4-BE49-F238E27FC236}">
                <a16:creationId xmlns:a16="http://schemas.microsoft.com/office/drawing/2014/main" id="{C5507483-0829-D569-BD4B-E5BE000E1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457" y="1979448"/>
            <a:ext cx="3324820" cy="212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‘Word Rush’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 de </a:t>
            </a:r>
            <a:r>
              <a:rPr lang="en-US" sz="1600" dirty="0" err="1"/>
              <a:t>societate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necesita</a:t>
            </a:r>
            <a:r>
              <a:rPr lang="en-US" sz="1600" dirty="0"/>
              <a:t> </a:t>
            </a:r>
            <a:r>
              <a:rPr lang="en-US" sz="1600" dirty="0" err="1"/>
              <a:t>cel</a:t>
            </a:r>
            <a:r>
              <a:rPr lang="en-US" sz="1600" dirty="0"/>
              <a:t> </a:t>
            </a:r>
            <a:r>
              <a:rPr lang="en-US" sz="1600" dirty="0" err="1"/>
              <a:t>putin</a:t>
            </a:r>
            <a:r>
              <a:rPr lang="en-US" sz="1600" dirty="0"/>
              <a:t>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echipe</a:t>
            </a:r>
            <a:r>
              <a:rPr lang="en-US" sz="1600" dirty="0"/>
              <a:t> a cate </a:t>
            </a:r>
            <a:r>
              <a:rPr lang="en-US" sz="1600" dirty="0" err="1"/>
              <a:t>doi</a:t>
            </a:r>
            <a:r>
              <a:rPr lang="en-US" sz="1600" dirty="0"/>
              <a:t> </a:t>
            </a:r>
            <a:r>
              <a:rPr lang="en-US" sz="1600" dirty="0" err="1"/>
              <a:t>jucatori</a:t>
            </a:r>
            <a:r>
              <a:rPr lang="en-US" sz="1600" dirty="0"/>
              <a:t>. Pe </a:t>
            </a:r>
            <a:r>
              <a:rPr lang="en-US" sz="1600" dirty="0" err="1"/>
              <a:t>ecran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aparea</a:t>
            </a:r>
            <a:r>
              <a:rPr lang="en-US" sz="1600" dirty="0"/>
              <a:t> o </a:t>
            </a:r>
            <a:r>
              <a:rPr lang="en-US" sz="1600" dirty="0" err="1"/>
              <a:t>expresie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un </a:t>
            </a:r>
            <a:r>
              <a:rPr lang="en-US" sz="1600" dirty="0" err="1"/>
              <a:t>cuvant</a:t>
            </a:r>
            <a:r>
              <a:rPr lang="en-US" sz="1600" dirty="0"/>
              <a:t> care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mimat</a:t>
            </a:r>
            <a:r>
              <a:rPr lang="en-US" sz="1600" dirty="0"/>
              <a:t>, </a:t>
            </a:r>
            <a:r>
              <a:rPr lang="en-US" sz="1600" dirty="0" err="1"/>
              <a:t>desenat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descris</a:t>
            </a:r>
            <a:r>
              <a:rPr lang="en-US" sz="1600" dirty="0"/>
              <a:t> de un </a:t>
            </a:r>
            <a:r>
              <a:rPr lang="en-US" sz="1600" dirty="0" err="1"/>
              <a:t>membru</a:t>
            </a:r>
            <a:r>
              <a:rPr lang="en-US" sz="1600" dirty="0"/>
              <a:t> al </a:t>
            </a:r>
            <a:r>
              <a:rPr lang="en-US" sz="1600" dirty="0" err="1"/>
              <a:t>echipei</a:t>
            </a:r>
            <a:r>
              <a:rPr lang="en-US" sz="1600" dirty="0"/>
              <a:t>. </a:t>
            </a:r>
            <a:r>
              <a:rPr lang="en-US" sz="1600" dirty="0" err="1"/>
              <a:t>Ceilalti</a:t>
            </a:r>
            <a:r>
              <a:rPr lang="en-US" sz="1600" dirty="0"/>
              <a:t> </a:t>
            </a:r>
            <a:r>
              <a:rPr lang="en-US" sz="1600" dirty="0" err="1"/>
              <a:t>coechipieri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ghiceasca</a:t>
            </a:r>
            <a:r>
              <a:rPr lang="en-US" sz="1600" dirty="0"/>
              <a:t> </a:t>
            </a:r>
            <a:r>
              <a:rPr lang="en-US" sz="1600" dirty="0" err="1"/>
              <a:t>cuvantul</a:t>
            </a:r>
            <a:r>
              <a:rPr lang="en-US" sz="1600" dirty="0"/>
              <a:t>. Daca </a:t>
            </a:r>
            <a:r>
              <a:rPr lang="en-US" sz="1600" dirty="0" err="1"/>
              <a:t>acestia</a:t>
            </a:r>
            <a:r>
              <a:rPr lang="en-US" sz="1600" dirty="0"/>
              <a:t> il </a:t>
            </a:r>
            <a:r>
              <a:rPr lang="en-US" sz="1600" dirty="0" err="1"/>
              <a:t>ghicesc</a:t>
            </a:r>
            <a:r>
              <a:rPr lang="en-US" sz="1600" dirty="0"/>
              <a:t>, </a:t>
            </a:r>
            <a:r>
              <a:rPr lang="en-US" sz="1600" dirty="0" err="1"/>
              <a:t>primesc</a:t>
            </a:r>
            <a:r>
              <a:rPr lang="en-US" sz="1600" dirty="0"/>
              <a:t> un </a:t>
            </a:r>
            <a:r>
              <a:rPr lang="en-US" sz="1600" dirty="0" err="1"/>
              <a:t>punct</a:t>
            </a:r>
            <a:r>
              <a:rPr lang="en-US" sz="1600" dirty="0"/>
              <a:t>. Prima </a:t>
            </a:r>
            <a:r>
              <a:rPr lang="en-US" sz="1600" dirty="0" err="1"/>
              <a:t>echipa</a:t>
            </a:r>
            <a:r>
              <a:rPr lang="en-US" sz="1600" dirty="0"/>
              <a:t> care </a:t>
            </a:r>
            <a:r>
              <a:rPr lang="en-US" sz="1600" dirty="0" err="1"/>
              <a:t>ajunge</a:t>
            </a:r>
            <a:r>
              <a:rPr lang="en-US" sz="1600" dirty="0"/>
              <a:t> la X </a:t>
            </a:r>
            <a:r>
              <a:rPr lang="en-US" sz="1600" dirty="0" err="1"/>
              <a:t>puncte</a:t>
            </a:r>
            <a:r>
              <a:rPr lang="en-US" sz="1600" dirty="0"/>
              <a:t> </a:t>
            </a:r>
            <a:r>
              <a:rPr lang="en-US" sz="1600" dirty="0" err="1"/>
              <a:t>castiga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79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4"/>
          <p:cNvSpPr txBox="1">
            <a:spLocks noGrp="1"/>
          </p:cNvSpPr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Boardblitz</a:t>
            </a:r>
            <a:endParaRPr dirty="0"/>
          </a:p>
        </p:txBody>
      </p:sp>
      <p:pic>
        <p:nvPicPr>
          <p:cNvPr id="2476" name="Google Shape;2476;p74"/>
          <p:cNvPicPr preferRelativeResize="0"/>
          <p:nvPr/>
        </p:nvPicPr>
        <p:blipFill rotWithShape="1">
          <a:blip r:embed="rId3">
            <a:alphaModFix/>
          </a:blip>
          <a:srcRect l="16061" r="16054"/>
          <a:stretch/>
        </p:blipFill>
        <p:spPr>
          <a:xfrm>
            <a:off x="5311150" y="1258643"/>
            <a:ext cx="2879540" cy="2832594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p74"/>
          <p:cNvSpPr txBox="1">
            <a:spLocks noGrp="1"/>
          </p:cNvSpPr>
          <p:nvPr>
            <p:ph type="body" idx="1"/>
          </p:nvPr>
        </p:nvSpPr>
        <p:spPr>
          <a:xfrm>
            <a:off x="947425" y="1982312"/>
            <a:ext cx="2943781" cy="212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‘Board Blitz’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 de </a:t>
            </a:r>
            <a:r>
              <a:rPr lang="en-US" sz="1600" dirty="0" err="1"/>
              <a:t>societate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necesita</a:t>
            </a:r>
            <a:r>
              <a:rPr lang="en-US" sz="1600" dirty="0"/>
              <a:t> 2, 3, </a:t>
            </a:r>
            <a:r>
              <a:rPr lang="en-US" sz="1600" dirty="0" err="1"/>
              <a:t>sau</a:t>
            </a:r>
            <a:r>
              <a:rPr lang="en-US" sz="1600" dirty="0"/>
              <a:t> 4 </a:t>
            </a:r>
            <a:r>
              <a:rPr lang="en-US" sz="1600" dirty="0" err="1"/>
              <a:t>persoane</a:t>
            </a:r>
            <a:r>
              <a:rPr lang="en-US" sz="1600" dirty="0"/>
              <a:t>.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jucator</a:t>
            </a:r>
            <a:r>
              <a:rPr lang="en-US" sz="1600" dirty="0"/>
              <a:t> are 4 </a:t>
            </a:r>
            <a:r>
              <a:rPr lang="en-US" sz="1600" dirty="0" err="1"/>
              <a:t>pioni</a:t>
            </a:r>
            <a:r>
              <a:rPr lang="en-US" sz="1600" dirty="0"/>
              <a:t>,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scopul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acela</a:t>
            </a:r>
            <a:r>
              <a:rPr lang="en-US" sz="1600" dirty="0"/>
              <a:t> de a ii duce in zona de finish. </a:t>
            </a:r>
            <a:r>
              <a:rPr lang="en-US" sz="1600" dirty="0" err="1"/>
              <a:t>Pionii</a:t>
            </a:r>
            <a:r>
              <a:rPr lang="en-US" sz="1600" dirty="0"/>
              <a:t> </a:t>
            </a:r>
            <a:r>
              <a:rPr lang="en-US" sz="1600" dirty="0" err="1"/>
              <a:t>avanseaza</a:t>
            </a:r>
            <a:r>
              <a:rPr lang="en-US" sz="1600" dirty="0"/>
              <a:t> in </a:t>
            </a:r>
            <a:r>
              <a:rPr lang="en-US" sz="1600" dirty="0" err="1"/>
              <a:t>functie</a:t>
            </a:r>
            <a:r>
              <a:rPr lang="en-US" sz="1600" dirty="0"/>
              <a:t> de </a:t>
            </a:r>
            <a:r>
              <a:rPr lang="en-US" sz="1600" dirty="0" err="1"/>
              <a:t>numarul</a:t>
            </a:r>
            <a:r>
              <a:rPr lang="en-US" sz="1600" dirty="0"/>
              <a:t> </a:t>
            </a:r>
            <a:r>
              <a:rPr lang="en-US" sz="1600" dirty="0" err="1"/>
              <a:t>indicat</a:t>
            </a:r>
            <a:r>
              <a:rPr lang="en-US" sz="1600" dirty="0"/>
              <a:t> pe </a:t>
            </a:r>
            <a:r>
              <a:rPr lang="en-US" sz="1600" dirty="0" err="1"/>
              <a:t>zar</a:t>
            </a:r>
            <a:r>
              <a:rPr lang="en-US" sz="1600" dirty="0"/>
              <a:t>. </a:t>
            </a:r>
            <a:r>
              <a:rPr lang="en-US" sz="1600" dirty="0" err="1"/>
              <a:t>Primul</a:t>
            </a:r>
            <a:r>
              <a:rPr lang="en-US" sz="1600" dirty="0"/>
              <a:t> </a:t>
            </a:r>
            <a:r>
              <a:rPr lang="en-US" sz="1600" dirty="0" err="1"/>
              <a:t>jucator</a:t>
            </a:r>
            <a:r>
              <a:rPr lang="en-US" sz="1600" dirty="0"/>
              <a:t> care are </a:t>
            </a:r>
            <a:r>
              <a:rPr lang="en-US" sz="1600" dirty="0" err="1"/>
              <a:t>toti</a:t>
            </a:r>
            <a:r>
              <a:rPr lang="en-US" sz="1600" dirty="0"/>
              <a:t> </a:t>
            </a:r>
            <a:r>
              <a:rPr lang="en-US" sz="1600" dirty="0" err="1"/>
              <a:t>pionii</a:t>
            </a:r>
            <a:r>
              <a:rPr lang="en-US" sz="1600" dirty="0"/>
              <a:t> in zona de finish </a:t>
            </a:r>
            <a:r>
              <a:rPr lang="en-US" sz="1600" dirty="0" err="1"/>
              <a:t>castiga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78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75"/>
          <p:cNvSpPr txBox="1">
            <a:spLocks noGrp="1"/>
          </p:cNvSpPr>
          <p:nvPr>
            <p:ph type="title"/>
          </p:nvPr>
        </p:nvSpPr>
        <p:spPr>
          <a:xfrm>
            <a:off x="913458" y="1038464"/>
            <a:ext cx="3950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TicTacToe</a:t>
            </a:r>
            <a:endParaRPr dirty="0"/>
          </a:p>
        </p:txBody>
      </p:sp>
      <p:grpSp>
        <p:nvGrpSpPr>
          <p:cNvPr id="11" name="Google Shape;12129;p135">
            <a:extLst>
              <a:ext uri="{FF2B5EF4-FFF2-40B4-BE49-F238E27FC236}">
                <a16:creationId xmlns:a16="http://schemas.microsoft.com/office/drawing/2014/main" id="{4BE34E40-13AF-E452-644E-2FDC2D2E6797}"/>
              </a:ext>
            </a:extLst>
          </p:cNvPr>
          <p:cNvGrpSpPr/>
          <p:nvPr/>
        </p:nvGrpSpPr>
        <p:grpSpPr>
          <a:xfrm>
            <a:off x="4572000" y="2943039"/>
            <a:ext cx="1738049" cy="1432661"/>
            <a:chOff x="649648" y="271400"/>
            <a:chExt cx="6215377" cy="5455143"/>
          </a:xfrm>
        </p:grpSpPr>
        <p:sp>
          <p:nvSpPr>
            <p:cNvPr id="12" name="Google Shape;12130;p135">
              <a:extLst>
                <a:ext uri="{FF2B5EF4-FFF2-40B4-BE49-F238E27FC236}">
                  <a16:creationId xmlns:a16="http://schemas.microsoft.com/office/drawing/2014/main" id="{267E9AC6-35D1-44C2-F913-2FFFCB27021A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1;p135">
              <a:extLst>
                <a:ext uri="{FF2B5EF4-FFF2-40B4-BE49-F238E27FC236}">
                  <a16:creationId xmlns:a16="http://schemas.microsoft.com/office/drawing/2014/main" id="{DAF7EF0A-0A77-8026-BC0A-E7F8C3CB487D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2;p135">
              <a:extLst>
                <a:ext uri="{FF2B5EF4-FFF2-40B4-BE49-F238E27FC236}">
                  <a16:creationId xmlns:a16="http://schemas.microsoft.com/office/drawing/2014/main" id="{0FD79FF4-8F80-C3C0-E8BF-47D6857B10CA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3;p135">
              <a:extLst>
                <a:ext uri="{FF2B5EF4-FFF2-40B4-BE49-F238E27FC236}">
                  <a16:creationId xmlns:a16="http://schemas.microsoft.com/office/drawing/2014/main" id="{734766AE-D77C-9044-18AC-84C9AEBB5D9F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4;p135">
              <a:extLst>
                <a:ext uri="{FF2B5EF4-FFF2-40B4-BE49-F238E27FC236}">
                  <a16:creationId xmlns:a16="http://schemas.microsoft.com/office/drawing/2014/main" id="{50DD9ADE-05B1-739B-FA96-1254712779DD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35;p135">
              <a:extLst>
                <a:ext uri="{FF2B5EF4-FFF2-40B4-BE49-F238E27FC236}">
                  <a16:creationId xmlns:a16="http://schemas.microsoft.com/office/drawing/2014/main" id="{3DF32508-5F29-7759-BA8D-23E3A1524F78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36;p135">
              <a:extLst>
                <a:ext uri="{FF2B5EF4-FFF2-40B4-BE49-F238E27FC236}">
                  <a16:creationId xmlns:a16="http://schemas.microsoft.com/office/drawing/2014/main" id="{48612882-8BCD-3ADA-4710-BA5FEA072BC8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37;p135">
              <a:extLst>
                <a:ext uri="{FF2B5EF4-FFF2-40B4-BE49-F238E27FC236}">
                  <a16:creationId xmlns:a16="http://schemas.microsoft.com/office/drawing/2014/main" id="{26836F42-FC2E-DC6B-2598-9DFADC6E763E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38;p135">
              <a:extLst>
                <a:ext uri="{FF2B5EF4-FFF2-40B4-BE49-F238E27FC236}">
                  <a16:creationId xmlns:a16="http://schemas.microsoft.com/office/drawing/2014/main" id="{B402754A-4EB4-935F-D9FD-907F74C4460D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39;p135">
              <a:extLst>
                <a:ext uri="{FF2B5EF4-FFF2-40B4-BE49-F238E27FC236}">
                  <a16:creationId xmlns:a16="http://schemas.microsoft.com/office/drawing/2014/main" id="{111C7802-E892-79DF-FA73-D3F7F389DE6B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40;p135">
              <a:extLst>
                <a:ext uri="{FF2B5EF4-FFF2-40B4-BE49-F238E27FC236}">
                  <a16:creationId xmlns:a16="http://schemas.microsoft.com/office/drawing/2014/main" id="{2FF4E5C8-12A6-8796-388B-607E4F5F1EFB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41;p135">
              <a:extLst>
                <a:ext uri="{FF2B5EF4-FFF2-40B4-BE49-F238E27FC236}">
                  <a16:creationId xmlns:a16="http://schemas.microsoft.com/office/drawing/2014/main" id="{755304FB-E306-1BD6-9885-422795B7A0DE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87" name="Google Shape;2487;p75"/>
          <p:cNvPicPr preferRelativeResize="0"/>
          <p:nvPr/>
        </p:nvPicPr>
        <p:blipFill rotWithShape="1">
          <a:blip r:embed="rId3">
            <a:alphaModFix/>
          </a:blip>
          <a:srcRect l="35643" t="24536" r="22900" b="13890"/>
          <a:stretch/>
        </p:blipFill>
        <p:spPr>
          <a:xfrm>
            <a:off x="5609750" y="731869"/>
            <a:ext cx="2821025" cy="2795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77;p74">
            <a:extLst>
              <a:ext uri="{FF2B5EF4-FFF2-40B4-BE49-F238E27FC236}">
                <a16:creationId xmlns:a16="http://schemas.microsoft.com/office/drawing/2014/main" id="{C5507483-0829-D569-BD4B-E5BE000E1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457" y="1979448"/>
            <a:ext cx="3324820" cy="212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‘Tic Tac Toe’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joc</a:t>
            </a:r>
            <a:r>
              <a:rPr lang="en-US" sz="1600" dirty="0"/>
              <a:t> </a:t>
            </a:r>
            <a:r>
              <a:rPr lang="en-US" sz="1600" dirty="0" err="1"/>
              <a:t>clasic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necesita</a:t>
            </a:r>
            <a:r>
              <a:rPr lang="en-US" sz="1600" dirty="0"/>
              <a:t>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persoane</a:t>
            </a:r>
            <a:r>
              <a:rPr lang="en-US" sz="1600" dirty="0"/>
              <a:t>. Pe </a:t>
            </a:r>
            <a:r>
              <a:rPr lang="en-US" sz="1600" dirty="0" err="1"/>
              <a:t>ecran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aparea</a:t>
            </a:r>
            <a:r>
              <a:rPr lang="en-US" sz="1600" dirty="0"/>
              <a:t> un </a:t>
            </a:r>
            <a:r>
              <a:rPr lang="en-US" sz="1600" dirty="0" err="1"/>
              <a:t>tabel</a:t>
            </a:r>
            <a:r>
              <a:rPr lang="en-US" sz="1600" dirty="0"/>
              <a:t> cu </a:t>
            </a:r>
            <a:r>
              <a:rPr lang="en-US" sz="1600" dirty="0" err="1"/>
              <a:t>trei</a:t>
            </a:r>
            <a:r>
              <a:rPr lang="en-US" sz="1600" dirty="0"/>
              <a:t> </a:t>
            </a:r>
            <a:r>
              <a:rPr lang="en-US" sz="1600" dirty="0" err="1"/>
              <a:t>linii</a:t>
            </a:r>
            <a:r>
              <a:rPr lang="en-US" sz="1600" dirty="0"/>
              <a:t> si </a:t>
            </a:r>
            <a:r>
              <a:rPr lang="en-US" sz="1600" dirty="0" err="1"/>
              <a:t>trei</a:t>
            </a:r>
            <a:r>
              <a:rPr lang="en-US" sz="1600" dirty="0"/>
              <a:t> </a:t>
            </a:r>
            <a:r>
              <a:rPr lang="en-US" sz="1600" dirty="0" err="1"/>
              <a:t>coloane</a:t>
            </a:r>
            <a:r>
              <a:rPr lang="en-US" sz="1600" dirty="0"/>
              <a:t>.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jucator</a:t>
            </a:r>
            <a:r>
              <a:rPr lang="en-US" sz="1600" dirty="0"/>
              <a:t> </a:t>
            </a:r>
            <a:r>
              <a:rPr lang="en-US" sz="1600" dirty="0" err="1"/>
              <a:t>marcheaza</a:t>
            </a:r>
            <a:r>
              <a:rPr lang="en-US" sz="1600" dirty="0"/>
              <a:t> pe rand cate o </a:t>
            </a:r>
            <a:r>
              <a:rPr lang="en-US" sz="1600" dirty="0" err="1"/>
              <a:t>casuta</a:t>
            </a:r>
            <a:r>
              <a:rPr lang="en-US" sz="1600" dirty="0"/>
              <a:t> cu X si 0,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primul</a:t>
            </a:r>
            <a:r>
              <a:rPr lang="en-US" sz="1600" dirty="0"/>
              <a:t> </a:t>
            </a:r>
            <a:r>
              <a:rPr lang="en-US" sz="1600" dirty="0" err="1"/>
              <a:t>jucator</a:t>
            </a:r>
            <a:r>
              <a:rPr lang="en-US" sz="1600" dirty="0"/>
              <a:t> care </a:t>
            </a:r>
            <a:r>
              <a:rPr lang="en-US" sz="1600" dirty="0" err="1"/>
              <a:t>reușește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marcheze</a:t>
            </a:r>
            <a:r>
              <a:rPr lang="en-US" sz="1600" dirty="0"/>
              <a:t> 3 </a:t>
            </a:r>
            <a:r>
              <a:rPr lang="en-US" sz="1600" dirty="0" err="1"/>
              <a:t>căsute</a:t>
            </a:r>
            <a:r>
              <a:rPr lang="en-US" sz="1600" dirty="0"/>
              <a:t> </a:t>
            </a:r>
            <a:r>
              <a:rPr lang="en-US" sz="1600" dirty="0" err="1"/>
              <a:t>adiacente</a:t>
            </a:r>
            <a:r>
              <a:rPr lang="en-US" sz="1600" dirty="0"/>
              <a:t> pe </a:t>
            </a:r>
            <a:r>
              <a:rPr lang="en-US" sz="1600" dirty="0" err="1"/>
              <a:t>orizontală</a:t>
            </a:r>
            <a:r>
              <a:rPr lang="en-US" sz="1600" dirty="0"/>
              <a:t>, </a:t>
            </a:r>
            <a:r>
              <a:rPr lang="en-US" sz="1600" dirty="0" err="1"/>
              <a:t>verticală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diagonală</a:t>
            </a:r>
            <a:r>
              <a:rPr lang="en-US" sz="1600" dirty="0"/>
              <a:t> </a:t>
            </a:r>
            <a:r>
              <a:rPr lang="en-US" sz="1600" dirty="0" err="1"/>
              <a:t>caștigă</a:t>
            </a:r>
            <a:r>
              <a:rPr lang="en-US" sz="1600" dirty="0"/>
              <a:t> </a:t>
            </a:r>
            <a:r>
              <a:rPr lang="en-US" sz="1600" dirty="0" err="1"/>
              <a:t>jocul</a:t>
            </a:r>
            <a:r>
              <a:rPr lang="en-US" sz="1600" dirty="0"/>
              <a:t>. In </a:t>
            </a:r>
            <a:r>
              <a:rPr lang="en-US" sz="1600" dirty="0" err="1"/>
              <a:t>cazul</a:t>
            </a:r>
            <a:r>
              <a:rPr lang="en-US" sz="1600" dirty="0"/>
              <a:t> in care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singur</a:t>
            </a:r>
            <a:r>
              <a:rPr lang="en-US" sz="1600" dirty="0"/>
              <a:t> </a:t>
            </a:r>
            <a:r>
              <a:rPr lang="en-US" sz="1600" dirty="0" err="1"/>
              <a:t>utilizator</a:t>
            </a:r>
            <a:r>
              <a:rPr lang="en-US" sz="1600" dirty="0"/>
              <a:t>, </a:t>
            </a:r>
            <a:r>
              <a:rPr lang="en-US" sz="1600" dirty="0" err="1"/>
              <a:t>acesta</a:t>
            </a:r>
            <a:r>
              <a:rPr lang="en-US" sz="1600" dirty="0"/>
              <a:t> o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joace</a:t>
            </a:r>
            <a:r>
              <a:rPr lang="en-US" sz="1600" dirty="0"/>
              <a:t> cu un bot.</a:t>
            </a:r>
          </a:p>
        </p:txBody>
      </p:sp>
    </p:spTree>
    <p:extLst>
      <p:ext uri="{BB962C8B-B14F-4D97-AF65-F5344CB8AC3E}">
        <p14:creationId xmlns:p14="http://schemas.microsoft.com/office/powerpoint/2010/main" val="26658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0" name="Google Shape;2830;p89"/>
          <p:cNvCxnSpPr>
            <a:stCxn id="2831" idx="2"/>
            <a:endCxn id="2832" idx="2"/>
          </p:cNvCxnSpPr>
          <p:nvPr/>
        </p:nvCxnSpPr>
        <p:spPr>
          <a:xfrm rot="5400000">
            <a:off x="4573290" y="1089476"/>
            <a:ext cx="600" cy="5952900"/>
          </a:xfrm>
          <a:prstGeom prst="bentConnector3">
            <a:avLst>
              <a:gd name="adj1" fmla="val 8322060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3" name="Google Shape;2833;p89"/>
          <p:cNvSpPr/>
          <p:nvPr/>
        </p:nvSpPr>
        <p:spPr>
          <a:xfrm rot="5400000" flipH="1">
            <a:off x="4467306" y="4484926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89"/>
          <p:cNvSpPr/>
          <p:nvPr/>
        </p:nvSpPr>
        <p:spPr>
          <a:xfrm>
            <a:off x="5392528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89"/>
          <p:cNvSpPr/>
          <p:nvPr/>
        </p:nvSpPr>
        <p:spPr>
          <a:xfrm>
            <a:off x="3427178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89"/>
          <p:cNvSpPr/>
          <p:nvPr/>
        </p:nvSpPr>
        <p:spPr>
          <a:xfrm>
            <a:off x="1461828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89"/>
          <p:cNvSpPr/>
          <p:nvPr/>
        </p:nvSpPr>
        <p:spPr>
          <a:xfrm>
            <a:off x="7388553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89"/>
          <p:cNvSpPr txBox="1"/>
          <p:nvPr/>
        </p:nvSpPr>
        <p:spPr>
          <a:xfrm rot="2976">
            <a:off x="5392502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839" name="Google Shape;2839;p89"/>
          <p:cNvSpPr txBox="1"/>
          <p:nvPr/>
        </p:nvSpPr>
        <p:spPr>
          <a:xfrm rot="2976">
            <a:off x="3427152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840" name="Google Shape;2840;p89"/>
          <p:cNvSpPr txBox="1"/>
          <p:nvPr/>
        </p:nvSpPr>
        <p:spPr>
          <a:xfrm rot="2976">
            <a:off x="1461802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841" name="Google Shape;2841;p89"/>
          <p:cNvSpPr txBox="1"/>
          <p:nvPr/>
        </p:nvSpPr>
        <p:spPr>
          <a:xfrm rot="2976">
            <a:off x="7388527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2842" name="Google Shape;2842;p89"/>
          <p:cNvCxnSpPr>
            <a:stCxn id="2832" idx="0"/>
          </p:cNvCxnSpPr>
          <p:nvPr/>
        </p:nvCxnSpPr>
        <p:spPr>
          <a:xfrm rot="-5400000" flipH="1">
            <a:off x="1790840" y="1852252"/>
            <a:ext cx="726900" cy="1114200"/>
          </a:xfrm>
          <a:prstGeom prst="bentConnector4">
            <a:avLst>
              <a:gd name="adj1" fmla="val -32759"/>
              <a:gd name="adj2" fmla="val 895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1" name="Google Shape;2831;p89"/>
          <p:cNvSpPr/>
          <p:nvPr/>
        </p:nvSpPr>
        <p:spPr>
          <a:xfrm>
            <a:off x="666774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89"/>
          <p:cNvSpPr/>
          <p:nvPr/>
        </p:nvSpPr>
        <p:spPr>
          <a:xfrm>
            <a:off x="4683456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89"/>
          <p:cNvSpPr/>
          <p:nvPr/>
        </p:nvSpPr>
        <p:spPr>
          <a:xfrm>
            <a:off x="2699173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89"/>
          <p:cNvSpPr/>
          <p:nvPr/>
        </p:nvSpPr>
        <p:spPr>
          <a:xfrm>
            <a:off x="71489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89"/>
          <p:cNvSpPr/>
          <p:nvPr/>
        </p:nvSpPr>
        <p:spPr>
          <a:xfrm rot="-5400000">
            <a:off x="5934518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89"/>
          <p:cNvSpPr/>
          <p:nvPr/>
        </p:nvSpPr>
        <p:spPr>
          <a:xfrm rot="-5400000">
            <a:off x="3962819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89"/>
          <p:cNvSpPr/>
          <p:nvPr/>
        </p:nvSpPr>
        <p:spPr>
          <a:xfrm rot="-5400000">
            <a:off x="1991127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8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DEZVOLTAREA SOFTWARE </a:t>
            </a:r>
            <a:endParaRPr dirty="0"/>
          </a:p>
        </p:txBody>
      </p:sp>
      <p:grpSp>
        <p:nvGrpSpPr>
          <p:cNvPr id="2849" name="Google Shape;2849;p89"/>
          <p:cNvGrpSpPr/>
          <p:nvPr/>
        </p:nvGrpSpPr>
        <p:grpSpPr>
          <a:xfrm>
            <a:off x="1454381" y="2202545"/>
            <a:ext cx="356245" cy="317607"/>
            <a:chOff x="4880567" y="1535870"/>
            <a:chExt cx="356245" cy="317607"/>
          </a:xfrm>
        </p:grpSpPr>
        <p:sp>
          <p:nvSpPr>
            <p:cNvPr id="2850" name="Google Shape;2850;p89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9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9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9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9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89"/>
          <p:cNvGrpSpPr/>
          <p:nvPr/>
        </p:nvGrpSpPr>
        <p:grpSpPr>
          <a:xfrm>
            <a:off x="7395592" y="2170081"/>
            <a:ext cx="332375" cy="350071"/>
            <a:chOff x="870939" y="1975821"/>
            <a:chExt cx="332375" cy="350071"/>
          </a:xfrm>
        </p:grpSpPr>
        <p:sp>
          <p:nvSpPr>
            <p:cNvPr id="2856" name="Google Shape;2856;p89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9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9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9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0" name="Google Shape;2860;p89"/>
          <p:cNvGrpSpPr/>
          <p:nvPr/>
        </p:nvGrpSpPr>
        <p:grpSpPr>
          <a:xfrm>
            <a:off x="3397097" y="2170304"/>
            <a:ext cx="345265" cy="349848"/>
            <a:chOff x="3979435" y="1976585"/>
            <a:chExt cx="345265" cy="349848"/>
          </a:xfrm>
        </p:grpSpPr>
        <p:sp>
          <p:nvSpPr>
            <p:cNvPr id="2861" name="Google Shape;2861;p89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9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9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9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9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9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9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9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9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9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9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9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9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9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9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9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9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8" name="Google Shape;2878;p89"/>
          <p:cNvSpPr txBox="1"/>
          <p:nvPr/>
        </p:nvSpPr>
        <p:spPr>
          <a:xfrm>
            <a:off x="4818754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Source control cu git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879" name="Google Shape;2879;p89"/>
          <p:cNvSpPr/>
          <p:nvPr/>
        </p:nvSpPr>
        <p:spPr>
          <a:xfrm>
            <a:off x="5379675" y="2147992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89"/>
          <p:cNvSpPr txBox="1"/>
          <p:nvPr/>
        </p:nvSpPr>
        <p:spPr>
          <a:xfrm>
            <a:off x="6814779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</a:t>
            </a: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ste     automate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881" name="Google Shape;2881;p89"/>
          <p:cNvSpPr txBox="1"/>
          <p:nvPr/>
        </p:nvSpPr>
        <p:spPr>
          <a:xfrm>
            <a:off x="885504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User stories, Backlog creation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882" name="Google Shape;2882;p89"/>
          <p:cNvSpPr txBox="1"/>
          <p:nvPr/>
        </p:nvSpPr>
        <p:spPr>
          <a:xfrm>
            <a:off x="2822729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Diagrame workflow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883" name="Google Shape;2883;p89"/>
          <p:cNvCxnSpPr/>
          <p:nvPr/>
        </p:nvCxnSpPr>
        <p:spPr>
          <a:xfrm rot="-5400000" flipH="1">
            <a:off x="380382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4" name="Google Shape;2884;p89"/>
          <p:cNvCxnSpPr/>
          <p:nvPr/>
        </p:nvCxnSpPr>
        <p:spPr>
          <a:xfrm rot="-5400000" flipH="1">
            <a:off x="579437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5" name="Google Shape;2885;p89"/>
          <p:cNvSpPr/>
          <p:nvPr/>
        </p:nvSpPr>
        <p:spPr>
          <a:xfrm rot="10800000" flipH="1">
            <a:off x="705265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89"/>
          <p:cNvSpPr/>
          <p:nvPr/>
        </p:nvSpPr>
        <p:spPr>
          <a:xfrm rot="10800000" flipH="1">
            <a:off x="268877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89"/>
          <p:cNvSpPr/>
          <p:nvPr/>
        </p:nvSpPr>
        <p:spPr>
          <a:xfrm rot="10800000" flipH="1">
            <a:off x="4672302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89"/>
          <p:cNvSpPr/>
          <p:nvPr/>
        </p:nvSpPr>
        <p:spPr>
          <a:xfrm rot="10800000" flipH="1">
            <a:off x="665582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4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0" name="Google Shape;2830;p89"/>
          <p:cNvCxnSpPr>
            <a:stCxn id="2831" idx="2"/>
            <a:endCxn id="2832" idx="2"/>
          </p:cNvCxnSpPr>
          <p:nvPr/>
        </p:nvCxnSpPr>
        <p:spPr>
          <a:xfrm rot="5400000">
            <a:off x="4573290" y="1089476"/>
            <a:ext cx="600" cy="5952900"/>
          </a:xfrm>
          <a:prstGeom prst="bentConnector3">
            <a:avLst>
              <a:gd name="adj1" fmla="val 8322060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3" name="Google Shape;2833;p89"/>
          <p:cNvSpPr/>
          <p:nvPr/>
        </p:nvSpPr>
        <p:spPr>
          <a:xfrm rot="5400000" flipH="1">
            <a:off x="4467306" y="4484926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89"/>
          <p:cNvSpPr/>
          <p:nvPr/>
        </p:nvSpPr>
        <p:spPr>
          <a:xfrm>
            <a:off x="5392528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89"/>
          <p:cNvSpPr/>
          <p:nvPr/>
        </p:nvSpPr>
        <p:spPr>
          <a:xfrm>
            <a:off x="3427178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89"/>
          <p:cNvSpPr/>
          <p:nvPr/>
        </p:nvSpPr>
        <p:spPr>
          <a:xfrm>
            <a:off x="1461828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89"/>
          <p:cNvSpPr/>
          <p:nvPr/>
        </p:nvSpPr>
        <p:spPr>
          <a:xfrm>
            <a:off x="7388553" y="3278769"/>
            <a:ext cx="346472" cy="29545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89"/>
          <p:cNvSpPr txBox="1"/>
          <p:nvPr/>
        </p:nvSpPr>
        <p:spPr>
          <a:xfrm rot="2976">
            <a:off x="5392502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839" name="Google Shape;2839;p89"/>
          <p:cNvSpPr txBox="1"/>
          <p:nvPr/>
        </p:nvSpPr>
        <p:spPr>
          <a:xfrm rot="2976">
            <a:off x="3427152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840" name="Google Shape;2840;p89"/>
          <p:cNvSpPr txBox="1"/>
          <p:nvPr/>
        </p:nvSpPr>
        <p:spPr>
          <a:xfrm rot="2976">
            <a:off x="1461802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841" name="Google Shape;2841;p89"/>
          <p:cNvSpPr txBox="1"/>
          <p:nvPr/>
        </p:nvSpPr>
        <p:spPr>
          <a:xfrm rot="2976">
            <a:off x="7388527" y="3278912"/>
            <a:ext cx="346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</a:t>
            </a:r>
            <a:endParaRPr sz="3000" b="1" dirty="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2842" name="Google Shape;2842;p89"/>
          <p:cNvCxnSpPr>
            <a:stCxn id="2832" idx="0"/>
          </p:cNvCxnSpPr>
          <p:nvPr/>
        </p:nvCxnSpPr>
        <p:spPr>
          <a:xfrm rot="-5400000" flipH="1">
            <a:off x="1790840" y="1852252"/>
            <a:ext cx="726900" cy="1114200"/>
          </a:xfrm>
          <a:prstGeom prst="bentConnector4">
            <a:avLst>
              <a:gd name="adj1" fmla="val -32759"/>
              <a:gd name="adj2" fmla="val 895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1" name="Google Shape;2831;p89"/>
          <p:cNvSpPr/>
          <p:nvPr/>
        </p:nvSpPr>
        <p:spPr>
          <a:xfrm>
            <a:off x="666774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89"/>
          <p:cNvSpPr/>
          <p:nvPr/>
        </p:nvSpPr>
        <p:spPr>
          <a:xfrm>
            <a:off x="4683456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89"/>
          <p:cNvSpPr/>
          <p:nvPr/>
        </p:nvSpPr>
        <p:spPr>
          <a:xfrm>
            <a:off x="2699173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89"/>
          <p:cNvSpPr/>
          <p:nvPr/>
        </p:nvSpPr>
        <p:spPr>
          <a:xfrm>
            <a:off x="71489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89"/>
          <p:cNvSpPr/>
          <p:nvPr/>
        </p:nvSpPr>
        <p:spPr>
          <a:xfrm rot="-5400000">
            <a:off x="5934518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89"/>
          <p:cNvSpPr/>
          <p:nvPr/>
        </p:nvSpPr>
        <p:spPr>
          <a:xfrm rot="-5400000">
            <a:off x="3962819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89"/>
          <p:cNvSpPr/>
          <p:nvPr/>
        </p:nvSpPr>
        <p:spPr>
          <a:xfrm rot="-5400000">
            <a:off x="1991127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8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DEZVOLTAREA SOFTWARE </a:t>
            </a:r>
            <a:endParaRPr dirty="0"/>
          </a:p>
        </p:txBody>
      </p:sp>
      <p:grpSp>
        <p:nvGrpSpPr>
          <p:cNvPr id="2849" name="Google Shape;2849;p89"/>
          <p:cNvGrpSpPr/>
          <p:nvPr/>
        </p:nvGrpSpPr>
        <p:grpSpPr>
          <a:xfrm>
            <a:off x="1454381" y="2202545"/>
            <a:ext cx="356245" cy="317607"/>
            <a:chOff x="4880567" y="1535870"/>
            <a:chExt cx="356245" cy="317607"/>
          </a:xfrm>
        </p:grpSpPr>
        <p:sp>
          <p:nvSpPr>
            <p:cNvPr id="2850" name="Google Shape;2850;p89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9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9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9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9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89"/>
          <p:cNvGrpSpPr/>
          <p:nvPr/>
        </p:nvGrpSpPr>
        <p:grpSpPr>
          <a:xfrm>
            <a:off x="7395592" y="2170081"/>
            <a:ext cx="332375" cy="350071"/>
            <a:chOff x="870939" y="1975821"/>
            <a:chExt cx="332375" cy="350071"/>
          </a:xfrm>
        </p:grpSpPr>
        <p:sp>
          <p:nvSpPr>
            <p:cNvPr id="2856" name="Google Shape;2856;p89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9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9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9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0" name="Google Shape;2860;p89"/>
          <p:cNvGrpSpPr/>
          <p:nvPr/>
        </p:nvGrpSpPr>
        <p:grpSpPr>
          <a:xfrm>
            <a:off x="3397097" y="2170304"/>
            <a:ext cx="345265" cy="349848"/>
            <a:chOff x="3979435" y="1976585"/>
            <a:chExt cx="345265" cy="349848"/>
          </a:xfrm>
        </p:grpSpPr>
        <p:sp>
          <p:nvSpPr>
            <p:cNvPr id="2861" name="Google Shape;2861;p89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9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9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9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9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9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9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9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9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9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9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9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9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9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9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9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9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8" name="Google Shape;2878;p89"/>
          <p:cNvSpPr txBox="1"/>
          <p:nvPr/>
        </p:nvSpPr>
        <p:spPr>
          <a:xfrm>
            <a:off x="4818754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Comentarii     cod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879" name="Google Shape;2879;p89"/>
          <p:cNvSpPr/>
          <p:nvPr/>
        </p:nvSpPr>
        <p:spPr>
          <a:xfrm>
            <a:off x="5379675" y="2147992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89"/>
          <p:cNvSpPr txBox="1"/>
          <p:nvPr/>
        </p:nvSpPr>
        <p:spPr>
          <a:xfrm>
            <a:off x="6814779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Utilizare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tool AI (</a:t>
            </a:r>
            <a:r>
              <a:rPr lang="en-US" sz="1600" dirty="0" err="1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chatGPT</a:t>
            </a: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)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881" name="Google Shape;2881;p89"/>
          <p:cNvSpPr txBox="1"/>
          <p:nvPr/>
        </p:nvSpPr>
        <p:spPr>
          <a:xfrm>
            <a:off x="885504" y="2644300"/>
            <a:ext cx="1494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Raportare bug si rezolvare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882" name="Google Shape;2882;p89"/>
          <p:cNvSpPr txBox="1"/>
          <p:nvPr/>
        </p:nvSpPr>
        <p:spPr>
          <a:xfrm>
            <a:off x="2752529" y="2644300"/>
            <a:ext cx="1657887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Code standards, Code refactoring  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883" name="Google Shape;2883;p89"/>
          <p:cNvCxnSpPr/>
          <p:nvPr/>
        </p:nvCxnSpPr>
        <p:spPr>
          <a:xfrm rot="-5400000" flipH="1">
            <a:off x="380382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4" name="Google Shape;2884;p89"/>
          <p:cNvCxnSpPr/>
          <p:nvPr/>
        </p:nvCxnSpPr>
        <p:spPr>
          <a:xfrm rot="-5400000" flipH="1">
            <a:off x="579437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5" name="Google Shape;2885;p89"/>
          <p:cNvSpPr/>
          <p:nvPr/>
        </p:nvSpPr>
        <p:spPr>
          <a:xfrm rot="10800000" flipH="1">
            <a:off x="705265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89"/>
          <p:cNvSpPr/>
          <p:nvPr/>
        </p:nvSpPr>
        <p:spPr>
          <a:xfrm rot="10800000" flipH="1">
            <a:off x="268877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89"/>
          <p:cNvSpPr/>
          <p:nvPr/>
        </p:nvSpPr>
        <p:spPr>
          <a:xfrm rot="10800000" flipH="1">
            <a:off x="4672302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89"/>
          <p:cNvSpPr/>
          <p:nvPr/>
        </p:nvSpPr>
        <p:spPr>
          <a:xfrm rot="10800000" flipH="1">
            <a:off x="665582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448861"/>
      </p:ext>
    </p:extLst>
  </p:cSld>
  <p:clrMapOvr>
    <a:masterClrMapping/>
  </p:clrMapOvr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1668</Words>
  <Application>Microsoft Office PowerPoint</Application>
  <PresentationFormat>Expunere pe ecran (16:9)</PresentationFormat>
  <Paragraphs>145</Paragraphs>
  <Slides>38</Slides>
  <Notes>38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38</vt:i4>
      </vt:variant>
    </vt:vector>
  </HeadingPairs>
  <TitlesOfParts>
    <vt:vector size="46" baseType="lpstr">
      <vt:lpstr>Darker Grotesque Medium</vt:lpstr>
      <vt:lpstr>Arial</vt:lpstr>
      <vt:lpstr>Roboto Condensed Light</vt:lpstr>
      <vt:lpstr>Libre Franklin ExtraBold</vt:lpstr>
      <vt:lpstr>Libre Franklin Medium</vt:lpstr>
      <vt:lpstr>Libre Franklin</vt:lpstr>
      <vt:lpstr>Darker Grotesque</vt:lpstr>
      <vt:lpstr>Trivia Night XL by Slidesgo</vt:lpstr>
      <vt:lpstr>PartyPlaytime</vt:lpstr>
      <vt:lpstr>WHOA!</vt:lpstr>
      <vt:lpstr>JOCURI DISPONIBILE</vt:lpstr>
      <vt:lpstr>Headspin </vt:lpstr>
      <vt:lpstr>Word Rush </vt:lpstr>
      <vt:lpstr>Boardblitz</vt:lpstr>
      <vt:lpstr>TicTacToe</vt:lpstr>
      <vt:lpstr>DEZVOLTAREA SOFTWARE </vt:lpstr>
      <vt:lpstr>DEZVOLTAREA SOFTWARE </vt:lpstr>
      <vt:lpstr>USER STORIES</vt:lpstr>
      <vt:lpstr>USER STORIES</vt:lpstr>
      <vt:lpstr>BACKLOG</vt:lpstr>
      <vt:lpstr>DIAGRAME WORKFLOW</vt:lpstr>
      <vt:lpstr>CREATE ACCOUNT</vt:lpstr>
      <vt:lpstr>HOME PAGE</vt:lpstr>
      <vt:lpstr>DIAGRAME WORKFLOW</vt:lpstr>
      <vt:lpstr>HEADSPIN GAME</vt:lpstr>
      <vt:lpstr>DIAGRAME WORKFLOW</vt:lpstr>
      <vt:lpstr>WORDRUSH GAME</vt:lpstr>
      <vt:lpstr>DIAGRAME WORKFLOW</vt:lpstr>
      <vt:lpstr>BOARDBLITZ GAME</vt:lpstr>
      <vt:lpstr>DIAGRAME WORKFLOW</vt:lpstr>
      <vt:lpstr>TICTACTOE GAME </vt:lpstr>
      <vt:lpstr>SOURCE CONTROL</vt:lpstr>
      <vt:lpstr>CODE STANDARDS </vt:lpstr>
      <vt:lpstr>CODE STANDARDS </vt:lpstr>
      <vt:lpstr>CODE REFACTORING  </vt:lpstr>
      <vt:lpstr>CODE REFACTORING  </vt:lpstr>
      <vt:lpstr>TOOL AI - ChatGPT </vt:lpstr>
      <vt:lpstr>LISTA GENERATA</vt:lpstr>
      <vt:lpstr>REZOLVAREA UNEI ERORI</vt:lpstr>
      <vt:lpstr>GENERARE COD</vt:lpstr>
      <vt:lpstr>GENERARE COD </vt:lpstr>
      <vt:lpstr>COMENTARII</vt:lpstr>
      <vt:lpstr>COMENTARII</vt:lpstr>
      <vt:lpstr>RAPORTARE SI REZOLVARE BUG</vt:lpstr>
      <vt:lpstr>TESTE AUTOMATE </vt:lpstr>
      <vt:lpstr>MULTUMIM!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PartyPlaytime</dc:title>
  <dc:creator>Irina</dc:creator>
  <cp:lastModifiedBy>Irina Stefania  Enescu</cp:lastModifiedBy>
  <cp:revision>3</cp:revision>
  <dcterms:modified xsi:type="dcterms:W3CDTF">2023-06-04T21:39:27Z</dcterms:modified>
</cp:coreProperties>
</file>