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ject_team" TargetMode="External"/><Relationship Id="rId3" Type="http://schemas.openxmlformats.org/officeDocument/2006/relationships/hyperlink" Target="https://en.wikipedia.org/wiki/Systems_engineering" TargetMode="External"/><Relationship Id="rId7" Type="http://schemas.openxmlformats.org/officeDocument/2006/relationships/hyperlink" Target="https://en.wikipedia.org/wiki/Scope_(project_management)" TargetMode="External"/><Relationship Id="rId2" Type="http://schemas.openxmlformats.org/officeDocument/2006/relationships/hyperlink" Target="https://en.wikipedia.org/wiki/Project_manage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Project_Management_Body_of_Knowledge" TargetMode="External"/><Relationship Id="rId5" Type="http://schemas.openxmlformats.org/officeDocument/2006/relationships/hyperlink" Target="https://en.wikipedia.org/wiki/Work_(project_management)" TargetMode="External"/><Relationship Id="rId4" Type="http://schemas.openxmlformats.org/officeDocument/2006/relationships/hyperlink" Target="https://en.wikipedia.org/wiki/Deliverab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154383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Full Step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890" y="2893511"/>
            <a:ext cx="3144033" cy="31189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Membrii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Iloaie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Ionica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Tamas Bogdan	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Solcan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Moise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Darius </a:t>
            </a:r>
            <a:r>
              <a:rPr lang="en-US" sz="2400" dirty="0" err="1" smtClean="0">
                <a:solidFill>
                  <a:schemeClr val="tx1"/>
                </a:solidFill>
              </a:rPr>
              <a:t>Scridon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1076498"/>
          </a:xfrm>
        </p:spPr>
        <p:txBody>
          <a:bodyPr>
            <a:normAutofit/>
          </a:bodyPr>
          <a:lstStyle/>
          <a:p>
            <a:r>
              <a:rPr lang="en-US" b="1" dirty="0" smtClean="0"/>
              <a:t>	</a:t>
            </a:r>
            <a:r>
              <a:rPr lang="en-US" b="1" dirty="0" err="1" smtClean="0"/>
              <a:t>Autonomus</a:t>
            </a:r>
            <a:r>
              <a:rPr lang="en-US" b="1" dirty="0" smtClean="0"/>
              <a:t> </a:t>
            </a:r>
            <a:r>
              <a:rPr lang="en-US" b="1" dirty="0"/>
              <a:t>Irrigation System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53" y="2113825"/>
            <a:ext cx="10131492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7922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What is WBs?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866378"/>
            <a:ext cx="8384632" cy="414611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 </a:t>
            </a:r>
            <a:r>
              <a:rPr lang="en-GB" b="1" dirty="0">
                <a:solidFill>
                  <a:schemeClr val="tx1"/>
                </a:solidFill>
              </a:rPr>
              <a:t>work-breakdown structure</a:t>
            </a:r>
            <a:r>
              <a:rPr lang="en-GB" dirty="0">
                <a:solidFill>
                  <a:schemeClr val="tx1"/>
                </a:solidFill>
              </a:rPr>
              <a:t> (</a:t>
            </a:r>
            <a:r>
              <a:rPr lang="en-GB" b="1" dirty="0">
                <a:solidFill>
                  <a:schemeClr val="tx1"/>
                </a:solidFill>
              </a:rPr>
              <a:t>WBS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r>
              <a:rPr lang="en-GB" baseline="30000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 in </a:t>
            </a:r>
            <a:r>
              <a:rPr lang="en-GB" dirty="0">
                <a:solidFill>
                  <a:schemeClr val="tx1"/>
                </a:solidFill>
                <a:hlinkClick r:id="rId2" tooltip="Project management"/>
              </a:rPr>
              <a:t>project management</a:t>
            </a:r>
            <a:r>
              <a:rPr lang="en-GB" dirty="0">
                <a:solidFill>
                  <a:schemeClr val="tx1"/>
                </a:solidFill>
              </a:rPr>
              <a:t> and </a:t>
            </a:r>
            <a:r>
              <a:rPr lang="en-GB" dirty="0">
                <a:solidFill>
                  <a:schemeClr val="tx1"/>
                </a:solidFill>
                <a:hlinkClick r:id="rId3" tooltip="Systems engineering"/>
              </a:rPr>
              <a:t>systems engineering</a:t>
            </a:r>
            <a:r>
              <a:rPr lang="en-GB" dirty="0">
                <a:solidFill>
                  <a:schemeClr val="tx1"/>
                </a:solidFill>
              </a:rPr>
              <a:t>, is a </a:t>
            </a:r>
            <a:r>
              <a:rPr lang="en-GB" dirty="0">
                <a:solidFill>
                  <a:schemeClr val="tx1"/>
                </a:solidFill>
                <a:hlinkClick r:id="rId4" tooltip="Deliverable"/>
              </a:rPr>
              <a:t>deliverable</a:t>
            </a:r>
            <a:r>
              <a:rPr lang="en-GB" dirty="0">
                <a:solidFill>
                  <a:schemeClr val="tx1"/>
                </a:solidFill>
              </a:rPr>
              <a:t>-oriented breakdown of a project into smaller components. A work breakdown structure is a key project deliverable that organizes the team's </a:t>
            </a:r>
            <a:r>
              <a:rPr lang="en-GB" dirty="0">
                <a:solidFill>
                  <a:schemeClr val="tx1"/>
                </a:solidFill>
                <a:hlinkClick r:id="rId5" tooltip="Work (project management)"/>
              </a:rPr>
              <a:t>work</a:t>
            </a:r>
            <a:r>
              <a:rPr lang="en-GB" dirty="0">
                <a:solidFill>
                  <a:schemeClr val="tx1"/>
                </a:solidFill>
              </a:rPr>
              <a:t> into manageable sections. The </a:t>
            </a:r>
            <a:r>
              <a:rPr lang="en-GB" dirty="0">
                <a:solidFill>
                  <a:schemeClr val="tx1"/>
                </a:solidFill>
                <a:hlinkClick r:id="rId6" tooltip="Project Management Body of Knowledge"/>
              </a:rPr>
              <a:t>Project Management Body of Knowledge</a:t>
            </a:r>
            <a:r>
              <a:rPr lang="en-GB" dirty="0">
                <a:solidFill>
                  <a:schemeClr val="tx1"/>
                </a:solidFill>
              </a:rPr>
              <a:t> </a:t>
            </a:r>
            <a:r>
              <a:rPr lang="en-GB" dirty="0" smtClean="0">
                <a:solidFill>
                  <a:schemeClr val="tx1"/>
                </a:solidFill>
              </a:rPr>
              <a:t>defines </a:t>
            </a:r>
            <a:r>
              <a:rPr lang="en-GB" dirty="0">
                <a:solidFill>
                  <a:schemeClr val="tx1"/>
                </a:solidFill>
              </a:rPr>
              <a:t>the work-breakdown structure "A hierarchical decomposition of the total </a:t>
            </a:r>
            <a:r>
              <a:rPr lang="en-GB" dirty="0">
                <a:solidFill>
                  <a:schemeClr val="tx1"/>
                </a:solidFill>
                <a:hlinkClick r:id="rId7" tooltip="Scope (project management)"/>
              </a:rPr>
              <a:t>scope</a:t>
            </a:r>
            <a:r>
              <a:rPr lang="en-GB" dirty="0">
                <a:solidFill>
                  <a:schemeClr val="tx1"/>
                </a:solidFill>
              </a:rPr>
              <a:t> of work to be carried out by the </a:t>
            </a:r>
            <a:r>
              <a:rPr lang="en-GB" dirty="0">
                <a:solidFill>
                  <a:schemeClr val="tx1"/>
                </a:solidFill>
                <a:hlinkClick r:id="rId8" tooltip="Project team"/>
              </a:rPr>
              <a:t>project team</a:t>
            </a:r>
            <a:r>
              <a:rPr lang="en-GB" dirty="0">
                <a:solidFill>
                  <a:schemeClr val="tx1"/>
                </a:solidFill>
              </a:rPr>
              <a:t> to accomplish the project objectives and create the required deliverables."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1543834"/>
          </a:xfrm>
        </p:spPr>
        <p:txBody>
          <a:bodyPr>
            <a:normAutofit/>
          </a:bodyPr>
          <a:lstStyle/>
          <a:p>
            <a:r>
              <a:rPr lang="en-US" b="1" dirty="0" smtClean="0"/>
              <a:t>	A Basic WBs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5" y="2904053"/>
            <a:ext cx="9980843" cy="24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976745"/>
          </a:xfrm>
        </p:spPr>
        <p:txBody>
          <a:bodyPr>
            <a:normAutofit/>
          </a:bodyPr>
          <a:lstStyle/>
          <a:p>
            <a:r>
              <a:rPr lang="en-US" b="1" dirty="0" smtClean="0"/>
              <a:t>	</a:t>
            </a:r>
            <a:r>
              <a:rPr lang="en-US" b="1" dirty="0" err="1" smtClean="0"/>
              <a:t>Meteo</a:t>
            </a:r>
            <a:r>
              <a:rPr lang="en-US" b="1" dirty="0" smtClean="0"/>
              <a:t> Station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1" y="2214477"/>
            <a:ext cx="9205047" cy="40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976745"/>
          </a:xfrm>
        </p:spPr>
        <p:txBody>
          <a:bodyPr>
            <a:normAutofit/>
          </a:bodyPr>
          <a:lstStyle/>
          <a:p>
            <a:r>
              <a:rPr lang="en-US" b="1" dirty="0" smtClean="0"/>
              <a:t>	Ground station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3" y="1949594"/>
            <a:ext cx="9185997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976745"/>
          </a:xfrm>
        </p:spPr>
        <p:txBody>
          <a:bodyPr>
            <a:normAutofit/>
          </a:bodyPr>
          <a:lstStyle/>
          <a:p>
            <a:r>
              <a:rPr lang="en-US" b="1" dirty="0" smtClean="0"/>
              <a:t>	Water Station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66" y="1881880"/>
            <a:ext cx="8741353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639317" cy="976745"/>
          </a:xfrm>
        </p:spPr>
        <p:txBody>
          <a:bodyPr>
            <a:normAutofit/>
          </a:bodyPr>
          <a:lstStyle/>
          <a:p>
            <a:r>
              <a:rPr lang="en-US" b="1" dirty="0" smtClean="0"/>
              <a:t>	Web Interface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7" y="1912533"/>
            <a:ext cx="9009957" cy="44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639317" cy="238990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057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12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Full Step</vt:lpstr>
      <vt:lpstr> Autonomus Irrigation System</vt:lpstr>
      <vt:lpstr> What is WBs?</vt:lpstr>
      <vt:lpstr> A Basic WBs</vt:lpstr>
      <vt:lpstr> Meteo Station</vt:lpstr>
      <vt:lpstr> Ground station</vt:lpstr>
      <vt:lpstr> Water Station</vt:lpstr>
      <vt:lpstr> Web Interface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 Step</dc:title>
  <dc:creator>Bogdan Tamas</dc:creator>
  <cp:lastModifiedBy>Bogdan Tamas</cp:lastModifiedBy>
  <cp:revision>4</cp:revision>
  <dcterms:created xsi:type="dcterms:W3CDTF">2019-11-19T17:03:41Z</dcterms:created>
  <dcterms:modified xsi:type="dcterms:W3CDTF">2019-11-19T18:11:20Z</dcterms:modified>
</cp:coreProperties>
</file>