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Lst>
  <p:notesMasterIdLst>
    <p:notesMasterId r:id="rId26"/>
  </p:notesMasterIdLst>
  <p:sldIdLst>
    <p:sldId id="393" r:id="rId8"/>
    <p:sldId id="394" r:id="rId9"/>
    <p:sldId id="409" r:id="rId10"/>
    <p:sldId id="420" r:id="rId11"/>
    <p:sldId id="396" r:id="rId12"/>
    <p:sldId id="414" r:id="rId13"/>
    <p:sldId id="410" r:id="rId14"/>
    <p:sldId id="395" r:id="rId15"/>
    <p:sldId id="416" r:id="rId16"/>
    <p:sldId id="401" r:id="rId17"/>
    <p:sldId id="402" r:id="rId18"/>
    <p:sldId id="403" r:id="rId19"/>
    <p:sldId id="405" r:id="rId20"/>
    <p:sldId id="411" r:id="rId21"/>
    <p:sldId id="407" r:id="rId22"/>
    <p:sldId id="413" r:id="rId23"/>
    <p:sldId id="419" r:id="rId24"/>
    <p:sldId id="31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7E"/>
    <a:srgbClr val="00623B"/>
    <a:srgbClr val="8F34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48878" autoAdjust="0"/>
  </p:normalViewPr>
  <p:slideViewPr>
    <p:cSldViewPr snapToGrid="0" showGuides="1">
      <p:cViewPr varScale="1">
        <p:scale>
          <a:sx n="57" d="100"/>
          <a:sy n="57" d="100"/>
        </p:scale>
        <p:origin x="1884" y="66"/>
      </p:cViewPr>
      <p:guideLst>
        <p:guide orient="horz" pos="2160"/>
        <p:guide pos="3840"/>
      </p:guideLst>
    </p:cSldViewPr>
  </p:slideViewPr>
  <p:notesTextViewPr>
    <p:cViewPr>
      <p:scale>
        <a:sx n="100" d="100"/>
        <a:sy n="100" d="100"/>
      </p:scale>
      <p:origin x="0" y="0"/>
    </p:cViewPr>
  </p:notesTextViewPr>
  <p:sorterViewPr>
    <p:cViewPr>
      <p:scale>
        <a:sx n="1" d="2"/>
        <a:sy n="1" d="2"/>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gden, Bernard" userId="26bd86b3-8f86-4d9e-bdb4-727f62c5650e" providerId="ADAL" clId="{3DBCD3FA-6C52-43DC-B8C4-8ECD866C9965}"/>
    <pc:docChg chg="custSel modSld">
      <pc:chgData name="Ogden, Bernard" userId="26bd86b3-8f86-4d9e-bdb4-727f62c5650e" providerId="ADAL" clId="{3DBCD3FA-6C52-43DC-B8C4-8ECD866C9965}" dt="2025-06-06T16:18:03.475" v="225" actId="478"/>
      <pc:docMkLst>
        <pc:docMk/>
      </pc:docMkLst>
      <pc:sldChg chg="delSp mod">
        <pc:chgData name="Ogden, Bernard" userId="26bd86b3-8f86-4d9e-bdb4-727f62c5650e" providerId="ADAL" clId="{3DBCD3FA-6C52-43DC-B8C4-8ECD866C9965}" dt="2025-06-06T16:17:23.576" v="220" actId="478"/>
        <pc:sldMkLst>
          <pc:docMk/>
          <pc:sldMk cId="2707734077" sldId="394"/>
        </pc:sldMkLst>
        <pc:spChg chg="del">
          <ac:chgData name="Ogden, Bernard" userId="26bd86b3-8f86-4d9e-bdb4-727f62c5650e" providerId="ADAL" clId="{3DBCD3FA-6C52-43DC-B8C4-8ECD866C9965}" dt="2025-06-06T16:17:23.576" v="220" actId="478"/>
          <ac:spMkLst>
            <pc:docMk/>
            <pc:sldMk cId="2707734077" sldId="394"/>
            <ac:spMk id="4" creationId="{9BEB107C-C904-5331-849F-C05C64BCE354}"/>
          </ac:spMkLst>
        </pc:spChg>
      </pc:sldChg>
      <pc:sldChg chg="delSp mod">
        <pc:chgData name="Ogden, Bernard" userId="26bd86b3-8f86-4d9e-bdb4-727f62c5650e" providerId="ADAL" clId="{3DBCD3FA-6C52-43DC-B8C4-8ECD866C9965}" dt="2025-06-06T16:18:03.475" v="225" actId="478"/>
        <pc:sldMkLst>
          <pc:docMk/>
          <pc:sldMk cId="3450201331" sldId="395"/>
        </pc:sldMkLst>
        <pc:spChg chg="del">
          <ac:chgData name="Ogden, Bernard" userId="26bd86b3-8f86-4d9e-bdb4-727f62c5650e" providerId="ADAL" clId="{3DBCD3FA-6C52-43DC-B8C4-8ECD866C9965}" dt="2025-06-06T16:18:03.475" v="225" actId="478"/>
          <ac:spMkLst>
            <pc:docMk/>
            <pc:sldMk cId="3450201331" sldId="395"/>
            <ac:spMk id="4" creationId="{85AC2548-2087-076E-2C82-05B1FD9B4631}"/>
          </ac:spMkLst>
        </pc:spChg>
      </pc:sldChg>
      <pc:sldChg chg="delSp modSp mod">
        <pc:chgData name="Ogden, Bernard" userId="26bd86b3-8f86-4d9e-bdb4-727f62c5650e" providerId="ADAL" clId="{3DBCD3FA-6C52-43DC-B8C4-8ECD866C9965}" dt="2025-06-06T16:17:43.518" v="222"/>
        <pc:sldMkLst>
          <pc:docMk/>
          <pc:sldMk cId="770666004" sldId="396"/>
        </pc:sldMkLst>
        <pc:spChg chg="del">
          <ac:chgData name="Ogden, Bernard" userId="26bd86b3-8f86-4d9e-bdb4-727f62c5650e" providerId="ADAL" clId="{3DBCD3FA-6C52-43DC-B8C4-8ECD866C9965}" dt="2025-06-06T16:17:39.190" v="221" actId="478"/>
          <ac:spMkLst>
            <pc:docMk/>
            <pc:sldMk cId="770666004" sldId="396"/>
            <ac:spMk id="5" creationId="{A66AE252-6BCE-0BA7-C2BC-F0BC264C3751}"/>
          </ac:spMkLst>
        </pc:spChg>
        <pc:picChg chg="ord">
          <ac:chgData name="Ogden, Bernard" userId="26bd86b3-8f86-4d9e-bdb4-727f62c5650e" providerId="ADAL" clId="{3DBCD3FA-6C52-43DC-B8C4-8ECD866C9965}" dt="2025-06-06T16:17:43.518" v="222"/>
          <ac:picMkLst>
            <pc:docMk/>
            <pc:sldMk cId="770666004" sldId="396"/>
            <ac:picMk id="9" creationId="{7CE48548-9B37-512E-0916-15CD3AF301E3}"/>
          </ac:picMkLst>
        </pc:picChg>
      </pc:sldChg>
      <pc:sldChg chg="modSp mod">
        <pc:chgData name="Ogden, Bernard" userId="26bd86b3-8f86-4d9e-bdb4-727f62c5650e" providerId="ADAL" clId="{3DBCD3FA-6C52-43DC-B8C4-8ECD866C9965}" dt="2025-06-06T16:17:53.160" v="224"/>
        <pc:sldMkLst>
          <pc:docMk/>
          <pc:sldMk cId="1423968568" sldId="414"/>
        </pc:sldMkLst>
        <pc:spChg chg="ord">
          <ac:chgData name="Ogden, Bernard" userId="26bd86b3-8f86-4d9e-bdb4-727f62c5650e" providerId="ADAL" clId="{3DBCD3FA-6C52-43DC-B8C4-8ECD866C9965}" dt="2025-06-06T16:17:50.156" v="223"/>
          <ac:spMkLst>
            <pc:docMk/>
            <pc:sldMk cId="1423968568" sldId="414"/>
            <ac:spMk id="2" creationId="{DC892DD4-2083-F454-66E9-289EBCEC7E24}"/>
          </ac:spMkLst>
        </pc:spChg>
        <pc:spChg chg="mod ord">
          <ac:chgData name="Ogden, Bernard" userId="26bd86b3-8f86-4d9e-bdb4-727f62c5650e" providerId="ADAL" clId="{3DBCD3FA-6C52-43DC-B8C4-8ECD866C9965}" dt="2025-06-06T16:17:53.160" v="224"/>
          <ac:spMkLst>
            <pc:docMk/>
            <pc:sldMk cId="1423968568" sldId="414"/>
            <ac:spMk id="3" creationId="{5DBF831B-750F-79F5-0B54-CF0D9A43BE33}"/>
          </ac:spMkLst>
        </pc:spChg>
        <pc:spChg chg="mod">
          <ac:chgData name="Ogden, Bernard" userId="26bd86b3-8f86-4d9e-bdb4-727f62c5650e" providerId="ADAL" clId="{3DBCD3FA-6C52-43DC-B8C4-8ECD866C9965}" dt="2025-06-05T17:25:16.976" v="219" actId="962"/>
          <ac:spMkLst>
            <pc:docMk/>
            <pc:sldMk cId="1423968568" sldId="414"/>
            <ac:spMk id="19" creationId="{5B824EFB-715C-AD8F-13CE-38C27AC83B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AF2C9-35B2-460E-8FF9-6E6858C3675A}" type="datetimeFigureOut">
              <a:rPr lang="en-GB" smtClean="0"/>
              <a:t>06/06/2025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26699-E148-466C-AFDB-5343868BE4F8}" type="slidenum">
              <a:rPr lang="en-GB" smtClean="0"/>
              <a:t>‹#›</a:t>
            </a:fld>
            <a:endParaRPr lang="en-GB"/>
          </a:p>
        </p:txBody>
      </p:sp>
    </p:spTree>
    <p:extLst>
      <p:ext uri="{BB962C8B-B14F-4D97-AF65-F5344CB8AC3E}">
        <p14:creationId xmlns:p14="http://schemas.microsoft.com/office/powerpoint/2010/main" val="3370404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nalyticsvidhya.com/blog/2022/06/stemming-vs-lemmatization-in-nlp-must-know-differences/#:~:text=For%20instance%2C%20stemming%20the%20word,%27%20would%20return%20%27Care%27."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Plan for today is to be a bit more interactive</a:t>
            </a:r>
          </a:p>
          <a:p>
            <a:endParaRPr lang="en-GB"/>
          </a:p>
          <a:p>
            <a:r>
              <a:rPr lang="en-GB"/>
              <a:t>I’ll talk through what I’ve done so far, and show you a tool that you can use to explore a part of the collection through the lens of topic models</a:t>
            </a:r>
          </a:p>
          <a:p>
            <a:endParaRPr lang="en-GB"/>
          </a:p>
          <a:p>
            <a:r>
              <a:rPr lang="en-GB"/>
              <a:t>I’d like to have a bit of a discussion about the pros and cons of such views of the collection – for research, but also more generally as a way of presenting it to the outside world</a:t>
            </a:r>
          </a:p>
          <a:p>
            <a:endParaRPr lang="en-GB"/>
          </a:p>
          <a:p>
            <a:r>
              <a:rPr lang="en-GB"/>
              <a:t>And I’d like to take a bit of time for you all to try it out – in small groups</a:t>
            </a:r>
          </a:p>
          <a:p>
            <a:endParaRPr lang="en-GB"/>
          </a:p>
          <a:p>
            <a:r>
              <a:rPr lang="en-GB"/>
              <a:t>With a bit of time at the end to reflect some more on this approach, in light of this experience</a:t>
            </a:r>
          </a:p>
          <a:p>
            <a:r>
              <a:rPr lang="en-GB"/>
              <a:t>And to think about what would be productive to do next</a:t>
            </a:r>
          </a:p>
        </p:txBody>
      </p:sp>
      <p:sp>
        <p:nvSpPr>
          <p:cNvPr id="4" name="Slide Number Placeholder 3"/>
          <p:cNvSpPr>
            <a:spLocks noGrp="1"/>
          </p:cNvSpPr>
          <p:nvPr>
            <p:ph type="sldNum" sz="quarter" idx="5"/>
          </p:nvPr>
        </p:nvSpPr>
        <p:spPr/>
        <p:txBody>
          <a:bodyPr/>
          <a:lstStyle/>
          <a:p>
            <a:fld id="{E8526699-E148-466C-AFDB-5343868BE4F8}" type="slidenum">
              <a:rPr lang="en-GB" smtClean="0"/>
              <a:t>1</a:t>
            </a:fld>
            <a:endParaRPr lang="en-GB"/>
          </a:p>
        </p:txBody>
      </p:sp>
    </p:spTree>
    <p:extLst>
      <p:ext uri="{BB962C8B-B14F-4D97-AF65-F5344CB8AC3E}">
        <p14:creationId xmlns:p14="http://schemas.microsoft.com/office/powerpoint/2010/main" val="3726806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different approach – grouping topics by an apparent common (less detailed) theme</a:t>
            </a:r>
          </a:p>
          <a:p>
            <a:r>
              <a:rPr lang="en-GB"/>
              <a:t>This is from a paper that was attempting to track medical discouse in a particular magazine</a:t>
            </a:r>
          </a:p>
          <a:p>
            <a:r>
              <a:rPr lang="en-GB"/>
              <a:t>Here we have two groups of three topic models</a:t>
            </a:r>
          </a:p>
          <a:p>
            <a:pPr marL="171450" indent="-171450">
              <a:buFont typeface="Arial" panose="020B0604020202020204" pitchFamily="34" charset="0"/>
              <a:buChar char="•"/>
            </a:pPr>
            <a:r>
              <a:rPr lang="en-GB"/>
              <a:t>the first classified as being about the medical profession</a:t>
            </a:r>
          </a:p>
          <a:p>
            <a:pPr marL="171450" indent="-171450">
              <a:buFont typeface="Arial" panose="020B0604020202020204" pitchFamily="34" charset="0"/>
              <a:buChar char="•"/>
            </a:pPr>
            <a:r>
              <a:rPr lang="en-GB"/>
              <a:t>the second as being about “mind and mental health”</a:t>
            </a:r>
          </a:p>
          <a:p>
            <a:endParaRPr lang="en-GB"/>
          </a:p>
          <a:p>
            <a:endParaRPr lang="en-GB"/>
          </a:p>
          <a:p>
            <a:r>
              <a:rPr lang="en-GB"/>
              <a:t>Arnold, Whitney, and Corey Arnold. ‘Medicine in the Monthly Review: Revealing Public Medical Discourse with Topic Modelling’. Digital Scholarship in the Humanities 37, no. 3 (1 September 2022): 611–29. https://doi.org/10.1093/llc/fqab034. Arnold and Arnold, ‘Medicine in the Monthly Review’.</a:t>
            </a:r>
          </a:p>
        </p:txBody>
      </p:sp>
      <p:sp>
        <p:nvSpPr>
          <p:cNvPr id="4" name="Slide Number Placeholder 3"/>
          <p:cNvSpPr>
            <a:spLocks noGrp="1"/>
          </p:cNvSpPr>
          <p:nvPr>
            <p:ph type="sldNum" sz="quarter" idx="5"/>
          </p:nvPr>
        </p:nvSpPr>
        <p:spPr/>
        <p:txBody>
          <a:bodyPr/>
          <a:lstStyle/>
          <a:p>
            <a:fld id="{E8526699-E148-466C-AFDB-5343868BE4F8}" type="slidenum">
              <a:rPr lang="en-GB" smtClean="0"/>
              <a:t>10</a:t>
            </a:fld>
            <a:endParaRPr lang="en-GB"/>
          </a:p>
        </p:txBody>
      </p:sp>
    </p:spTree>
    <p:extLst>
      <p:ext uri="{BB962C8B-B14F-4D97-AF65-F5344CB8AC3E}">
        <p14:creationId xmlns:p14="http://schemas.microsoft.com/office/powerpoint/2010/main" val="73464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those are a couple of ways to do it</a:t>
            </a:r>
          </a:p>
          <a:p>
            <a:r>
              <a:rPr lang="en-GB"/>
              <a:t>These are some topic models from the work I’ve been doing</a:t>
            </a:r>
          </a:p>
          <a:p>
            <a:r>
              <a:rPr lang="en-GB"/>
              <a:t>HaToRI shows them as word clouds, so the size of the word gives some sense of the relevance of that word in the topic</a:t>
            </a:r>
          </a:p>
          <a:p>
            <a:endParaRPr lang="en-GB"/>
          </a:p>
          <a:p>
            <a:r>
              <a:rPr lang="en-GB"/>
              <a:t>So on the left here, seems to be something to do with light and/or optics (topic 36)</a:t>
            </a:r>
          </a:p>
          <a:p>
            <a:r>
              <a:rPr lang="en-GB"/>
              <a:t>In the middle, maybe about medicine as profession? (topic 45)</a:t>
            </a:r>
          </a:p>
          <a:p>
            <a:r>
              <a:rPr lang="en-GB"/>
              <a:t>On the right, smallpox inoculation (451)</a:t>
            </a:r>
          </a:p>
          <a:p>
            <a:endParaRPr lang="en-GB"/>
          </a:p>
          <a:p>
            <a:r>
              <a:rPr lang="en-GB"/>
              <a:t>A quick look at the titles of the texts related to these topics seems to support these as rough interpretations</a:t>
            </a:r>
          </a:p>
          <a:p>
            <a:endParaRPr lang="en-GB"/>
          </a:p>
          <a:p>
            <a:endParaRPr lang="en-GB"/>
          </a:p>
          <a:p>
            <a:r>
              <a:rPr lang="en-GB"/>
              <a:t>---</a:t>
            </a:r>
          </a:p>
          <a:p>
            <a:r>
              <a:rPr lang="en-GB"/>
              <a:t>Wording from paper (para 61): “The size of the word indicates its probability within the topic; bigger words are more likely to be sampled from the topic than smaller words.”</a:t>
            </a:r>
          </a:p>
          <a:p>
            <a:r>
              <a:rPr lang="en-GB"/>
              <a:t>Wording from paper (figure 8): [This is the detail view figure] “shows relevance to the topic”</a:t>
            </a:r>
          </a:p>
        </p:txBody>
      </p:sp>
      <p:sp>
        <p:nvSpPr>
          <p:cNvPr id="4" name="Slide Number Placeholder 3"/>
          <p:cNvSpPr>
            <a:spLocks noGrp="1"/>
          </p:cNvSpPr>
          <p:nvPr>
            <p:ph type="sldNum" sz="quarter" idx="5"/>
          </p:nvPr>
        </p:nvSpPr>
        <p:spPr/>
        <p:txBody>
          <a:bodyPr/>
          <a:lstStyle/>
          <a:p>
            <a:fld id="{E8526699-E148-466C-AFDB-5343868BE4F8}" type="slidenum">
              <a:rPr lang="en-GB" smtClean="0"/>
              <a:t>11</a:t>
            </a:fld>
            <a:endParaRPr lang="en-GB"/>
          </a:p>
        </p:txBody>
      </p:sp>
    </p:spTree>
    <p:extLst>
      <p:ext uri="{BB962C8B-B14F-4D97-AF65-F5344CB8AC3E}">
        <p14:creationId xmlns:p14="http://schemas.microsoft.com/office/powerpoint/2010/main" val="107880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These topics seem less useful, in different ways</a:t>
            </a:r>
          </a:p>
          <a:p>
            <a:endParaRPr lang="en-GB"/>
          </a:p>
          <a:p>
            <a:r>
              <a:rPr lang="en-GB"/>
              <a:t>Left (topic 428) doesn’t seem to be saying anything meaningful, and makes me think I might need to add more stopwords to be removed</a:t>
            </a:r>
          </a:p>
          <a:p>
            <a:r>
              <a:rPr lang="en-GB"/>
              <a:t>Middle (topic 260) i thought maybe this was picking up on title pages, contents, indexes – but it seems like this model came pretty much just from one book, which is “A General Index to the Philosophical Transactions” – which makes sense</a:t>
            </a:r>
          </a:p>
          <a:p>
            <a:r>
              <a:rPr lang="en-GB"/>
              <a:t>Right (topic 474) seems to just be stuff in Latin?</a:t>
            </a:r>
          </a:p>
        </p:txBody>
      </p:sp>
      <p:sp>
        <p:nvSpPr>
          <p:cNvPr id="4" name="Slide Number Placeholder 3"/>
          <p:cNvSpPr>
            <a:spLocks noGrp="1"/>
          </p:cNvSpPr>
          <p:nvPr>
            <p:ph type="sldNum" sz="quarter" idx="5"/>
          </p:nvPr>
        </p:nvSpPr>
        <p:spPr/>
        <p:txBody>
          <a:bodyPr/>
          <a:lstStyle/>
          <a:p>
            <a:fld id="{E8526699-E148-466C-AFDB-5343868BE4F8}" type="slidenum">
              <a:rPr lang="en-GB" smtClean="0"/>
              <a:t>12</a:t>
            </a:fld>
            <a:endParaRPr lang="en-GB"/>
          </a:p>
        </p:txBody>
      </p:sp>
    </p:spTree>
    <p:extLst>
      <p:ext uri="{BB962C8B-B14F-4D97-AF65-F5344CB8AC3E}">
        <p14:creationId xmlns:p14="http://schemas.microsoft.com/office/powerpoint/2010/main" val="837244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I’d like to pause to explore topic models a bit now</a:t>
            </a:r>
          </a:p>
          <a:p>
            <a:r>
              <a:rPr lang="en-GB"/>
              <a:t>I have some pages of topics from the 18</a:t>
            </a:r>
            <a:r>
              <a:rPr lang="en-GB" baseline="30000"/>
              <a:t>th</a:t>
            </a:r>
            <a:r>
              <a:rPr lang="en-GB"/>
              <a:t> century, English-only corpus</a:t>
            </a:r>
          </a:p>
          <a:p>
            <a:r>
              <a:rPr lang="en-GB"/>
              <a:t>I’ll give you one each, take a look and see whether you can identify topics for any of them</a:t>
            </a:r>
          </a:p>
          <a:p>
            <a:r>
              <a:rPr lang="en-GB"/>
              <a:t>Are some of them suggestive of more than one thing?</a:t>
            </a:r>
          </a:p>
          <a:p>
            <a:r>
              <a:rPr lang="en-GB"/>
              <a:t>Are some suggestive of nothing at all?</a:t>
            </a:r>
          </a:p>
          <a:p>
            <a:r>
              <a:rPr lang="en-GB"/>
              <a:t>How confident are you in your sense of what the topics is about?</a:t>
            </a:r>
          </a:p>
          <a:p>
            <a:r>
              <a:rPr lang="en-GB"/>
              <a:t>Feel free to collaborate</a:t>
            </a:r>
          </a:p>
          <a:p>
            <a:r>
              <a:rPr lang="en-GB"/>
              <a:t>Lets give it about 5 minutes and then compare notes</a:t>
            </a:r>
          </a:p>
          <a:p>
            <a:r>
              <a:rPr lang="en-GB"/>
              <a:t>You can use these prompts to help if you like, but that’s not compulsory</a:t>
            </a:r>
          </a:p>
          <a:p>
            <a:endParaRPr lang="en-GB"/>
          </a:p>
          <a:p>
            <a:endParaRPr lang="en-GB"/>
          </a:p>
          <a:p>
            <a:r>
              <a:rPr lang="en-GB" sz="1200"/>
              <a:t>Is it too easy/too hard to attach “meaning” to a topic model?</a:t>
            </a:r>
          </a:p>
          <a:p>
            <a:pPr marL="171450" indent="-171450">
              <a:buFont typeface="Arial" panose="020B0604020202020204" pitchFamily="34" charset="0"/>
              <a:buChar char="•"/>
            </a:pPr>
            <a:r>
              <a:rPr lang="en-GB" sz="1200"/>
              <a:t>One way to approach this is to look at the words they contain – are you ignoring some? Which words help?</a:t>
            </a:r>
          </a:p>
        </p:txBody>
      </p:sp>
      <p:sp>
        <p:nvSpPr>
          <p:cNvPr id="4" name="Slide Number Placeholder 3"/>
          <p:cNvSpPr>
            <a:spLocks noGrp="1"/>
          </p:cNvSpPr>
          <p:nvPr>
            <p:ph type="sldNum" sz="quarter" idx="5"/>
          </p:nvPr>
        </p:nvSpPr>
        <p:spPr/>
        <p:txBody>
          <a:bodyPr/>
          <a:lstStyle/>
          <a:p>
            <a:fld id="{E8526699-E148-466C-AFDB-5343868BE4F8}" type="slidenum">
              <a:rPr lang="en-GB" smtClean="0"/>
              <a:t>13</a:t>
            </a:fld>
            <a:endParaRPr lang="en-GB"/>
          </a:p>
        </p:txBody>
      </p:sp>
    </p:spTree>
    <p:extLst>
      <p:ext uri="{BB962C8B-B14F-4D97-AF65-F5344CB8AC3E}">
        <p14:creationId xmlns:p14="http://schemas.microsoft.com/office/powerpoint/2010/main" val="4161194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now I’ll show you how HaToRI works</a:t>
            </a:r>
          </a:p>
          <a:p>
            <a:r>
              <a:rPr lang="en-GB"/>
              <a:t>Remember, this is someone else’s tool that has been coerced into working with Wellcome text</a:t>
            </a:r>
          </a:p>
          <a:p>
            <a:r>
              <a:rPr lang="en-GB"/>
              <a:t>Not my own work, so I don’t have all the answers about how it works</a:t>
            </a:r>
          </a:p>
          <a:p>
            <a:r>
              <a:rPr lang="en-GB"/>
              <a:t>I’m guided here by a limited amount of experimentation, and a paper that its creators wrote.</a:t>
            </a:r>
          </a:p>
          <a:p>
            <a:endParaRPr lang="en-GB"/>
          </a:p>
          <a:p>
            <a:r>
              <a:rPr lang="en-GB"/>
              <a:t>[Demo]</a:t>
            </a:r>
          </a:p>
          <a:p>
            <a:endParaRPr lang="en-GB"/>
          </a:p>
          <a:p>
            <a:r>
              <a:rPr lang="en-GB"/>
              <a:t>With the remaining time, I’d like to split into groups so that you can each explore it yourselves</a:t>
            </a:r>
          </a:p>
          <a:p>
            <a:r>
              <a:rPr lang="en-GB"/>
              <a:t>And then reconvene, talk about what you’ve found</a:t>
            </a:r>
          </a:p>
          <a:p>
            <a:endParaRPr lang="en-GB"/>
          </a:p>
        </p:txBody>
      </p:sp>
      <p:sp>
        <p:nvSpPr>
          <p:cNvPr id="4" name="Slide Number Placeholder 3"/>
          <p:cNvSpPr>
            <a:spLocks noGrp="1"/>
          </p:cNvSpPr>
          <p:nvPr>
            <p:ph type="sldNum" sz="quarter" idx="5"/>
          </p:nvPr>
        </p:nvSpPr>
        <p:spPr/>
        <p:txBody>
          <a:bodyPr/>
          <a:lstStyle/>
          <a:p>
            <a:fld id="{E8526699-E148-466C-AFDB-5343868BE4F8}" type="slidenum">
              <a:rPr lang="en-GB" smtClean="0"/>
              <a:t>14</a:t>
            </a:fld>
            <a:endParaRPr lang="en-GB"/>
          </a:p>
        </p:txBody>
      </p:sp>
    </p:spTree>
    <p:extLst>
      <p:ext uri="{BB962C8B-B14F-4D97-AF65-F5344CB8AC3E}">
        <p14:creationId xmlns:p14="http://schemas.microsoft.com/office/powerpoint/2010/main" val="2218308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These are just suggestions – please do feel free to explore other ideas</a:t>
            </a:r>
          </a:p>
        </p:txBody>
      </p:sp>
      <p:sp>
        <p:nvSpPr>
          <p:cNvPr id="4" name="Slide Number Placeholder 3"/>
          <p:cNvSpPr>
            <a:spLocks noGrp="1"/>
          </p:cNvSpPr>
          <p:nvPr>
            <p:ph type="sldNum" sz="quarter" idx="5"/>
          </p:nvPr>
        </p:nvSpPr>
        <p:spPr/>
        <p:txBody>
          <a:bodyPr/>
          <a:lstStyle/>
          <a:p>
            <a:fld id="{E8526699-E148-466C-AFDB-5343868BE4F8}" type="slidenum">
              <a:rPr lang="en-GB" smtClean="0"/>
              <a:t>15</a:t>
            </a:fld>
            <a:endParaRPr lang="en-GB"/>
          </a:p>
        </p:txBody>
      </p:sp>
    </p:spTree>
    <p:extLst>
      <p:ext uri="{BB962C8B-B14F-4D97-AF65-F5344CB8AC3E}">
        <p14:creationId xmlns:p14="http://schemas.microsoft.com/office/powerpoint/2010/main" val="3802032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What is the “right” number of topics?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a:t>Comparison – what is the “right” number of subjects in a catalogue?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a:t>Bit of a “piece of string” question – in this case, to describe Wellcome’s 18</a:t>
            </a:r>
            <a:r>
              <a:rPr lang="en-GB" sz="1200" baseline="30000"/>
              <a:t>th</a:t>
            </a:r>
            <a:r>
              <a:rPr lang="en-GB" sz="1200"/>
              <a:t> century collection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a:t>Would you be comfortable showing topic models to the public?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a:t>They require some interpretation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a:t>I think it is probably easy to be misled by them – but that’s just an opinion, not based on serious study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a:t>There is certainly a risk of insensitive language leaking through – imagine an offensive term in massive text in the centre of a word cloud...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a:t>What works in this interface? What doesn’t?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a:t>What doesn’t is probably more useful... and there’s probably a lot of it, this tool was created for a different project with a different purpose</a:t>
            </a:r>
          </a:p>
          <a:p>
            <a:endParaRPr lang="en-GB"/>
          </a:p>
          <a:p>
            <a:endParaRPr lang="en-GB"/>
          </a:p>
          <a:p>
            <a:endParaRPr lang="en-GB"/>
          </a:p>
          <a:p>
            <a:r>
              <a:rPr lang="en-GB"/>
              <a:t>Prompts:</a:t>
            </a:r>
          </a:p>
          <a:p>
            <a:pPr marL="171450" indent="-171450">
              <a:buFont typeface="Arial" panose="020B0604020202020204" pitchFamily="34" charset="0"/>
              <a:buChar char="•"/>
            </a:pPr>
            <a:r>
              <a:rPr lang="en-GB"/>
              <a:t>What is the “right” number of topics?</a:t>
            </a:r>
          </a:p>
          <a:p>
            <a:pPr marL="628650" lvl="1" indent="-171450">
              <a:buFont typeface="Arial" panose="020B0604020202020204" pitchFamily="34" charset="0"/>
              <a:buChar char="•"/>
            </a:pPr>
            <a:r>
              <a:rPr lang="en-GB"/>
              <a:t>I wonder if cataloguers might have a sense of this from their ontologies</a:t>
            </a:r>
          </a:p>
          <a:p>
            <a:pPr marL="171450" lvl="0" indent="-171450">
              <a:buFont typeface="Arial" panose="020B0604020202020204" pitchFamily="34" charset="0"/>
              <a:buChar char="•"/>
            </a:pPr>
            <a:r>
              <a:rPr lang="en-GB"/>
              <a:t>What makes a useful topic?</a:t>
            </a:r>
          </a:p>
          <a:p>
            <a:pPr marL="171450" lvl="0" indent="-171450">
              <a:buFont typeface="Arial" panose="020B0604020202020204" pitchFamily="34" charset="0"/>
              <a:buChar char="•"/>
            </a:pPr>
            <a:r>
              <a:rPr lang="en-GB"/>
              <a:t>Are topics hazardous?</a:t>
            </a:r>
          </a:p>
          <a:p>
            <a:pPr marL="171450" lvl="0" indent="-171450">
              <a:buFont typeface="Arial" panose="020B0604020202020204" pitchFamily="34" charset="0"/>
              <a:buChar char="•"/>
            </a:pPr>
            <a:r>
              <a:rPr lang="en-GB"/>
              <a:t>Do topics have value for search?</a:t>
            </a:r>
          </a:p>
          <a:p>
            <a:pPr marL="171450" lvl="0" indent="-171450">
              <a:buFont typeface="Arial" panose="020B0604020202020204" pitchFamily="34" charset="0"/>
              <a:buChar char="•"/>
            </a:pPr>
            <a:r>
              <a:rPr lang="en-GB"/>
              <a:t>What impression does this view give of the collection? (Perhaps if we sort the topics into broader “themes”)</a:t>
            </a:r>
          </a:p>
          <a:p>
            <a:pPr marL="171450" lvl="0" indent="-171450">
              <a:buFont typeface="Arial" panose="020B0604020202020204" pitchFamily="34" charset="0"/>
              <a:buChar char="•"/>
            </a:pPr>
            <a:r>
              <a:rPr lang="en-GB"/>
              <a:t>Do these look like the topics you might “expect”? What is (may be) missing?</a:t>
            </a:r>
          </a:p>
          <a:p>
            <a:pPr marL="171450" lvl="0" indent="-171450">
              <a:buFont typeface="Arial" panose="020B0604020202020204" pitchFamily="34" charset="0"/>
              <a:buChar char="•"/>
            </a:pPr>
            <a:r>
              <a:rPr lang="en-GB"/>
              <a:t>How might you use a topic? How might someone else?</a:t>
            </a:r>
          </a:p>
          <a:p>
            <a:pPr marL="171450" lvl="0" indent="-171450">
              <a:buFont typeface="Arial" panose="020B0604020202020204" pitchFamily="34" charset="0"/>
              <a:buChar char="•"/>
            </a:pPr>
            <a:endParaRPr lang="en-GB"/>
          </a:p>
          <a:p>
            <a:pPr marL="0" lvl="0" indent="0">
              <a:buFont typeface="Arial" panose="020B0604020202020204" pitchFamily="34" charset="0"/>
              <a:buNone/>
            </a:pPr>
            <a:r>
              <a:rPr lang="en-GB"/>
              <a:t>(“May be” missing – because it’s impossible to check hundreds of topics during a workshop session!)</a:t>
            </a:r>
          </a:p>
        </p:txBody>
      </p:sp>
      <p:sp>
        <p:nvSpPr>
          <p:cNvPr id="4" name="Slide Number Placeholder 3"/>
          <p:cNvSpPr>
            <a:spLocks noGrp="1"/>
          </p:cNvSpPr>
          <p:nvPr>
            <p:ph type="sldNum" sz="quarter" idx="5"/>
          </p:nvPr>
        </p:nvSpPr>
        <p:spPr/>
        <p:txBody>
          <a:bodyPr/>
          <a:lstStyle/>
          <a:p>
            <a:fld id="{E8526699-E148-466C-AFDB-5343868BE4F8}" type="slidenum">
              <a:rPr lang="en-GB" smtClean="0"/>
              <a:t>16</a:t>
            </a:fld>
            <a:endParaRPr lang="en-GB"/>
          </a:p>
        </p:txBody>
      </p:sp>
    </p:spTree>
    <p:extLst>
      <p:ext uri="{BB962C8B-B14F-4D97-AF65-F5344CB8AC3E}">
        <p14:creationId xmlns:p14="http://schemas.microsoft.com/office/powerpoint/2010/main" val="1371487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More topic models?</a:t>
            </a:r>
          </a:p>
          <a:p>
            <a:pPr marL="171450" indent="-171450">
              <a:buFont typeface="Arial" panose="020B0604020202020204" pitchFamily="34" charset="0"/>
              <a:buChar char="•"/>
            </a:pPr>
            <a:r>
              <a:rPr lang="en-GB"/>
              <a:t>e.g. smaller units than whole-text</a:t>
            </a:r>
          </a:p>
          <a:p>
            <a:pPr marL="171450" indent="-171450">
              <a:buFont typeface="Arial" panose="020B0604020202020204" pitchFamily="34" charset="0"/>
              <a:buChar char="•"/>
            </a:pPr>
            <a:r>
              <a:rPr lang="en-GB"/>
              <a:t>e.g. sub-topics (build a sub-corpus from a set of topics, then topic-model the sub-corpus)</a:t>
            </a:r>
          </a:p>
          <a:p>
            <a:pPr marL="171450" indent="-171450">
              <a:buFont typeface="Arial" panose="020B0604020202020204" pitchFamily="34" charset="0"/>
              <a:buChar char="•"/>
            </a:pPr>
            <a:r>
              <a:rPr lang="en-GB"/>
              <a:t>e.g. topics from a focused corpus (if some relevant texts can be identified)</a:t>
            </a:r>
          </a:p>
          <a:p>
            <a:pPr marL="0" indent="0">
              <a:buFont typeface="Arial" panose="020B0604020202020204" pitchFamily="34" charset="0"/>
              <a:buNone/>
            </a:pPr>
            <a:r>
              <a:rPr lang="en-GB"/>
              <a:t>An alternative technique?</a:t>
            </a:r>
          </a:p>
          <a:p>
            <a:pPr marL="171450" indent="-171450">
              <a:buFont typeface="Arial" panose="020B0604020202020204" pitchFamily="34" charset="0"/>
              <a:buChar char="•"/>
            </a:pPr>
            <a:r>
              <a:rPr lang="en-GB"/>
              <a:t>e.g. word embeddings</a:t>
            </a:r>
          </a:p>
          <a:p>
            <a:pPr marL="0" indent="0">
              <a:buFont typeface="Arial" panose="020B0604020202020204" pitchFamily="34" charset="0"/>
              <a:buNone/>
            </a:pPr>
            <a:r>
              <a:rPr lang="en-GB"/>
              <a:t>A nicer/better interface?</a:t>
            </a:r>
          </a:p>
          <a:p>
            <a:pPr marL="171450" indent="-171450">
              <a:buFont typeface="Arial" panose="020B0604020202020204" pitchFamily="34" charset="0"/>
              <a:buChar char="•"/>
            </a:pPr>
            <a:endParaRPr lang="en-GB"/>
          </a:p>
          <a:p>
            <a:pPr marL="0" indent="0">
              <a:buFont typeface="Arial" panose="020B0604020202020204" pitchFamily="34" charset="0"/>
              <a:buNone/>
            </a:pPr>
            <a:r>
              <a:rPr lang="en-GB"/>
              <a:t>Likely makes more sense to try to think of this in terms of “requirements” than technologies – so what else would we like to be able to do?</a:t>
            </a:r>
          </a:p>
          <a:p>
            <a:pPr marL="0" indent="0">
              <a:buFont typeface="Arial" panose="020B0604020202020204" pitchFamily="34" charset="0"/>
              <a:buNone/>
            </a:pPr>
            <a:r>
              <a:rPr lang="en-GB" b="0"/>
              <a:t>My feeling is to experiment with using the examples of “aging language” that I’ve been given as a seed corpus, so constructing topics from those and then trying to find similar topics in other texts</a:t>
            </a:r>
          </a:p>
        </p:txBody>
      </p:sp>
      <p:sp>
        <p:nvSpPr>
          <p:cNvPr id="4" name="Slide Number Placeholder 3"/>
          <p:cNvSpPr>
            <a:spLocks noGrp="1"/>
          </p:cNvSpPr>
          <p:nvPr>
            <p:ph type="sldNum" sz="quarter" idx="5"/>
          </p:nvPr>
        </p:nvSpPr>
        <p:spPr/>
        <p:txBody>
          <a:bodyPr/>
          <a:lstStyle/>
          <a:p>
            <a:fld id="{E8526699-E148-466C-AFDB-5343868BE4F8}" type="slidenum">
              <a:rPr lang="en-GB" smtClean="0"/>
              <a:t>17</a:t>
            </a:fld>
            <a:endParaRPr lang="en-GB"/>
          </a:p>
        </p:txBody>
      </p:sp>
    </p:spTree>
    <p:extLst>
      <p:ext uri="{BB962C8B-B14F-4D97-AF65-F5344CB8AC3E}">
        <p14:creationId xmlns:p14="http://schemas.microsoft.com/office/powerpoint/2010/main" val="421820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8526699-E148-466C-AFDB-5343868BE4F8}" type="slidenum">
              <a:rPr lang="en-GB" smtClean="0"/>
              <a:t>18</a:t>
            </a:fld>
            <a:endParaRPr lang="en-GB"/>
          </a:p>
        </p:txBody>
      </p:sp>
    </p:spTree>
    <p:extLst>
      <p:ext uri="{BB962C8B-B14F-4D97-AF65-F5344CB8AC3E}">
        <p14:creationId xmlns:p14="http://schemas.microsoft.com/office/powerpoint/2010/main" val="324040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Got a bit better at working with the text</a:t>
            </a:r>
          </a:p>
          <a:p>
            <a:pPr marL="171450" indent="-171450">
              <a:buFont typeface="Arial" panose="020B0604020202020204" pitchFamily="34" charset="0"/>
              <a:buChar char="•"/>
            </a:pPr>
            <a:r>
              <a:rPr lang="en-GB"/>
              <a:t>“Pipeline” sounds more engineered than what I have but</a:t>
            </a:r>
          </a:p>
          <a:p>
            <a:pPr marL="628650" lvl="1" indent="-171450">
              <a:buFont typeface="Arial" panose="020B0604020202020204" pitchFamily="34" charset="0"/>
              <a:buChar char="•"/>
            </a:pPr>
            <a:r>
              <a:rPr lang="en-GB"/>
              <a:t>I can dig out texts by categories like date and subject</a:t>
            </a:r>
          </a:p>
          <a:p>
            <a:pPr marL="628650" lvl="1" indent="-171450">
              <a:buFont typeface="Arial" panose="020B0604020202020204" pitchFamily="34" charset="0"/>
              <a:buChar char="•"/>
            </a:pPr>
            <a:r>
              <a:rPr lang="en-GB"/>
              <a:t>And gather it up for transformation and analysis</a:t>
            </a:r>
          </a:p>
          <a:p>
            <a:pPr marL="628650" lvl="1" indent="-171450">
              <a:buFont typeface="Arial" panose="020B0604020202020204" pitchFamily="34" charset="0"/>
              <a:buChar char="•"/>
            </a:pPr>
            <a:r>
              <a:rPr lang="en-GB"/>
              <a:t>There are some bugs</a:t>
            </a:r>
          </a:p>
          <a:p>
            <a:pPr marL="1085850" lvl="2" indent="-171450">
              <a:buFont typeface="Arial" panose="020B0604020202020204" pitchFamily="34" charset="0"/>
              <a:buChar char="•"/>
            </a:pPr>
            <a:r>
              <a:rPr lang="en-GB"/>
              <a:t>For example, some texts are getting pulled in more than once</a:t>
            </a:r>
          </a:p>
          <a:p>
            <a:pPr marL="628650" lvl="1" indent="-171450">
              <a:buFont typeface="Arial" panose="020B0604020202020204" pitchFamily="34" charset="0"/>
              <a:buChar char="•"/>
            </a:pPr>
            <a:r>
              <a:rPr lang="en-GB"/>
              <a:t>But it works in a rough and ready sort of way</a:t>
            </a:r>
          </a:p>
          <a:p>
            <a:pPr marL="2000250" lvl="4" indent="-171450">
              <a:buFont typeface="Arial" panose="020B0604020202020204" pitchFamily="34" charset="0"/>
              <a:buChar char="•"/>
            </a:pPr>
            <a:endParaRPr lang="en-GB"/>
          </a:p>
          <a:p>
            <a:pPr marL="0" lvl="0" indent="0">
              <a:buFont typeface="Arial" panose="020B0604020202020204" pitchFamily="34" charset="0"/>
              <a:buNone/>
            </a:pPr>
            <a:r>
              <a:rPr lang="en-GB"/>
              <a:t>The corpus I’ve brought today is just one I made to have something to get started with</a:t>
            </a:r>
          </a:p>
          <a:p>
            <a:pPr marL="171450" lvl="0" indent="-171450">
              <a:buFont typeface="Arial" panose="020B0604020202020204" pitchFamily="34" charset="0"/>
              <a:buChar char="•"/>
            </a:pPr>
            <a:r>
              <a:rPr lang="en-GB"/>
              <a:t>All text where the catalogue gives English and only English as the text language</a:t>
            </a:r>
          </a:p>
          <a:p>
            <a:pPr marL="171450" lvl="0" indent="-171450">
              <a:buFont typeface="Arial" panose="020B0604020202020204" pitchFamily="34" charset="0"/>
              <a:buChar char="•"/>
            </a:pPr>
            <a:r>
              <a:rPr lang="en-GB"/>
              <a:t>Dated from 1700 to 1799</a:t>
            </a:r>
          </a:p>
          <a:p>
            <a:pPr marL="628650" lvl="1" indent="-171450">
              <a:buFont typeface="Arial" panose="020B0604020202020204" pitchFamily="34" charset="0"/>
              <a:buChar char="•"/>
            </a:pPr>
            <a:r>
              <a:rPr lang="en-GB"/>
              <a:t>Some slight difficulties here as dates are sometimes not a straightforward year</a:t>
            </a:r>
          </a:p>
          <a:p>
            <a:pPr marL="628650" lvl="1" indent="-171450">
              <a:buFont typeface="Arial" panose="020B0604020202020204" pitchFamily="34" charset="0"/>
              <a:buChar char="•"/>
            </a:pPr>
            <a:r>
              <a:rPr lang="en-GB"/>
              <a:t>I’ve just taken the first 4 digits from the entry, which seems like it should work most of the time</a:t>
            </a:r>
          </a:p>
          <a:p>
            <a:pPr marL="171450" lvl="0" indent="-171450">
              <a:buFont typeface="Arial" panose="020B0604020202020204" pitchFamily="34" charset="0"/>
              <a:buChar char="•"/>
            </a:pPr>
            <a:r>
              <a:rPr lang="en-GB"/>
              <a:t>This graph is on a log scale</a:t>
            </a:r>
          </a:p>
          <a:p>
            <a:pPr marL="628650" lvl="1" indent="-171450">
              <a:buFont typeface="Arial" panose="020B0604020202020204" pitchFamily="34" charset="0"/>
              <a:buChar char="•"/>
            </a:pPr>
            <a:r>
              <a:rPr lang="en-GB"/>
              <a:t>A little tricky to read, but good for seeing detail at different scale</a:t>
            </a:r>
          </a:p>
          <a:p>
            <a:pPr marL="628650" lvl="1" indent="-171450">
              <a:buFont typeface="Arial" panose="020B0604020202020204" pitchFamily="34" charset="0"/>
              <a:buChar char="•"/>
            </a:pPr>
            <a:r>
              <a:rPr lang="en-GB"/>
              <a:t>The y axis is word count, from 1 to 10 million</a:t>
            </a:r>
          </a:p>
          <a:p>
            <a:pPr marL="628650" lvl="1" indent="-171450">
              <a:buFont typeface="Arial" panose="020B0604020202020204" pitchFamily="34" charset="0"/>
              <a:buChar char="•"/>
            </a:pPr>
            <a:r>
              <a:rPr lang="en-GB"/>
              <a:t>Each “chunk” is an order of magnitude – so 1 to 10 gets the same amount of graph space as 100,000 to 1 million</a:t>
            </a:r>
          </a:p>
          <a:p>
            <a:pPr marL="628650" lvl="1" indent="-171450">
              <a:buFont typeface="Arial" panose="020B0604020202020204" pitchFamily="34" charset="0"/>
              <a:buChar char="•"/>
            </a:pPr>
            <a:r>
              <a:rPr lang="en-GB"/>
              <a:t>And within each chunk, the lower numbers get more vertical space</a:t>
            </a:r>
          </a:p>
          <a:p>
            <a:pPr marL="1085850" lvl="2" indent="-171450">
              <a:buFont typeface="Arial" panose="020B0604020202020204" pitchFamily="34" charset="0"/>
              <a:buChar char="•"/>
            </a:pPr>
            <a:r>
              <a:rPr lang="en-GB"/>
              <a:t>The thick line below 10 is actually 6, but kind of feels like it should be a higher number</a:t>
            </a:r>
          </a:p>
          <a:p>
            <a:pPr marL="628650" lvl="1" indent="-171450">
              <a:buFont typeface="Arial" panose="020B0604020202020204" pitchFamily="34" charset="0"/>
              <a:buChar char="•"/>
            </a:pPr>
            <a:r>
              <a:rPr lang="en-GB"/>
              <a:t>What it shows is that most texts fall within maybe a 2 or 3 thousand to 100,000 range</a:t>
            </a:r>
          </a:p>
          <a:p>
            <a:pPr marL="628650" lvl="1" indent="-171450">
              <a:buFont typeface="Arial" panose="020B0604020202020204" pitchFamily="34" charset="0"/>
              <a:buChar char="•"/>
            </a:pPr>
            <a:r>
              <a:rPr lang="en-GB"/>
              <a:t>But there are also a lot of 6 word texts</a:t>
            </a:r>
          </a:p>
          <a:p>
            <a:pPr marL="1085850" lvl="2" indent="-171450">
              <a:buFont typeface="Arial" panose="020B0604020202020204" pitchFamily="34" charset="0"/>
              <a:buChar char="•"/>
            </a:pPr>
            <a:r>
              <a:rPr lang="en-GB"/>
              <a:t>Which all turn out to say “No text resource found for &lt;identifier&gt;”</a:t>
            </a:r>
          </a:p>
          <a:p>
            <a:pPr marL="1085850" lvl="2" indent="-171450">
              <a:buFont typeface="Arial" panose="020B0604020202020204" pitchFamily="34" charset="0"/>
              <a:buChar char="•"/>
            </a:pPr>
            <a:r>
              <a:rPr lang="en-GB"/>
              <a:t>A few are even shorter and just contain a few characters of garbage</a:t>
            </a:r>
          </a:p>
          <a:p>
            <a:pPr marL="1543050" lvl="3" indent="-171450">
              <a:buFont typeface="Arial" panose="020B0604020202020204" pitchFamily="34" charset="0"/>
              <a:buChar char="•"/>
            </a:pPr>
            <a:r>
              <a:rPr lang="en-GB"/>
              <a:t>Honestly, I’m suspicious of everything at the lower end of this chart but only looked at 6 and below</a:t>
            </a:r>
          </a:p>
          <a:p>
            <a:pPr marL="1085850" lvl="2" indent="-171450">
              <a:buFont typeface="Arial" panose="020B0604020202020204" pitchFamily="34" charset="0"/>
              <a:buChar char="•"/>
            </a:pPr>
            <a:r>
              <a:rPr lang="en-GB"/>
              <a:t>Wouldn’t have spotted these without the log scale everything is just mushed at the bottom and you can’t see details like this</a:t>
            </a:r>
          </a:p>
          <a:p>
            <a:pPr marL="914400" lvl="2" indent="0">
              <a:buFont typeface="Arial" panose="020B0604020202020204" pitchFamily="34" charset="0"/>
              <a:buNone/>
            </a:pPr>
            <a:endParaRPr lang="en-GB"/>
          </a:p>
          <a:p>
            <a:pPr marL="171450" lvl="0" indent="-171450">
              <a:buFont typeface="Arial" panose="020B0604020202020204" pitchFamily="34" charset="0"/>
              <a:buChar char="•"/>
            </a:pPr>
            <a:r>
              <a:rPr lang="en-GB"/>
              <a:t>Even just this subset was pushing my computer very hard</a:t>
            </a:r>
          </a:p>
          <a:p>
            <a:pPr marL="628650" lvl="1" indent="-171450">
              <a:buFont typeface="Arial" panose="020B0604020202020204" pitchFamily="34" charset="0"/>
              <a:buChar char="•"/>
            </a:pPr>
            <a:r>
              <a:rPr lang="en-GB"/>
              <a:t>4+ hours to produce topic models</a:t>
            </a:r>
          </a:p>
          <a:p>
            <a:pPr marL="628650" lvl="1" indent="-171450">
              <a:buFont typeface="Arial" panose="020B0604020202020204" pitchFamily="34" charset="0"/>
              <a:buChar char="•"/>
            </a:pPr>
            <a:r>
              <a:rPr lang="en-GB"/>
              <a:t>An hour or so to generate visualizations from them (plus crazy RAM demands and occasional crashes)</a:t>
            </a:r>
          </a:p>
          <a:p>
            <a:pPr marL="628650" lvl="1" indent="-171450">
              <a:buFont typeface="Arial" panose="020B0604020202020204" pitchFamily="34" charset="0"/>
              <a:buChar char="•"/>
            </a:pPr>
            <a:r>
              <a:rPr lang="en-GB"/>
              <a:t>Plus other difficulties with vast numbers of files (e.g. listing the contents of a directory taking the best part of a minute)</a:t>
            </a:r>
          </a:p>
          <a:p>
            <a:pPr marL="628650" lvl="1" indent="-171450">
              <a:buFont typeface="Arial" panose="020B0604020202020204" pitchFamily="34" charset="0"/>
              <a:buChar char="•"/>
            </a:pPr>
            <a:endParaRPr lang="en-GB"/>
          </a:p>
          <a:p>
            <a:pPr marL="0" lvl="0" indent="0">
              <a:buFont typeface="Arial" panose="020B0604020202020204" pitchFamily="34" charset="0"/>
              <a:buNone/>
            </a:pPr>
            <a:r>
              <a:rPr lang="en-GB"/>
              <a:t>I think I have all of the OCR’d text on my laptop, that’s:</a:t>
            </a:r>
          </a:p>
          <a:p>
            <a:pPr marL="171450" lvl="0" indent="-171450">
              <a:buFont typeface="Arial" panose="020B0604020202020204" pitchFamily="34" charset="0"/>
              <a:buChar char="•"/>
            </a:pPr>
            <a:r>
              <a:rPr lang="en-GB"/>
              <a:t>50 GB of data</a:t>
            </a:r>
          </a:p>
          <a:p>
            <a:pPr marL="171450" lvl="0" indent="-171450">
              <a:buFont typeface="Arial" panose="020B0604020202020204" pitchFamily="34" charset="0"/>
              <a:buChar char="•"/>
            </a:pPr>
            <a:r>
              <a:rPr lang="en-GB"/>
              <a:t>Honestly, I’m surprised it was so little, given that the version of the catalogue that I have is 11GB</a:t>
            </a:r>
          </a:p>
          <a:p>
            <a:pPr marL="628650" lvl="1" indent="-171450">
              <a:buFont typeface="Arial" panose="020B0604020202020204" pitchFamily="34" charset="0"/>
              <a:buChar char="•"/>
            </a:pPr>
            <a:r>
              <a:rPr lang="en-GB"/>
              <a:t>But then text is pretty small</a:t>
            </a:r>
          </a:p>
          <a:p>
            <a:pPr marL="171450" lvl="0" indent="-171450">
              <a:buFont typeface="Arial" panose="020B0604020202020204" pitchFamily="34" charset="0"/>
              <a:buChar char="•"/>
            </a:pPr>
            <a:r>
              <a:rPr lang="en-GB"/>
              <a:t>220,582 documents [6 of them are empty, a few thousand are so small that something probably went wrong]</a:t>
            </a:r>
          </a:p>
          <a:p>
            <a:pPr marL="171450" lvl="0" indent="-171450">
              <a:buFont typeface="Arial" panose="020B0604020202020204" pitchFamily="34" charset="0"/>
              <a:buChar char="•"/>
            </a:pPr>
            <a:r>
              <a:rPr lang="en-GB"/>
              <a:t>9,096,426,489 words (9 billion)</a:t>
            </a:r>
          </a:p>
          <a:p>
            <a:pPr marL="628650" lvl="1" indent="-171450">
              <a:buFont typeface="Arial" panose="020B0604020202020204" pitchFamily="34" charset="0"/>
              <a:buChar char="•"/>
            </a:pPr>
            <a:r>
              <a:rPr lang="en-GB"/>
              <a:t>So average of 41,238 words per document, but they vary quite a lot</a:t>
            </a:r>
          </a:p>
          <a:p>
            <a:pPr marL="171450" lvl="0" indent="-171450">
              <a:buFont typeface="Arial" panose="020B0604020202020204" pitchFamily="34" charset="0"/>
              <a:buChar char="•"/>
            </a:pPr>
            <a:endParaRPr lang="en-GB"/>
          </a:p>
          <a:p>
            <a:pPr marL="0" lvl="0" indent="0">
              <a:buFont typeface="Arial" panose="020B0604020202020204" pitchFamily="34" charset="0"/>
              <a:buNone/>
            </a:pPr>
            <a:endParaRPr lang="en-GB"/>
          </a:p>
        </p:txBody>
      </p:sp>
      <p:sp>
        <p:nvSpPr>
          <p:cNvPr id="4" name="Slide Number Placeholder 3"/>
          <p:cNvSpPr>
            <a:spLocks noGrp="1"/>
          </p:cNvSpPr>
          <p:nvPr>
            <p:ph type="sldNum" sz="quarter" idx="5"/>
          </p:nvPr>
        </p:nvSpPr>
        <p:spPr/>
        <p:txBody>
          <a:bodyPr/>
          <a:lstStyle/>
          <a:p>
            <a:fld id="{E8526699-E148-466C-AFDB-5343868BE4F8}" type="slidenum">
              <a:rPr lang="en-GB" smtClean="0"/>
              <a:t>2</a:t>
            </a:fld>
            <a:endParaRPr lang="en-GB"/>
          </a:p>
        </p:txBody>
      </p:sp>
    </p:spTree>
    <p:extLst>
      <p:ext uri="{BB962C8B-B14F-4D97-AF65-F5344CB8AC3E}">
        <p14:creationId xmlns:p14="http://schemas.microsoft.com/office/powerpoint/2010/main" val="1071541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Apart from filtering down to English-only, 1700-1799</a:t>
            </a:r>
          </a:p>
          <a:p>
            <a:r>
              <a:rPr lang="en-GB"/>
              <a:t>The text itself has been through some transformations to try to do better at finding topic models</a:t>
            </a:r>
          </a:p>
          <a:p>
            <a:endParaRPr lang="en-GB"/>
          </a:p>
          <a:p>
            <a:r>
              <a:rPr lang="en-GB"/>
              <a:t>Applied Ted Underwood’s OCRNormalizer</a:t>
            </a:r>
          </a:p>
          <a:p>
            <a:pPr marL="171450" indent="-171450">
              <a:buFont typeface="Arial" panose="020B0604020202020204" pitchFamily="34" charset="0"/>
              <a:buChar char="•"/>
            </a:pPr>
            <a:r>
              <a:rPr lang="en-GB"/>
              <a:t>His own notes say that this needs to be tuned for different corpora</a:t>
            </a:r>
          </a:p>
          <a:p>
            <a:pPr marL="171450" indent="-171450">
              <a:buFont typeface="Arial" panose="020B0604020202020204" pitchFamily="34" charset="0"/>
              <a:buChar char="•"/>
            </a:pPr>
            <a:r>
              <a:rPr lang="en-GB"/>
              <a:t>But I didn’t have time to do that, so I’ve just run it as it comes and hoped for the best</a:t>
            </a:r>
          </a:p>
          <a:p>
            <a:pPr marL="171450" indent="-171450">
              <a:buFont typeface="Arial" panose="020B0604020202020204" pitchFamily="34" charset="0"/>
              <a:buChar char="•"/>
            </a:pPr>
            <a:r>
              <a:rPr lang="en-GB"/>
              <a:t>I believe he works in this period or thereabouts, so that is some cause for hope</a:t>
            </a:r>
          </a:p>
          <a:p>
            <a:pPr marL="171450" indent="-171450">
              <a:buFont typeface="Arial" panose="020B0604020202020204" pitchFamily="34" charset="0"/>
              <a:buChar char="•"/>
            </a:pPr>
            <a:r>
              <a:rPr lang="en-GB"/>
              <a:t>It certainly hasn’t always worked, but it should at least have made things a bit better</a:t>
            </a:r>
          </a:p>
          <a:p>
            <a:pPr marL="628650" lvl="1" indent="-171450">
              <a:buFont typeface="Arial" panose="020B0604020202020204" pitchFamily="34" charset="0"/>
              <a:buChar char="•"/>
            </a:pPr>
            <a:r>
              <a:rPr lang="en-GB"/>
              <a:t>Doesn’t always fix long s, for example its hard to do that where both spellings work</a:t>
            </a:r>
          </a:p>
          <a:p>
            <a:pPr marL="1085850" lvl="2" indent="-171450">
              <a:buFont typeface="Arial" panose="020B0604020202020204" pitchFamily="34" charset="0"/>
              <a:buChar char="•"/>
            </a:pPr>
            <a:r>
              <a:rPr lang="en-GB"/>
              <a:t>I’ve noticed “case” and “cafe” showing up in the same topic models</a:t>
            </a:r>
          </a:p>
          <a:p>
            <a:pPr marL="628650" lvl="1" indent="-171450">
              <a:buFont typeface="Arial" panose="020B0604020202020204" pitchFamily="34" charset="0"/>
              <a:buChar char="•"/>
            </a:pPr>
            <a:endParaRPr lang="en-GB"/>
          </a:p>
          <a:p>
            <a:pPr marL="0" lvl="0" indent="0">
              <a:buFont typeface="Arial" panose="020B0604020202020204" pitchFamily="34" charset="0"/>
              <a:buNone/>
            </a:pPr>
            <a:r>
              <a:rPr lang="en-GB"/>
              <a:t>Lemmatization (examples from </a:t>
            </a:r>
            <a:r>
              <a:rPr lang="en-GB">
                <a:hlinkClick r:id="rId3"/>
              </a:rPr>
              <a:t>Stemming vs Lemmatization in NLP: Must-Know Differences (analyticsvidhya.com)</a:t>
            </a:r>
            <a:r>
              <a:rPr lang="en-GB"/>
              <a:t>)</a:t>
            </a:r>
          </a:p>
          <a:p>
            <a:pPr marL="171450" lvl="0" indent="-171450">
              <a:buFont typeface="Arial" panose="020B0604020202020204" pitchFamily="34" charset="0"/>
              <a:buChar char="•"/>
            </a:pPr>
            <a:r>
              <a:rPr lang="en-GB"/>
              <a:t>Converting words into their lemma, so that we get at the sense of the word in the topic model, instead of treating different forms as different</a:t>
            </a:r>
          </a:p>
          <a:p>
            <a:pPr marL="171450" lvl="0" indent="-171450">
              <a:buFont typeface="Arial" panose="020B0604020202020204" pitchFamily="34" charset="0"/>
              <a:buChar char="•"/>
            </a:pPr>
            <a:r>
              <a:rPr lang="en-GB"/>
              <a:t>This is a bit more sophisticated than another technique, stemming, which just chops off suffixes</a:t>
            </a:r>
          </a:p>
          <a:p>
            <a:pPr marL="628650" lvl="1" indent="-171450">
              <a:buFont typeface="Arial" panose="020B0604020202020204" pitchFamily="34" charset="0"/>
              <a:buChar char="•"/>
            </a:pPr>
            <a:r>
              <a:rPr lang="en-GB"/>
              <a:t>So in these exampes, stemming would give me “car” and “bet” (or “bett”?)</a:t>
            </a:r>
          </a:p>
          <a:p>
            <a:pPr marL="0" lvl="0" indent="0">
              <a:buFont typeface="Arial" panose="020B0604020202020204" pitchFamily="34" charset="0"/>
              <a:buNone/>
            </a:pPr>
            <a:r>
              <a:rPr lang="en-GB"/>
              <a:t>Actually I noticed while putting this together that the lemmatizer seems not to be working</a:t>
            </a:r>
          </a:p>
          <a:p>
            <a:pPr marL="171450" lvl="0" indent="-171450">
              <a:buFont typeface="Arial" panose="020B0604020202020204" pitchFamily="34" charset="0"/>
              <a:buChar char="•"/>
            </a:pPr>
            <a:r>
              <a:rPr lang="en-GB"/>
              <a:t>Maybe not working at all, certainly not working well</a:t>
            </a:r>
          </a:p>
          <a:p>
            <a:pPr marL="171450" lvl="0" indent="-171450">
              <a:buFont typeface="Arial" panose="020B0604020202020204" pitchFamily="34" charset="0"/>
              <a:buChar char="•"/>
            </a:pPr>
            <a:r>
              <a:rPr lang="en-GB"/>
              <a:t>So I should revisit that.</a:t>
            </a:r>
          </a:p>
          <a:p>
            <a:pPr marL="628650" lvl="1" indent="-171450">
              <a:buFont typeface="Arial" panose="020B0604020202020204" pitchFamily="34" charset="0"/>
              <a:buChar char="•"/>
            </a:pPr>
            <a:endParaRPr lang="en-GB"/>
          </a:p>
          <a:p>
            <a:pPr marL="0" lvl="0" indent="0">
              <a:buFont typeface="Arial" panose="020B0604020202020204" pitchFamily="34" charset="0"/>
              <a:buNone/>
            </a:pPr>
            <a:r>
              <a:rPr lang="en-GB"/>
              <a:t>Stop word removal</a:t>
            </a:r>
          </a:p>
          <a:p>
            <a:pPr marL="171450" lvl="0" indent="-171450">
              <a:buFont typeface="Arial" panose="020B0604020202020204" pitchFamily="34" charset="0"/>
              <a:buChar char="•"/>
            </a:pPr>
            <a:r>
              <a:rPr lang="en-GB"/>
              <a:t>Removing words with low information content in themselves, such as conjunctions</a:t>
            </a:r>
          </a:p>
          <a:p>
            <a:pPr marL="0" lvl="0" indent="0">
              <a:buFont typeface="Arial" panose="020B0604020202020204" pitchFamily="34" charset="0"/>
              <a:buNone/>
            </a:pPr>
            <a:endParaRPr lang="en-GB"/>
          </a:p>
          <a:p>
            <a:pPr marL="0" lvl="0" indent="0">
              <a:buFont typeface="Arial" panose="020B0604020202020204" pitchFamily="34" charset="0"/>
              <a:buNone/>
            </a:pPr>
            <a:r>
              <a:rPr lang="en-GB"/>
              <a:t>Stopword removal and lemmatization are both using NLTK, the Natural Language ToolKit</a:t>
            </a:r>
          </a:p>
          <a:p>
            <a:pPr marL="171450" lvl="0" indent="-171450">
              <a:buFont typeface="Arial" panose="020B0604020202020204" pitchFamily="34" charset="0"/>
              <a:buChar char="•"/>
            </a:pPr>
            <a:r>
              <a:rPr lang="en-GB"/>
              <a:t>Which is one of the commonly used toolkits for this kind of work</a:t>
            </a:r>
          </a:p>
          <a:p>
            <a:pPr marL="171450" lvl="0" indent="-171450">
              <a:buFont typeface="Arial" panose="020B0604020202020204" pitchFamily="34" charset="0"/>
              <a:buChar char="•"/>
            </a:pPr>
            <a:r>
              <a:rPr lang="en-GB"/>
              <a:t>I’ve just used the stuff that comes out of the box</a:t>
            </a:r>
          </a:p>
          <a:p>
            <a:pPr marL="171450" lvl="0" indent="-171450">
              <a:buFont typeface="Arial" panose="020B0604020202020204" pitchFamily="34" charset="0"/>
              <a:buChar char="•"/>
            </a:pPr>
            <a:r>
              <a:rPr lang="en-GB"/>
              <a:t>So it will be based on modern English, which is obviously a problem with older text</a:t>
            </a:r>
          </a:p>
          <a:p>
            <a:pPr marL="171450" lvl="0" indent="-171450">
              <a:buFont typeface="Arial" panose="020B0604020202020204" pitchFamily="34" charset="0"/>
              <a:buChar char="•"/>
            </a:pPr>
            <a:r>
              <a:rPr lang="en-GB"/>
              <a:t>But on the principle of working quickly, I’ve just gone with them</a:t>
            </a:r>
          </a:p>
          <a:p>
            <a:pPr marL="0" lvl="0" indent="0">
              <a:buFont typeface="Arial" panose="020B0604020202020204" pitchFamily="34" charset="0"/>
              <a:buNone/>
            </a:pPr>
            <a:endParaRPr lang="en-GB"/>
          </a:p>
          <a:p>
            <a:pPr marL="0" lvl="0" indent="0">
              <a:buFont typeface="Arial" panose="020B0604020202020204" pitchFamily="34" charset="0"/>
              <a:buNone/>
            </a:pPr>
            <a:r>
              <a:rPr lang="en-GB"/>
              <a:t>Could do some more here – sometimes people:</a:t>
            </a:r>
          </a:p>
          <a:p>
            <a:pPr marL="171450" lvl="0" indent="-171450">
              <a:buFont typeface="Arial" panose="020B0604020202020204" pitchFamily="34" charset="0"/>
              <a:buChar char="•"/>
            </a:pPr>
            <a:r>
              <a:rPr lang="en-GB"/>
              <a:t>throw away all words that aren’t in a dictionary</a:t>
            </a:r>
          </a:p>
          <a:p>
            <a:pPr marL="171450" lvl="0" indent="-171450">
              <a:buFont typeface="Arial" panose="020B0604020202020204" pitchFamily="34" charset="0"/>
              <a:buChar char="•"/>
            </a:pPr>
            <a:r>
              <a:rPr lang="en-GB"/>
              <a:t>strip out all non-alphabetic characters</a:t>
            </a:r>
          </a:p>
          <a:p>
            <a:pPr marL="171450" lvl="0" indent="-171450">
              <a:buFont typeface="Arial" panose="020B0604020202020204" pitchFamily="34" charset="0"/>
              <a:buChar char="•"/>
            </a:pPr>
            <a:r>
              <a:rPr lang="en-GB"/>
              <a:t>remove proper nouns</a:t>
            </a:r>
          </a:p>
        </p:txBody>
      </p:sp>
      <p:sp>
        <p:nvSpPr>
          <p:cNvPr id="4" name="Slide Number Placeholder 3"/>
          <p:cNvSpPr>
            <a:spLocks noGrp="1"/>
          </p:cNvSpPr>
          <p:nvPr>
            <p:ph type="sldNum" sz="quarter" idx="5"/>
          </p:nvPr>
        </p:nvSpPr>
        <p:spPr/>
        <p:txBody>
          <a:bodyPr/>
          <a:lstStyle/>
          <a:p>
            <a:fld id="{E8526699-E148-466C-AFDB-5343868BE4F8}" type="slidenum">
              <a:rPr lang="en-GB" smtClean="0"/>
              <a:t>3</a:t>
            </a:fld>
            <a:endParaRPr lang="en-GB"/>
          </a:p>
        </p:txBody>
      </p:sp>
    </p:spTree>
    <p:extLst>
      <p:ext uri="{BB962C8B-B14F-4D97-AF65-F5344CB8AC3E}">
        <p14:creationId xmlns:p14="http://schemas.microsoft.com/office/powerpoint/2010/main" val="137678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Example of some transformed text, formatted to highlight a few points</a:t>
            </a:r>
          </a:p>
        </p:txBody>
      </p:sp>
      <p:sp>
        <p:nvSpPr>
          <p:cNvPr id="4" name="Slide Number Placeholder 3"/>
          <p:cNvSpPr>
            <a:spLocks noGrp="1"/>
          </p:cNvSpPr>
          <p:nvPr>
            <p:ph type="sldNum" sz="quarter" idx="5"/>
          </p:nvPr>
        </p:nvSpPr>
        <p:spPr/>
        <p:txBody>
          <a:bodyPr/>
          <a:lstStyle/>
          <a:p>
            <a:fld id="{E8526699-E148-466C-AFDB-5343868BE4F8}" type="slidenum">
              <a:rPr lang="en-GB" smtClean="0"/>
              <a:t>4</a:t>
            </a:fld>
            <a:endParaRPr lang="en-GB"/>
          </a:p>
        </p:txBody>
      </p:sp>
    </p:spTree>
    <p:extLst>
      <p:ext uri="{BB962C8B-B14F-4D97-AF65-F5344CB8AC3E}">
        <p14:creationId xmlns:p14="http://schemas.microsoft.com/office/powerpoint/2010/main" val="3793512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Took “HaToRI” (</a:t>
            </a:r>
            <a:r>
              <a:rPr lang="en-GB" b="1"/>
              <a:t>Ha</a:t>
            </a:r>
            <a:r>
              <a:rPr lang="en-GB"/>
              <a:t>nsard </a:t>
            </a:r>
            <a:r>
              <a:rPr lang="en-GB" b="1"/>
              <a:t>To</a:t>
            </a:r>
            <a:r>
              <a:rPr lang="en-GB"/>
              <a:t>pic </a:t>
            </a:r>
            <a:r>
              <a:rPr lang="en-GB" b="1"/>
              <a:t>R</a:t>
            </a:r>
            <a:r>
              <a:rPr lang="en-GB"/>
              <a:t>elevance </a:t>
            </a:r>
            <a:r>
              <a:rPr lang="en-GB" b="1"/>
              <a:t>I</a:t>
            </a:r>
            <a:r>
              <a:rPr lang="en-GB"/>
              <a:t>dentifier) and some related software, which was used to do some analysis of Hansard</a:t>
            </a:r>
          </a:p>
          <a:p>
            <a:r>
              <a:rPr lang="en-GB"/>
              <a:t>And kind of bashed it all until it accepted Wellcome text (one bit isn’t working)</a:t>
            </a:r>
          </a:p>
          <a:p>
            <a:r>
              <a:rPr lang="en-GB"/>
              <a:t>So this is just something I’ve worked around the edges of, I didn’t make all this myself, and I don’t know the internals of it</a:t>
            </a:r>
          </a:p>
          <a:p>
            <a:pPr marL="171450" indent="-171450">
              <a:buFont typeface="Arial" panose="020B0604020202020204" pitchFamily="34" charset="0"/>
              <a:buChar char="•"/>
            </a:pPr>
            <a:r>
              <a:rPr lang="en-GB"/>
              <a:t>At least not yet</a:t>
            </a:r>
          </a:p>
          <a:p>
            <a:endParaRPr lang="en-GB"/>
          </a:p>
          <a:p>
            <a:r>
              <a:rPr lang="en-GB"/>
              <a:t>HaToRI was written to study Hansard (hence the “Ha” bit – so I guess this is WeToRI, maybe)</a:t>
            </a:r>
          </a:p>
          <a:p>
            <a:r>
              <a:rPr lang="en-GB"/>
              <a:t>The creators of HaToRI wrote a paper about their pipeline-based approach</a:t>
            </a:r>
          </a:p>
          <a:p>
            <a:pPr marL="171450" indent="-171450">
              <a:buFont typeface="Arial" panose="020B0604020202020204" pitchFamily="34" charset="0"/>
              <a:buChar char="•"/>
            </a:pPr>
            <a:r>
              <a:rPr lang="en-GB"/>
              <a:t>The idea is that you put your text through a pipeline</a:t>
            </a:r>
          </a:p>
          <a:p>
            <a:pPr marL="171450" indent="-171450">
              <a:buFont typeface="Arial" panose="020B0604020202020204" pitchFamily="34" charset="0"/>
              <a:buChar char="•"/>
            </a:pPr>
            <a:r>
              <a:rPr lang="en-GB"/>
              <a:t>With each step in the pipeline transforming text in different ways</a:t>
            </a:r>
          </a:p>
          <a:p>
            <a:pPr marL="628650" lvl="1" indent="-171450">
              <a:buFont typeface="Arial" panose="020B0604020202020204" pitchFamily="34" charset="0"/>
              <a:buChar char="•"/>
            </a:pPr>
            <a:r>
              <a:rPr lang="en-GB"/>
              <a:t>Or doing different kinds of analysis</a:t>
            </a:r>
          </a:p>
          <a:p>
            <a:pPr marL="171450" indent="-171450">
              <a:buFont typeface="Arial" panose="020B0604020202020204" pitchFamily="34" charset="0"/>
              <a:buChar char="•"/>
            </a:pPr>
            <a:r>
              <a:rPr lang="en-GB"/>
              <a:t>At each stage in the pipeline, you can change the step to transform the text differently</a:t>
            </a:r>
          </a:p>
          <a:p>
            <a:pPr marL="628650" lvl="1" indent="-171450">
              <a:buFont typeface="Arial" panose="020B0604020202020204" pitchFamily="34" charset="0"/>
              <a:buChar char="•"/>
            </a:pPr>
            <a:r>
              <a:rPr lang="en-GB"/>
              <a:t>Or do a different kind of analysis</a:t>
            </a:r>
          </a:p>
          <a:p>
            <a:pPr marL="171450" lvl="0" indent="-171450">
              <a:buFont typeface="Arial" panose="020B0604020202020204" pitchFamily="34" charset="0"/>
              <a:buChar char="•"/>
            </a:pPr>
            <a:r>
              <a:rPr lang="en-GB"/>
              <a:t>So their software is easy to adapt to do different kinds of study, on different corpora</a:t>
            </a:r>
          </a:p>
          <a:p>
            <a:pPr marL="171450" lvl="0" indent="-171450">
              <a:buFont typeface="Arial" panose="020B0604020202020204" pitchFamily="34" charset="0"/>
              <a:buChar char="•"/>
            </a:pPr>
            <a:endParaRPr lang="en-GB"/>
          </a:p>
          <a:p>
            <a:pPr marL="0" lvl="0" indent="0">
              <a:buFont typeface="Arial" panose="020B0604020202020204" pitchFamily="34" charset="0"/>
              <a:buNone/>
            </a:pPr>
            <a:r>
              <a:rPr lang="en-GB"/>
              <a:t>This sounds great but – disappointingly, but not very surprisingly – turned out to be only sort of true...</a:t>
            </a:r>
          </a:p>
          <a:p>
            <a:pPr marL="171450" lvl="0" indent="-171450">
              <a:buFont typeface="Arial" panose="020B0604020202020204" pitchFamily="34" charset="0"/>
              <a:buChar char="•"/>
            </a:pPr>
            <a:r>
              <a:rPr lang="en-GB"/>
              <a:t>Compared to my impression of typical DH projects, they have made quite a bit of effort to make their creation adaptable and reusable</a:t>
            </a:r>
          </a:p>
          <a:p>
            <a:pPr marL="171450" lvl="0" indent="-171450">
              <a:buFont typeface="Arial" panose="020B0604020202020204" pitchFamily="34" charset="0"/>
              <a:buChar char="•"/>
            </a:pPr>
            <a:r>
              <a:rPr lang="en-GB"/>
              <a:t>Compared to typical software engineering projects, it is not so great – the documentation is both sparse and wrong, it doesn’t work out of the box</a:t>
            </a:r>
          </a:p>
          <a:p>
            <a:pPr marL="628650" lvl="1" indent="-171450">
              <a:buFont typeface="Arial" panose="020B0604020202020204" pitchFamily="34" charset="0"/>
              <a:buChar char="•"/>
            </a:pPr>
            <a:r>
              <a:rPr lang="en-GB"/>
              <a:t>Slightly worried that I might be throwing stones from a glass house there</a:t>
            </a:r>
          </a:p>
          <a:p>
            <a:pPr marL="628650" lvl="1" indent="-171450">
              <a:buFont typeface="Arial" panose="020B0604020202020204" pitchFamily="34" charset="0"/>
              <a:buChar char="•"/>
            </a:pPr>
            <a:r>
              <a:rPr lang="en-GB"/>
              <a:t>What they’ve done is helpful, it’s just a bit frustrating because it could be better</a:t>
            </a:r>
          </a:p>
          <a:p>
            <a:pPr marL="171450" lvl="0" indent="-171450">
              <a:buFont typeface="Arial" panose="020B0604020202020204" pitchFamily="34" charset="0"/>
              <a:buChar char="•"/>
            </a:pPr>
            <a:r>
              <a:rPr lang="en-GB"/>
              <a:t>So I hope that taking this approach has saved some time, but increasingly feel that I may have been better off building my own visualisations</a:t>
            </a:r>
          </a:p>
          <a:p>
            <a:pPr marL="171450" lvl="0" indent="-171450">
              <a:buFont typeface="Arial" panose="020B0604020202020204" pitchFamily="34" charset="0"/>
              <a:buChar char="•"/>
            </a:pPr>
            <a:r>
              <a:rPr lang="en-GB"/>
              <a:t>I’ll show you how it works in a few minutes</a:t>
            </a:r>
          </a:p>
          <a:p>
            <a:pPr marL="171450" lvl="0" indent="-171450">
              <a:buFont typeface="Arial" panose="020B0604020202020204" pitchFamily="34" charset="0"/>
              <a:buChar char="•"/>
            </a:pPr>
            <a:endParaRPr lang="en-GB"/>
          </a:p>
          <a:p>
            <a:pPr marL="0" indent="0">
              <a:buFont typeface="Arial" panose="020B0604020202020204" pitchFamily="34" charset="0"/>
              <a:buNone/>
            </a:pPr>
            <a:r>
              <a:rPr lang="en-GB"/>
              <a:t>And before I go on to talk about topics, just to set future expectations:</a:t>
            </a:r>
          </a:p>
          <a:p>
            <a:pPr marL="171450" indent="-171450">
              <a:buFont typeface="Arial" panose="020B0604020202020204" pitchFamily="34" charset="0"/>
              <a:buChar char="•"/>
            </a:pPr>
            <a:r>
              <a:rPr lang="en-GB"/>
              <a:t>The project schedule front-loaded the work, because I knew it would take some time just to build up some tools and experience to work with the data at all</a:t>
            </a:r>
          </a:p>
          <a:p>
            <a:pPr marL="171450" indent="-171450">
              <a:buFont typeface="Arial" panose="020B0604020202020204" pitchFamily="34" charset="0"/>
              <a:buChar char="•"/>
            </a:pPr>
            <a:r>
              <a:rPr lang="en-GB"/>
              <a:t>So I will have done less stuff next time!</a:t>
            </a:r>
          </a:p>
          <a:p>
            <a:pPr marL="0" lvl="0" indent="0">
              <a:buFont typeface="Arial" panose="020B0604020202020204" pitchFamily="34" charset="0"/>
              <a:buNone/>
            </a:pPr>
            <a:endParaRPr lang="en-GB"/>
          </a:p>
        </p:txBody>
      </p:sp>
      <p:sp>
        <p:nvSpPr>
          <p:cNvPr id="4" name="Slide Number Placeholder 3"/>
          <p:cNvSpPr>
            <a:spLocks noGrp="1"/>
          </p:cNvSpPr>
          <p:nvPr>
            <p:ph type="sldNum" sz="quarter" idx="5"/>
          </p:nvPr>
        </p:nvSpPr>
        <p:spPr/>
        <p:txBody>
          <a:bodyPr/>
          <a:lstStyle/>
          <a:p>
            <a:fld id="{E8526699-E148-466C-AFDB-5343868BE4F8}" type="slidenum">
              <a:rPr lang="en-GB" smtClean="0"/>
              <a:t>5</a:t>
            </a:fld>
            <a:endParaRPr lang="en-GB"/>
          </a:p>
        </p:txBody>
      </p:sp>
    </p:spTree>
    <p:extLst>
      <p:ext uri="{BB962C8B-B14F-4D97-AF65-F5344CB8AC3E}">
        <p14:creationId xmlns:p14="http://schemas.microsoft.com/office/powerpoint/2010/main" val="3440671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that’s what I’ve done.</a:t>
            </a:r>
          </a:p>
          <a:p>
            <a:r>
              <a:rPr lang="en-GB"/>
              <a:t>Inasmuch as part of the interest of this project is “what can people do with the stuff that’s available”</a:t>
            </a:r>
          </a:p>
          <a:p>
            <a:pPr marL="171450" indent="-171450">
              <a:buFont typeface="Arial" panose="020B0604020202020204" pitchFamily="34" charset="0"/>
              <a:buChar char="•"/>
            </a:pPr>
            <a:r>
              <a:rPr lang="en-GB"/>
              <a:t>Here are a few reflections on working with collection in this way.</a:t>
            </a:r>
          </a:p>
          <a:p>
            <a:pPr marL="171450" indent="-171450" algn="just">
              <a:buFont typeface="Arial" panose="020B0604020202020204" pitchFamily="34" charset="0"/>
              <a:buChar char="•"/>
            </a:pPr>
            <a:r>
              <a:rPr lang="en-GB"/>
              <a:t>“This way” being:</a:t>
            </a:r>
          </a:p>
          <a:p>
            <a:pPr marL="628650" lvl="1" indent="-171450">
              <a:buFont typeface="Arial" panose="020B0604020202020204" pitchFamily="34" charset="0"/>
              <a:buChar char="•"/>
            </a:pPr>
            <a:r>
              <a:rPr lang="en-GB"/>
              <a:t>Reading the catalogue as a big JSON file</a:t>
            </a:r>
          </a:p>
          <a:p>
            <a:pPr marL="628650" lvl="1" indent="-171450">
              <a:buFont typeface="Arial" panose="020B0604020202020204" pitchFamily="34" charset="0"/>
              <a:buChar char="•"/>
            </a:pPr>
            <a:r>
              <a:rPr lang="en-GB"/>
              <a:t>Working with the digitised text of the books</a:t>
            </a:r>
          </a:p>
          <a:p>
            <a:pPr marL="0" indent="0">
              <a:buFont typeface="Arial" panose="020B0604020202020204" pitchFamily="34" charset="0"/>
              <a:buNone/>
            </a:pPr>
            <a:endParaRPr lang="en-GB"/>
          </a:p>
          <a:p>
            <a:pPr marL="0" indent="0">
              <a:buFont typeface="Arial" panose="020B0604020202020204" pitchFamily="34" charset="0"/>
              <a:buNone/>
            </a:pPr>
            <a:r>
              <a:rPr lang="en-GB"/>
              <a:t>This on the left is just one entry in the catalogue... I have two immediate reactions when I see something like this:</a:t>
            </a:r>
          </a:p>
          <a:p>
            <a:pPr marL="228600" indent="-228600">
              <a:buFont typeface="Arial" panose="020B0604020202020204" pitchFamily="34" charset="0"/>
              <a:buAutoNum type="arabicPeriod"/>
            </a:pPr>
            <a:r>
              <a:rPr lang="en-GB"/>
              <a:t>This is great, look at all this data that I have to work with</a:t>
            </a:r>
          </a:p>
          <a:p>
            <a:pPr marL="228600" indent="-228600">
              <a:buFont typeface="Arial" panose="020B0604020202020204" pitchFamily="34" charset="0"/>
              <a:buAutoNum type="arabicPeriod"/>
            </a:pPr>
            <a:r>
              <a:rPr lang="en-GB"/>
              <a:t>Argh, what does this all mean and how do I find the parts I’m interested in?</a:t>
            </a:r>
          </a:p>
          <a:p>
            <a:pPr marL="0" indent="0">
              <a:buFont typeface="Arial" panose="020B0604020202020204" pitchFamily="34" charset="0"/>
              <a:buNone/>
            </a:pPr>
            <a:endParaRPr lang="en-GB"/>
          </a:p>
          <a:p>
            <a:pPr marL="0" indent="0">
              <a:buFont typeface="Arial" panose="020B0604020202020204" pitchFamily="34" charset="0"/>
              <a:buNone/>
            </a:pPr>
            <a:r>
              <a:rPr lang="en-GB"/>
              <a:t>Perhaps some explanation of how the catalogue is laid out would increase the value of having it available</a:t>
            </a:r>
          </a:p>
          <a:p>
            <a:pPr marL="171450" indent="-171450">
              <a:buFont typeface="Arial" panose="020B0604020202020204" pitchFamily="34" charset="0"/>
              <a:buChar char="•"/>
            </a:pPr>
            <a:r>
              <a:rPr lang="en-GB"/>
              <a:t>I can look at some examples and make some guesses about how data works</a:t>
            </a:r>
          </a:p>
          <a:p>
            <a:pPr marL="171450" indent="-171450">
              <a:buFont typeface="Arial" panose="020B0604020202020204" pitchFamily="34" charset="0"/>
              <a:buChar char="•"/>
            </a:pPr>
            <a:r>
              <a:rPr lang="en-GB"/>
              <a:t>But I generally don’t know things like “is a record guaranteed to include a date”, “will it always have at least one author”, “does “primary contributor” mean “author”</a:t>
            </a:r>
          </a:p>
          <a:p>
            <a:pPr marL="171450" indent="-171450">
              <a:buFont typeface="Arial" panose="020B0604020202020204" pitchFamily="34" charset="0"/>
              <a:buChar char="•"/>
            </a:pPr>
            <a:r>
              <a:rPr lang="en-GB"/>
              <a:t>It would also be neat to have some functions that reliably give certain kinds of important information, such as date and author</a:t>
            </a:r>
          </a:p>
          <a:p>
            <a:pPr marL="171450" indent="-171450">
              <a:buFont typeface="Arial" panose="020B0604020202020204" pitchFamily="34" charset="0"/>
              <a:buChar char="•"/>
            </a:pPr>
            <a:r>
              <a:rPr lang="en-GB"/>
              <a:t>Data is not always presented consistently, as with these examples of dates</a:t>
            </a:r>
          </a:p>
          <a:p>
            <a:pPr marL="628650" lvl="1" indent="-171450">
              <a:buFont typeface="Arial" panose="020B0604020202020204" pitchFamily="34" charset="0"/>
              <a:buChar char="•"/>
            </a:pPr>
            <a:r>
              <a:rPr lang="en-GB"/>
              <a:t>Because it is, rightly, designed to be interpreted by humans (and perhaps because methods have changed over the years?)</a:t>
            </a:r>
          </a:p>
          <a:p>
            <a:pPr marL="171450" indent="-171450">
              <a:buFont typeface="Arial" panose="020B0604020202020204" pitchFamily="34" charset="0"/>
              <a:buChar char="•"/>
            </a:pPr>
            <a:r>
              <a:rPr lang="en-GB"/>
              <a:t>Or it can be tricky to make sense of, for example it was odd to me to encounter “</a:t>
            </a:r>
            <a:r>
              <a:rPr lang="en-GB" sz="1200" kern="10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Centre for policy on ageing (London, England)” as a subject alongside categories such as “Gerontology”</a:t>
            </a:r>
            <a:endParaRPr lang="en-GB"/>
          </a:p>
          <a:p>
            <a:pPr marL="171450" indent="-171450">
              <a:buFont typeface="Arial" panose="020B0604020202020204" pitchFamily="34" charset="0"/>
              <a:buChar char="•"/>
            </a:pPr>
            <a:endParaRPr lang="en-GB"/>
          </a:p>
          <a:p>
            <a:pPr marL="0" indent="0">
              <a:buFont typeface="Arial" panose="020B0604020202020204" pitchFamily="34" charset="0"/>
              <a:buNone/>
            </a:pPr>
            <a:r>
              <a:rPr lang="en-GB"/>
              <a:t>That said, it hasn’t been hard to figure out to the point that I’ve been able to do stuff.</a:t>
            </a:r>
          </a:p>
          <a:p>
            <a:pPr marL="0" indent="0">
              <a:buFont typeface="Arial" panose="020B0604020202020204" pitchFamily="34" charset="0"/>
              <a:buNone/>
            </a:pPr>
            <a:r>
              <a:rPr lang="en-GB"/>
              <a:t>For an audience of software engineers and the more technical digital humanists it does work, provided they have a little time.</a:t>
            </a:r>
          </a:p>
          <a:p>
            <a:pPr marL="0" indent="0">
              <a:buFont typeface="Arial" panose="020B0604020202020204" pitchFamily="34" charset="0"/>
              <a:buNone/>
            </a:pPr>
            <a:endParaRPr lang="en-GB"/>
          </a:p>
          <a:p>
            <a:pPr marL="0" indent="0">
              <a:buFont typeface="Arial" panose="020B0604020202020204" pitchFamily="34" charset="0"/>
              <a:buNone/>
            </a:pPr>
            <a:r>
              <a:rPr lang="en-GB"/>
              <a:t>On the text side, the OCR’d text, at least with the way I am accessing it, comes out as a single line of text.</a:t>
            </a:r>
          </a:p>
          <a:p>
            <a:pPr marL="171450" indent="-171450">
              <a:buFont typeface="Arial" panose="020B0604020202020204" pitchFamily="34" charset="0"/>
              <a:buChar char="•"/>
            </a:pPr>
            <a:r>
              <a:rPr lang="en-GB"/>
              <a:t>There is no structural information at all, not even line breaks to separate out paragraphs.</a:t>
            </a:r>
          </a:p>
          <a:p>
            <a:pPr marL="171450" indent="-171450">
              <a:buFont typeface="Arial" panose="020B0604020202020204" pitchFamily="34" charset="0"/>
              <a:buChar char="•"/>
            </a:pPr>
            <a:r>
              <a:rPr lang="en-GB"/>
              <a:t>In principle we could reconstruct this with the full ALTO information, which describes where text is on a page.</a:t>
            </a:r>
          </a:p>
          <a:p>
            <a:pPr marL="171450" indent="-171450">
              <a:buFont typeface="Arial" panose="020B0604020202020204" pitchFamily="34" charset="0"/>
              <a:buChar char="•"/>
            </a:pPr>
            <a:r>
              <a:rPr lang="en-GB"/>
              <a:t>But that’s a lot of work and I wonder whether a format in-between the full positional information of ALTO and the completely un-positional information of a very long line of text would be helpful.</a:t>
            </a:r>
          </a:p>
          <a:p>
            <a:pPr marL="628650" lvl="1" indent="-171450">
              <a:buFont typeface="Arial" panose="020B0604020202020204" pitchFamily="34" charset="0"/>
              <a:buChar char="•"/>
            </a:pPr>
            <a:r>
              <a:rPr lang="en-GB"/>
              <a:t>For example, if I wanted to topic model at the level of paragraphs, pages, chapters, this would be difficult.</a:t>
            </a:r>
          </a:p>
          <a:p>
            <a:pPr marL="628650" lvl="1" indent="-171450">
              <a:buFont typeface="Arial" panose="020B0604020202020204" pitchFamily="34" charset="0"/>
              <a:buChar char="•"/>
            </a:pPr>
            <a:r>
              <a:rPr lang="en-GB"/>
              <a:t>Also makes me wonder what’s happening with marginal text.</a:t>
            </a:r>
          </a:p>
          <a:p>
            <a:pPr marL="0" indent="0">
              <a:buFont typeface="Arial" panose="020B0604020202020204" pitchFamily="34" charset="0"/>
              <a:buNone/>
            </a:pPr>
            <a:endParaRPr lang="en-GB"/>
          </a:p>
          <a:p>
            <a:pPr marL="0" indent="0">
              <a:buFont typeface="Arial" panose="020B0604020202020204" pitchFamily="34" charset="0"/>
              <a:buNone/>
            </a:pPr>
            <a:r>
              <a:rPr lang="en-GB"/>
              <a:t>Lastly, working with data at this volume is just challenging computationally.</a:t>
            </a:r>
          </a:p>
          <a:p>
            <a:pPr marL="171450" indent="-171450">
              <a:buFont typeface="Arial" panose="020B0604020202020204" pitchFamily="34" charset="0"/>
              <a:buChar char="•"/>
            </a:pPr>
            <a:r>
              <a:rPr lang="en-GB"/>
              <a:t>Waiting for the best part of a minute to list the contents of a directory, running out of disk, multi-day operations...</a:t>
            </a:r>
          </a:p>
          <a:p>
            <a:pPr marL="171450" indent="-171450">
              <a:buFont typeface="Arial" panose="020B0604020202020204" pitchFamily="34" charset="0"/>
              <a:buChar char="•"/>
            </a:pPr>
            <a:r>
              <a:rPr lang="en-GB"/>
              <a:t>Although I’m honestly starting to wonder if my computer is broken, filesystem operations do seem to be quite slow</a:t>
            </a:r>
          </a:p>
          <a:p>
            <a:pPr marL="0" indent="0">
              <a:buFont typeface="Arial" panose="020B0604020202020204" pitchFamily="34" charset="0"/>
              <a:buNone/>
            </a:pPr>
            <a:endParaRPr lang="en-GB"/>
          </a:p>
          <a:p>
            <a:pPr marL="0" indent="0">
              <a:buFont typeface="Arial" panose="020B0604020202020204" pitchFamily="34" charset="0"/>
              <a:buNone/>
            </a:pPr>
            <a:r>
              <a:rPr lang="en-GB"/>
              <a:t>I hope that’s not too much of a moan, I just thought it could be useful to highlighting some of the difficulties that arise when approaching this kind of data.</a:t>
            </a:r>
          </a:p>
          <a:p>
            <a:pPr marL="0" indent="0">
              <a:buFont typeface="Arial" panose="020B0604020202020204" pitchFamily="34" charset="0"/>
              <a:buNone/>
            </a:pPr>
            <a:r>
              <a:rPr lang="en-GB"/>
              <a:t>Many of them are quite standard digital humanities sort of problems</a:t>
            </a:r>
          </a:p>
          <a:p>
            <a:pPr marL="0" indent="0">
              <a:buFont typeface="Arial" panose="020B0604020202020204" pitchFamily="34" charset="0"/>
              <a:buNone/>
            </a:pPr>
            <a:r>
              <a:rPr lang="en-GB"/>
              <a:t>And honestly, if I had to choose between this kind of “raw but complete” access, and a more polished interface that is hiding details from me, I’d choose this, because I can build whatever I need from it.</a:t>
            </a:r>
          </a:p>
          <a:p>
            <a:pPr marL="171450" indent="-171450">
              <a:buFont typeface="Arial" panose="020B0604020202020204" pitchFamily="34" charset="0"/>
              <a:buChar char="•"/>
            </a:pPr>
            <a:r>
              <a:rPr lang="en-GB"/>
              <a:t>Again, that might be quite a “software engineer” way of thinking, though</a:t>
            </a:r>
          </a:p>
        </p:txBody>
      </p:sp>
      <p:sp>
        <p:nvSpPr>
          <p:cNvPr id="4" name="Slide Number Placeholder 3"/>
          <p:cNvSpPr>
            <a:spLocks noGrp="1"/>
          </p:cNvSpPr>
          <p:nvPr>
            <p:ph type="sldNum" sz="quarter" idx="5"/>
          </p:nvPr>
        </p:nvSpPr>
        <p:spPr/>
        <p:txBody>
          <a:bodyPr/>
          <a:lstStyle/>
          <a:p>
            <a:fld id="{E8526699-E148-466C-AFDB-5343868BE4F8}" type="slidenum">
              <a:rPr lang="en-GB" smtClean="0"/>
              <a:t>6</a:t>
            </a:fld>
            <a:endParaRPr lang="en-GB"/>
          </a:p>
        </p:txBody>
      </p:sp>
    </p:spTree>
    <p:extLst>
      <p:ext uri="{BB962C8B-B14F-4D97-AF65-F5344CB8AC3E}">
        <p14:creationId xmlns:p14="http://schemas.microsoft.com/office/powerpoint/2010/main" val="765178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that’s what I’ve been doing</a:t>
            </a:r>
          </a:p>
          <a:p>
            <a:r>
              <a:rPr lang="en-GB"/>
              <a:t>Now I’d like to show you some topic models, so we can think a bit more about them</a:t>
            </a:r>
          </a:p>
          <a:p>
            <a:r>
              <a:rPr lang="en-GB"/>
              <a:t>I’ll show you examples, would be interested to hear your thoughts</a:t>
            </a:r>
          </a:p>
          <a:p>
            <a:endParaRPr lang="en-GB"/>
          </a:p>
          <a:p>
            <a:r>
              <a:rPr lang="en-GB"/>
              <a:t>We should keep in mind that the lemmatization hasn’t worked and that some texts are pulled in multiple times</a:t>
            </a:r>
          </a:p>
          <a:p>
            <a:r>
              <a:rPr lang="en-GB"/>
              <a:t>* So there is some distortion here, but its enough to get some feel for working with topic models, at least</a:t>
            </a:r>
          </a:p>
        </p:txBody>
      </p:sp>
      <p:sp>
        <p:nvSpPr>
          <p:cNvPr id="4" name="Slide Number Placeholder 3"/>
          <p:cNvSpPr>
            <a:spLocks noGrp="1"/>
          </p:cNvSpPr>
          <p:nvPr>
            <p:ph type="sldNum" sz="quarter" idx="5"/>
          </p:nvPr>
        </p:nvSpPr>
        <p:spPr/>
        <p:txBody>
          <a:bodyPr/>
          <a:lstStyle/>
          <a:p>
            <a:fld id="{E8526699-E148-466C-AFDB-5343868BE4F8}" type="slidenum">
              <a:rPr lang="en-GB" smtClean="0"/>
              <a:t>7</a:t>
            </a:fld>
            <a:endParaRPr lang="en-GB"/>
          </a:p>
        </p:txBody>
      </p:sp>
    </p:spTree>
    <p:extLst>
      <p:ext uri="{BB962C8B-B14F-4D97-AF65-F5344CB8AC3E}">
        <p14:creationId xmlns:p14="http://schemas.microsoft.com/office/powerpoint/2010/main" val="617884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is a reminder – I briefly showed you Voyant’s topic modelling last time</a:t>
            </a:r>
          </a:p>
          <a:p>
            <a:r>
              <a:rPr lang="en-GB"/>
              <a:t>It would have looked something like this</a:t>
            </a:r>
          </a:p>
          <a:p>
            <a:endParaRPr lang="en-GB"/>
          </a:p>
          <a:p>
            <a:r>
              <a:rPr lang="en-GB"/>
              <a:t>It wasn’t very clear, at least at first, what “topic” the collection of words might have been relevant to</a:t>
            </a:r>
          </a:p>
          <a:p>
            <a:r>
              <a:rPr lang="en-GB"/>
              <a:t>This was with a small corpus of “typhus”-related texts</a:t>
            </a:r>
          </a:p>
          <a:p>
            <a:endParaRPr lang="en-GB"/>
          </a:p>
          <a:p>
            <a:r>
              <a:rPr lang="en-GB"/>
              <a:t>I now have a much bigger corpus that is not subject specific, which would make the problem worse...</a:t>
            </a:r>
          </a:p>
          <a:p>
            <a:r>
              <a:rPr lang="en-GB"/>
              <a:t>But I also generate a lot more topics – 500 rather than 10 – which should help a bit</a:t>
            </a:r>
          </a:p>
          <a:p>
            <a:endParaRPr lang="en-GB"/>
          </a:p>
          <a:p>
            <a:r>
              <a:rPr lang="en-GB"/>
              <a:t>Honestly, it was more effective than I hoped, a lot that seemed to me to have some sort of meaning</a:t>
            </a:r>
          </a:p>
          <a:p>
            <a:r>
              <a:rPr lang="en-GB"/>
              <a:t>But a lot of the topics seemed to be referring to something identifiable.</a:t>
            </a:r>
            <a:endParaRPr lang="en-GB" b="1"/>
          </a:p>
        </p:txBody>
      </p:sp>
      <p:sp>
        <p:nvSpPr>
          <p:cNvPr id="4" name="Slide Number Placeholder 3"/>
          <p:cNvSpPr>
            <a:spLocks noGrp="1"/>
          </p:cNvSpPr>
          <p:nvPr>
            <p:ph type="sldNum" sz="quarter" idx="5"/>
          </p:nvPr>
        </p:nvSpPr>
        <p:spPr/>
        <p:txBody>
          <a:bodyPr/>
          <a:lstStyle/>
          <a:p>
            <a:fld id="{E8526699-E148-466C-AFDB-5343868BE4F8}" type="slidenum">
              <a:rPr lang="en-GB" smtClean="0"/>
              <a:t>8</a:t>
            </a:fld>
            <a:endParaRPr lang="en-GB"/>
          </a:p>
        </p:txBody>
      </p:sp>
    </p:spTree>
    <p:extLst>
      <p:ext uri="{BB962C8B-B14F-4D97-AF65-F5344CB8AC3E}">
        <p14:creationId xmlns:p14="http://schemas.microsoft.com/office/powerpoint/2010/main" val="2965677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I’ve brought a couple of examples of “people making sense of topic models”</a:t>
            </a:r>
          </a:p>
          <a:p>
            <a:endParaRPr lang="en-GB"/>
          </a:p>
          <a:p>
            <a:r>
              <a:rPr lang="en-GB"/>
              <a:t>This one is from the same project that produced HaToRI, so looking at parliamentary debates about land in Hansard</a:t>
            </a:r>
          </a:p>
          <a:p>
            <a:r>
              <a:rPr lang="en-GB"/>
              <a:t>In this case the models have been reviewed by experts in the period, who have suggested what they appear to be about.</a:t>
            </a:r>
          </a:p>
          <a:p>
            <a:pPr marL="171450" indent="-171450">
              <a:buFont typeface="Arial" panose="020B0604020202020204" pitchFamily="34" charset="0"/>
              <a:buChar char="•"/>
            </a:pPr>
            <a:r>
              <a:rPr lang="en-GB"/>
              <a:t>They may also have checked the sources that the topics pointed to</a:t>
            </a:r>
          </a:p>
          <a:p>
            <a:pPr marL="171450" indent="-171450">
              <a:buFont typeface="Arial" panose="020B0604020202020204" pitchFamily="34" charset="0"/>
              <a:buChar char="•"/>
            </a:pPr>
            <a:r>
              <a:rPr lang="en-GB"/>
              <a:t>I’d need to re-read the paper to be sure</a:t>
            </a:r>
          </a:p>
          <a:p>
            <a:pPr marL="171450" indent="-171450">
              <a:buFont typeface="Arial" panose="020B0604020202020204" pitchFamily="34" charset="0"/>
              <a:buChar char="•"/>
            </a:pPr>
            <a:r>
              <a:rPr lang="en-GB"/>
              <a:t>But that would be consistent with the methodology advocated elsewhere by one of the authors</a:t>
            </a:r>
          </a:p>
          <a:p>
            <a:endParaRPr lang="en-GB"/>
          </a:p>
          <a:p>
            <a:r>
              <a:rPr lang="en-GB"/>
              <a:t>---</a:t>
            </a:r>
          </a:p>
          <a:p>
            <a:r>
              <a:rPr lang="en-GB"/>
              <a:t>Lee, Ashley S., Poom Chiarawongse, Jo Guldi, and Andras Zsom. ‘The Role of Critical Thinking in Humanities Infrastructure: The Pipeline Concept with a Study of HaToRI (Hansard Topic Relevance Identifier)’. Digital Humanities Quarterly 014, no. 3 (25 September 2020).</a:t>
            </a:r>
          </a:p>
          <a:p>
            <a:endParaRPr lang="en-GB"/>
          </a:p>
        </p:txBody>
      </p:sp>
      <p:sp>
        <p:nvSpPr>
          <p:cNvPr id="4" name="Slide Number Placeholder 3"/>
          <p:cNvSpPr>
            <a:spLocks noGrp="1"/>
          </p:cNvSpPr>
          <p:nvPr>
            <p:ph type="sldNum" sz="quarter" idx="5"/>
          </p:nvPr>
        </p:nvSpPr>
        <p:spPr/>
        <p:txBody>
          <a:bodyPr/>
          <a:lstStyle/>
          <a:p>
            <a:fld id="{E8526699-E148-466C-AFDB-5343868BE4F8}" type="slidenum">
              <a:rPr lang="en-GB" smtClean="0"/>
              <a:t>9</a:t>
            </a:fld>
            <a:endParaRPr lang="en-GB"/>
          </a:p>
        </p:txBody>
      </p:sp>
    </p:spTree>
    <p:extLst>
      <p:ext uri="{BB962C8B-B14F-4D97-AF65-F5344CB8AC3E}">
        <p14:creationId xmlns:p14="http://schemas.microsoft.com/office/powerpoint/2010/main" val="419718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D8F2D4-5E9C-ACFE-5B57-34122015E708}"/>
              </a:ext>
            </a:extLst>
          </p:cNvPr>
          <p:cNvSpPr/>
          <p:nvPr userDrawn="1"/>
        </p:nvSpPr>
        <p:spPr>
          <a:xfrm>
            <a:off x="284163" y="284163"/>
            <a:ext cx="11623675" cy="628942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
        <p:nvSpPr>
          <p:cNvPr id="16" name="Picture Placeholder 15">
            <a:extLst>
              <a:ext uri="{FF2B5EF4-FFF2-40B4-BE49-F238E27FC236}">
                <a16:creationId xmlns:a16="http://schemas.microsoft.com/office/drawing/2014/main" id="{9B9AE5C2-A17D-F3B3-334A-BC5E54BAB392}"/>
              </a:ext>
            </a:extLst>
          </p:cNvPr>
          <p:cNvSpPr>
            <a:spLocks noGrp="1"/>
          </p:cNvSpPr>
          <p:nvPr>
            <p:ph type="pic" sz="quarter" idx="10"/>
          </p:nvPr>
        </p:nvSpPr>
        <p:spPr>
          <a:xfrm>
            <a:off x="293691" y="294084"/>
            <a:ext cx="11605415" cy="6271022"/>
          </a:xfrm>
          <a:custGeom>
            <a:avLst/>
            <a:gdLst>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00638 w 11623676"/>
              <a:gd name="connsiteY5" fmla="*/ 6289675 h 6289675"/>
              <a:gd name="connsiteX6" fmla="*/ 5100638 w 11623676"/>
              <a:gd name="connsiteY6" fmla="*/ 2459038 h 6289675"/>
              <a:gd name="connsiteX7" fmla="*/ 0 w 11623676"/>
              <a:gd name="connsiteY7" fmla="*/ 2459038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2 h 6289675"/>
              <a:gd name="connsiteX6" fmla="*/ 5100638 w 11623676"/>
              <a:gd name="connsiteY6" fmla="*/ 2459038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4899 h 6289675"/>
              <a:gd name="connsiteX6" fmla="*/ 5100638 w 11623676"/>
              <a:gd name="connsiteY6" fmla="*/ 2459038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2511 h 6289675"/>
              <a:gd name="connsiteX6" fmla="*/ 5100638 w 11623676"/>
              <a:gd name="connsiteY6" fmla="*/ 2459038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00638 w 11623676"/>
              <a:gd name="connsiteY6" fmla="*/ 2459038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22103 w 11623676"/>
              <a:gd name="connsiteY6" fmla="*/ 2450679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22103 w 11623676"/>
              <a:gd name="connsiteY6" fmla="*/ 2442320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5535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314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3147 h 6289675"/>
              <a:gd name="connsiteX3" fmla="*/ 11623676 w 11623676"/>
              <a:gd name="connsiteY3" fmla="*/ 1708369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0684 w 11623676"/>
              <a:gd name="connsiteY2" fmla="*/ 1713147 h 6289675"/>
              <a:gd name="connsiteX3" fmla="*/ 11623676 w 11623676"/>
              <a:gd name="connsiteY3" fmla="*/ 1708369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1371 w 11623676"/>
              <a:gd name="connsiteY5" fmla="*/ 6276540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2564 w 11623676"/>
              <a:gd name="connsiteY5" fmla="*/ 6288481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1371 w 11623676"/>
              <a:gd name="connsiteY5" fmla="*/ 6287287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22104 w 11623676"/>
              <a:gd name="connsiteY5" fmla="*/ 6286092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08986 w 11623676"/>
              <a:gd name="connsiteY5" fmla="*/ 6286092 h 6289675"/>
              <a:gd name="connsiteX6" fmla="*/ 5110178 w 11623676"/>
              <a:gd name="connsiteY6" fmla="*/ 2445903 h 6289675"/>
              <a:gd name="connsiteX7" fmla="*/ 1193 w 11623676"/>
              <a:gd name="connsiteY7" fmla="*/ 2447096 h 6289675"/>
              <a:gd name="connsiteX8" fmla="*/ 0 w 11623676"/>
              <a:gd name="connsiteY8" fmla="*/ 0 h 628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3676" h="6289675">
                <a:moveTo>
                  <a:pt x="0" y="0"/>
                </a:moveTo>
                <a:lnTo>
                  <a:pt x="9921875" y="0"/>
                </a:lnTo>
                <a:lnTo>
                  <a:pt x="9921875" y="1711952"/>
                </a:lnTo>
                <a:lnTo>
                  <a:pt x="11623676" y="1708369"/>
                </a:lnTo>
                <a:lnTo>
                  <a:pt x="11623676" y="6289675"/>
                </a:lnTo>
                <a:lnTo>
                  <a:pt x="5108986" y="6286092"/>
                </a:lnTo>
                <a:cubicBezTo>
                  <a:pt x="5108588" y="5009213"/>
                  <a:pt x="5110576" y="3722782"/>
                  <a:pt x="5110178" y="2445903"/>
                </a:cubicBezTo>
                <a:lnTo>
                  <a:pt x="1193" y="2447096"/>
                </a:lnTo>
                <a:cubicBezTo>
                  <a:pt x="795" y="1631397"/>
                  <a:pt x="398" y="815699"/>
                  <a:pt x="0" y="0"/>
                </a:cubicBezTo>
                <a:close/>
              </a:path>
            </a:pathLst>
          </a:custGeom>
          <a:solidFill>
            <a:schemeClr val="bg1">
              <a:lumMod val="85000"/>
            </a:schemeClr>
          </a:solidFill>
          <a:ln w="19050">
            <a:noFill/>
          </a:ln>
        </p:spPr>
        <p:txBody>
          <a:bodyPr wrap="square">
            <a:noAutofit/>
          </a:bodyPr>
          <a:lstStyle/>
          <a:p>
            <a:r>
              <a:rPr lang="en-GB"/>
              <a:t>Click icon to add picture</a:t>
            </a:r>
          </a:p>
        </p:txBody>
      </p:sp>
      <p:sp>
        <p:nvSpPr>
          <p:cNvPr id="7" name="Rectangle 6">
            <a:extLst>
              <a:ext uri="{FF2B5EF4-FFF2-40B4-BE49-F238E27FC236}">
                <a16:creationId xmlns:a16="http://schemas.microsoft.com/office/drawing/2014/main" id="{287FD12B-4DF0-18D6-1F3C-10055179B50D}"/>
              </a:ext>
            </a:extLst>
          </p:cNvPr>
          <p:cNvSpPr/>
          <p:nvPr userDrawn="1"/>
        </p:nvSpPr>
        <p:spPr>
          <a:xfrm>
            <a:off x="284163" y="2743201"/>
            <a:ext cx="5100637" cy="214572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Rectangle 7">
            <a:extLst>
              <a:ext uri="{FF2B5EF4-FFF2-40B4-BE49-F238E27FC236}">
                <a16:creationId xmlns:a16="http://schemas.microsoft.com/office/drawing/2014/main" id="{206A9A88-330A-1D1B-7639-29F93FEA9B15}"/>
              </a:ext>
            </a:extLst>
          </p:cNvPr>
          <p:cNvSpPr/>
          <p:nvPr userDrawn="1"/>
        </p:nvSpPr>
        <p:spPr>
          <a:xfrm>
            <a:off x="284163" y="4888922"/>
            <a:ext cx="5100637" cy="16849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4082AEB-5006-8BDB-B209-D0CE6D0D9E54}"/>
              </a:ext>
            </a:extLst>
          </p:cNvPr>
          <p:cNvSpPr>
            <a:spLocks noGrp="1"/>
          </p:cNvSpPr>
          <p:nvPr>
            <p:ph type="ctrTitle"/>
          </p:nvPr>
        </p:nvSpPr>
        <p:spPr>
          <a:xfrm>
            <a:off x="568325" y="2743201"/>
            <a:ext cx="4535488" cy="2145722"/>
          </a:xfrm>
        </p:spPr>
        <p:txBody>
          <a:bodyPr anchor="ctr" anchorCtr="0"/>
          <a:lstStyle>
            <a:lvl1pPr algn="l">
              <a:defRPr sz="4800"/>
            </a:lvl1pPr>
          </a:lstStyle>
          <a:p>
            <a:r>
              <a:rPr lang="en-GB"/>
              <a:t>Click to edit Master title style</a:t>
            </a:r>
            <a:endParaRPr lang="en-GB" dirty="0"/>
          </a:p>
        </p:txBody>
      </p:sp>
      <p:sp>
        <p:nvSpPr>
          <p:cNvPr id="3" name="Subtitle 2">
            <a:extLst>
              <a:ext uri="{FF2B5EF4-FFF2-40B4-BE49-F238E27FC236}">
                <a16:creationId xmlns:a16="http://schemas.microsoft.com/office/drawing/2014/main" id="{7CF3C4D3-D951-05DD-58CA-A9363283ABF1}"/>
              </a:ext>
            </a:extLst>
          </p:cNvPr>
          <p:cNvSpPr>
            <a:spLocks noGrp="1"/>
          </p:cNvSpPr>
          <p:nvPr>
            <p:ph type="subTitle" idx="1"/>
          </p:nvPr>
        </p:nvSpPr>
        <p:spPr>
          <a:xfrm>
            <a:off x="568324" y="4888922"/>
            <a:ext cx="4535489" cy="1684916"/>
          </a:xfrm>
        </p:spPr>
        <p:txBody>
          <a:bodyPr anchor="ctr" anchorCtr="0"/>
          <a:lstStyle>
            <a:lvl1pPr marL="0" indent="0" algn="l">
              <a:spcAft>
                <a:spcPts val="0"/>
              </a:spcAft>
              <a:buNone/>
              <a:defRPr sz="1600">
                <a:latin typeface="Roboto Mono" pitchFamily="2" charset="0"/>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grpSp>
        <p:nvGrpSpPr>
          <p:cNvPr id="19" name="Group 18">
            <a:extLst>
              <a:ext uri="{FF2B5EF4-FFF2-40B4-BE49-F238E27FC236}">
                <a16:creationId xmlns:a16="http://schemas.microsoft.com/office/drawing/2014/main" id="{7A72C5D7-9238-6093-13E0-3496077F0885}"/>
              </a:ext>
            </a:extLst>
          </p:cNvPr>
          <p:cNvGrpSpPr>
            <a:grpSpLocks noChangeAspect="1"/>
          </p:cNvGrpSpPr>
          <p:nvPr userDrawn="1"/>
        </p:nvGrpSpPr>
        <p:grpSpPr>
          <a:xfrm>
            <a:off x="10206038" y="281224"/>
            <a:ext cx="1701799" cy="1707726"/>
            <a:chOff x="2857500" y="180976"/>
            <a:chExt cx="5924550" cy="5945187"/>
          </a:xfrm>
        </p:grpSpPr>
        <p:sp>
          <p:nvSpPr>
            <p:cNvPr id="20" name="Rectangle 5">
              <a:extLst>
                <a:ext uri="{FF2B5EF4-FFF2-40B4-BE49-F238E27FC236}">
                  <a16:creationId xmlns:a16="http://schemas.microsoft.com/office/drawing/2014/main" id="{1BDD3A87-F94A-5935-C19A-B43B47E4511B}"/>
                </a:ext>
              </a:extLst>
            </p:cNvPr>
            <p:cNvSpPr>
              <a:spLocks noChangeArrowheads="1"/>
            </p:cNvSpPr>
            <p:nvPr userDrawn="1"/>
          </p:nvSpPr>
          <p:spPr bwMode="auto">
            <a:xfrm>
              <a:off x="2857500" y="192088"/>
              <a:ext cx="5924550" cy="5934075"/>
            </a:xfrm>
            <a:prstGeom prst="rect">
              <a:avLst/>
            </a:prstGeom>
            <a:solidFill>
              <a:schemeClr val="bg1">
                <a:alpha val="50000"/>
              </a:schemeClr>
            </a:solidFill>
            <a:ln w="190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1" name="Freeform 7">
              <a:extLst>
                <a:ext uri="{FF2B5EF4-FFF2-40B4-BE49-F238E27FC236}">
                  <a16:creationId xmlns:a16="http://schemas.microsoft.com/office/drawing/2014/main" id="{02DF7797-B46E-8541-F1D2-FFB63E78CCC2}"/>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2" name="Freeform 8">
              <a:extLst>
                <a:ext uri="{FF2B5EF4-FFF2-40B4-BE49-F238E27FC236}">
                  <a16:creationId xmlns:a16="http://schemas.microsoft.com/office/drawing/2014/main" id="{07C0DBDD-1BCE-9F03-BF8A-4449C6A7E7E1}"/>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3" name="Freeform 9">
              <a:extLst>
                <a:ext uri="{FF2B5EF4-FFF2-40B4-BE49-F238E27FC236}">
                  <a16:creationId xmlns:a16="http://schemas.microsoft.com/office/drawing/2014/main" id="{E8952F56-6955-AEA3-17E3-472E9F76A6D5}"/>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4" name="Freeform 10">
              <a:extLst>
                <a:ext uri="{FF2B5EF4-FFF2-40B4-BE49-F238E27FC236}">
                  <a16:creationId xmlns:a16="http://schemas.microsoft.com/office/drawing/2014/main" id="{AEAB4482-B124-8CEC-1998-FD3A3DE8E998}"/>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5" name="Freeform 11">
              <a:extLst>
                <a:ext uri="{FF2B5EF4-FFF2-40B4-BE49-F238E27FC236}">
                  <a16:creationId xmlns:a16="http://schemas.microsoft.com/office/drawing/2014/main" id="{DB1E9115-CB0A-481C-D7A1-CB98A3DA37F6}"/>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6" name="Freeform 12">
              <a:extLst>
                <a:ext uri="{FF2B5EF4-FFF2-40B4-BE49-F238E27FC236}">
                  <a16:creationId xmlns:a16="http://schemas.microsoft.com/office/drawing/2014/main" id="{1D08DA13-3031-09FC-A7E1-302616E79A41}"/>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7" name="Rectangle 13">
              <a:extLst>
                <a:ext uri="{FF2B5EF4-FFF2-40B4-BE49-F238E27FC236}">
                  <a16:creationId xmlns:a16="http://schemas.microsoft.com/office/drawing/2014/main" id="{70ED91D8-BF04-DF61-83F0-A2D2B0C7CBDF}"/>
                </a:ext>
              </a:extLst>
            </p:cNvPr>
            <p:cNvSpPr>
              <a:spLocks noChangeArrowheads="1"/>
            </p:cNvSpPr>
            <p:nvPr userDrawn="1"/>
          </p:nvSpPr>
          <p:spPr bwMode="auto">
            <a:xfrm>
              <a:off x="5334000" y="27876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8" name="Freeform 14">
              <a:extLst>
                <a:ext uri="{FF2B5EF4-FFF2-40B4-BE49-F238E27FC236}">
                  <a16:creationId xmlns:a16="http://schemas.microsoft.com/office/drawing/2014/main" id="{7FF3B334-839A-9BAC-C5C8-CCACDA1578AB}"/>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9" name="Freeform 15">
              <a:extLst>
                <a:ext uri="{FF2B5EF4-FFF2-40B4-BE49-F238E27FC236}">
                  <a16:creationId xmlns:a16="http://schemas.microsoft.com/office/drawing/2014/main" id="{C1BED1B9-E99D-8453-53C2-1AA3250BE034}"/>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0" name="Freeform 16">
              <a:extLst>
                <a:ext uri="{FF2B5EF4-FFF2-40B4-BE49-F238E27FC236}">
                  <a16:creationId xmlns:a16="http://schemas.microsoft.com/office/drawing/2014/main" id="{0C75F0BA-E4DD-6146-DF3E-11895D1BB5C0}"/>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1" name="Freeform 17">
              <a:extLst>
                <a:ext uri="{FF2B5EF4-FFF2-40B4-BE49-F238E27FC236}">
                  <a16:creationId xmlns:a16="http://schemas.microsoft.com/office/drawing/2014/main" id="{5AFED7E7-6A25-06E8-5E54-0B501805BA67}"/>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2" name="Freeform 18">
              <a:extLst>
                <a:ext uri="{FF2B5EF4-FFF2-40B4-BE49-F238E27FC236}">
                  <a16:creationId xmlns:a16="http://schemas.microsoft.com/office/drawing/2014/main" id="{FE27B279-DE0B-8E33-CA7D-B3AA4E2FB431}"/>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3" name="Freeform 19">
              <a:extLst>
                <a:ext uri="{FF2B5EF4-FFF2-40B4-BE49-F238E27FC236}">
                  <a16:creationId xmlns:a16="http://schemas.microsoft.com/office/drawing/2014/main" id="{CF677E05-356E-B7CF-433C-8A8BEB935A52}"/>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4" name="Freeform 20">
              <a:extLst>
                <a:ext uri="{FF2B5EF4-FFF2-40B4-BE49-F238E27FC236}">
                  <a16:creationId xmlns:a16="http://schemas.microsoft.com/office/drawing/2014/main" id="{7439665E-8420-B18D-35BC-7A106B0F0411}"/>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5" name="Freeform 21">
              <a:extLst>
                <a:ext uri="{FF2B5EF4-FFF2-40B4-BE49-F238E27FC236}">
                  <a16:creationId xmlns:a16="http://schemas.microsoft.com/office/drawing/2014/main" id="{8B393608-7C32-0CE4-DE4C-6F5D726F54D4}"/>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6" name="Rectangle 22">
              <a:extLst>
                <a:ext uri="{FF2B5EF4-FFF2-40B4-BE49-F238E27FC236}">
                  <a16:creationId xmlns:a16="http://schemas.microsoft.com/office/drawing/2014/main" id="{741854CE-FC37-0776-3C7A-C19E0D1D1558}"/>
                </a:ext>
              </a:extLst>
            </p:cNvPr>
            <p:cNvSpPr>
              <a:spLocks noChangeArrowheads="1"/>
            </p:cNvSpPr>
            <p:nvPr userDrawn="1"/>
          </p:nvSpPr>
          <p:spPr bwMode="auto">
            <a:xfrm>
              <a:off x="6072188" y="47307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7" name="Freeform 23">
              <a:extLst>
                <a:ext uri="{FF2B5EF4-FFF2-40B4-BE49-F238E27FC236}">
                  <a16:creationId xmlns:a16="http://schemas.microsoft.com/office/drawing/2014/main" id="{C67250D9-E873-CC19-523F-5D9AA67FC2E4}"/>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8" name="Freeform 24">
              <a:extLst>
                <a:ext uri="{FF2B5EF4-FFF2-40B4-BE49-F238E27FC236}">
                  <a16:creationId xmlns:a16="http://schemas.microsoft.com/office/drawing/2014/main" id="{0991AB8C-B4C7-9440-B845-B607635CC34A}"/>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9" name="Freeform 25">
              <a:extLst>
                <a:ext uri="{FF2B5EF4-FFF2-40B4-BE49-F238E27FC236}">
                  <a16:creationId xmlns:a16="http://schemas.microsoft.com/office/drawing/2014/main" id="{DCF5F829-4736-E015-161E-235B4E47DD6F}"/>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0" name="Line 26">
              <a:extLst>
                <a:ext uri="{FF2B5EF4-FFF2-40B4-BE49-F238E27FC236}">
                  <a16:creationId xmlns:a16="http://schemas.microsoft.com/office/drawing/2014/main" id="{A65A9DE7-9B92-2BA5-7CB9-B5422094253F}"/>
                </a:ext>
              </a:extLst>
            </p:cNvPr>
            <p:cNvSpPr>
              <a:spLocks noChangeShapeType="1"/>
            </p:cNvSpPr>
            <p:nvPr userDrawn="1"/>
          </p:nvSpPr>
          <p:spPr bwMode="auto">
            <a:xfrm>
              <a:off x="2862263" y="2233613"/>
              <a:ext cx="5919787"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41" name="Line 27">
              <a:extLst>
                <a:ext uri="{FF2B5EF4-FFF2-40B4-BE49-F238E27FC236}">
                  <a16:creationId xmlns:a16="http://schemas.microsoft.com/office/drawing/2014/main" id="{A8F9F389-85D3-C556-3AC6-F0CCF8F2988B}"/>
                </a:ext>
              </a:extLst>
            </p:cNvPr>
            <p:cNvSpPr>
              <a:spLocks noChangeShapeType="1"/>
            </p:cNvSpPr>
            <p:nvPr userDrawn="1"/>
          </p:nvSpPr>
          <p:spPr bwMode="auto">
            <a:xfrm>
              <a:off x="5784850" y="180976"/>
              <a:ext cx="0" cy="2052638"/>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42" name="Line 29">
              <a:extLst>
                <a:ext uri="{FF2B5EF4-FFF2-40B4-BE49-F238E27FC236}">
                  <a16:creationId xmlns:a16="http://schemas.microsoft.com/office/drawing/2014/main" id="{3D1C1995-EB3B-A5DE-A8F9-B8BCA9AEBDC0}"/>
                </a:ext>
              </a:extLst>
            </p:cNvPr>
            <p:cNvSpPr>
              <a:spLocks noChangeShapeType="1"/>
            </p:cNvSpPr>
            <p:nvPr userDrawn="1"/>
          </p:nvSpPr>
          <p:spPr bwMode="auto">
            <a:xfrm>
              <a:off x="2857500" y="4176713"/>
              <a:ext cx="5924550"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Tree>
    <p:extLst>
      <p:ext uri="{BB962C8B-B14F-4D97-AF65-F5344CB8AC3E}">
        <p14:creationId xmlns:p14="http://schemas.microsoft.com/office/powerpoint/2010/main" val="351514330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 Pla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1B9C-28C7-BA43-28C9-3915DB6432C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EFC9D83-0712-5C6B-C9AE-4F5F1BED2CD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9EC38BDC-F847-171B-C538-88B55A9B4DC2}"/>
              </a:ext>
            </a:extLst>
          </p:cNvPr>
          <p:cNvSpPr>
            <a:spLocks noGrp="1"/>
          </p:cNvSpPr>
          <p:nvPr>
            <p:ph type="dt" sz="half" idx="10"/>
          </p:nvPr>
        </p:nvSpPr>
        <p:spPr/>
        <p:txBody>
          <a:bodyPr/>
          <a:lstStyle/>
          <a:p>
            <a:fld id="{E577F33D-085B-4991-A612-6B2C1B8E443A}" type="datetime1">
              <a:rPr lang="en-GB" smtClean="0"/>
              <a:t>06/06/2025</a:t>
            </a:fld>
            <a:endParaRPr lang="en-GB" dirty="0"/>
          </a:p>
        </p:txBody>
      </p:sp>
      <p:sp>
        <p:nvSpPr>
          <p:cNvPr id="8" name="Footer Placeholder 7">
            <a:extLst>
              <a:ext uri="{FF2B5EF4-FFF2-40B4-BE49-F238E27FC236}">
                <a16:creationId xmlns:a16="http://schemas.microsoft.com/office/drawing/2014/main" id="{C7A67E1A-24DF-C1BF-39BF-143C88D9038E}"/>
              </a:ext>
            </a:extLst>
          </p:cNvPr>
          <p:cNvSpPr>
            <a:spLocks noGrp="1"/>
          </p:cNvSpPr>
          <p:nvPr>
            <p:ph type="ftr" sz="quarter" idx="11"/>
          </p:nvPr>
        </p:nvSpPr>
        <p:spPr/>
        <p:txBody>
          <a:bodyPr/>
          <a:lstStyle/>
          <a:p>
            <a:r>
              <a:rPr lang="en-GB"/>
              <a:t>Presentation title</a:t>
            </a:r>
            <a:endParaRPr lang="en-GB" dirty="0"/>
          </a:p>
        </p:txBody>
      </p:sp>
      <p:sp>
        <p:nvSpPr>
          <p:cNvPr id="9" name="Slide Number Placeholder 8">
            <a:extLst>
              <a:ext uri="{FF2B5EF4-FFF2-40B4-BE49-F238E27FC236}">
                <a16:creationId xmlns:a16="http://schemas.microsoft.com/office/drawing/2014/main" id="{49421C5D-C064-97CD-2C78-D62A8A8762B9}"/>
              </a:ext>
            </a:extLst>
          </p:cNvPr>
          <p:cNvSpPr>
            <a:spLocks noGrp="1"/>
          </p:cNvSpPr>
          <p:nvPr>
            <p:ph type="sldNum" sz="quarter" idx="12"/>
          </p:nvPr>
        </p:nvSpPr>
        <p:spPr/>
        <p:txBody>
          <a:bodyPr/>
          <a:lstStyle/>
          <a:p>
            <a:fld id="{255DAFDF-2EF6-44FB-8AA4-C1E9B7563AAC}" type="slidenum">
              <a:rPr lang="en-GB" smtClean="0"/>
              <a:pPr/>
              <a:t>‹#›</a:t>
            </a:fld>
            <a:endParaRPr lang="en-GB" dirty="0"/>
          </a:p>
        </p:txBody>
      </p:sp>
      <p:sp>
        <p:nvSpPr>
          <p:cNvPr id="4" name="TextBox 3">
            <a:extLst>
              <a:ext uri="{FF2B5EF4-FFF2-40B4-BE49-F238E27FC236}">
                <a16:creationId xmlns:a16="http://schemas.microsoft.com/office/drawing/2014/main" id="{60C98947-3455-C279-C7DF-AAE8110E711E}"/>
              </a:ext>
            </a:extLst>
          </p:cNvPr>
          <p:cNvSpPr txBox="1"/>
          <p:nvPr userDrawn="1"/>
        </p:nvSpPr>
        <p:spPr>
          <a:xfrm>
            <a:off x="7939088" y="6289437"/>
            <a:ext cx="3117850" cy="284399"/>
          </a:xfrm>
          <a:prstGeom prst="rect">
            <a:avLst/>
          </a:prstGeom>
          <a:noFill/>
        </p:spPr>
        <p:txBody>
          <a:bodyPr wrap="square" lIns="0" tIns="0" rIns="0" bIns="0" rtlCol="0" anchor="ctr" anchorCtr="0">
            <a:noAutofit/>
          </a:bodyPr>
          <a:lstStyle/>
          <a:p>
            <a:r>
              <a:rPr lang="en-GB" sz="1000" kern="1000" spc="0" baseline="0" dirty="0">
                <a:latin typeface="Roboto Mono" pitchFamily="2" charset="0"/>
                <a:ea typeface="Roboto Mono" pitchFamily="2" charset="0"/>
              </a:rPr>
              <a:t>The National Archives</a:t>
            </a:r>
          </a:p>
        </p:txBody>
      </p:sp>
      <p:sp>
        <p:nvSpPr>
          <p:cNvPr id="5" name="Rectangle 4">
            <a:extLst>
              <a:ext uri="{FF2B5EF4-FFF2-40B4-BE49-F238E27FC236}">
                <a16:creationId xmlns:a16="http://schemas.microsoft.com/office/drawing/2014/main" id="{D07D0E5B-E63F-4840-5005-88B1E0DD2921}"/>
              </a:ext>
            </a:extLst>
          </p:cNvPr>
          <p:cNvSpPr/>
          <p:nvPr userDrawn="1"/>
        </p:nvSpPr>
        <p:spPr>
          <a:xfrm>
            <a:off x="284163" y="6289438"/>
            <a:ext cx="11623674"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 name="Rectangle 5">
            <a:extLst>
              <a:ext uri="{FF2B5EF4-FFF2-40B4-BE49-F238E27FC236}">
                <a16:creationId xmlns:a16="http://schemas.microsoft.com/office/drawing/2014/main" id="{62A39C18-B789-E047-279F-B5730355F648}"/>
              </a:ext>
            </a:extLst>
          </p:cNvPr>
          <p:cNvSpPr/>
          <p:nvPr userDrawn="1"/>
        </p:nvSpPr>
        <p:spPr>
          <a:xfrm>
            <a:off x="7654925" y="6289438"/>
            <a:ext cx="3402013"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Tree>
    <p:extLst>
      <p:ext uri="{BB962C8B-B14F-4D97-AF65-F5344CB8AC3E}">
        <p14:creationId xmlns:p14="http://schemas.microsoft.com/office/powerpoint/2010/main" val="270238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slid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563D546F-331D-70F6-82AB-B48672903BE3}"/>
              </a:ext>
            </a:extLst>
          </p:cNvPr>
          <p:cNvSpPr>
            <a:spLocks noGrp="1"/>
          </p:cNvSpPr>
          <p:nvPr>
            <p:ph type="pic" sz="quarter" idx="13"/>
          </p:nvPr>
        </p:nvSpPr>
        <p:spPr>
          <a:xfrm>
            <a:off x="295364" y="293532"/>
            <a:ext cx="11606124" cy="5985824"/>
          </a:xfrm>
          <a:solidFill>
            <a:schemeClr val="bg1">
              <a:lumMod val="85000"/>
            </a:schemeClr>
          </a:solidFill>
          <a:ln w="19050">
            <a:noFill/>
            <a:miter lim="800000"/>
          </a:ln>
        </p:spPr>
        <p:txBody>
          <a:bodyPr/>
          <a:lstStyle/>
          <a:p>
            <a:r>
              <a:rPr lang="en-GB"/>
              <a:t>Click icon to add picture</a:t>
            </a:r>
            <a:endParaRPr lang="en-GB" dirty="0"/>
          </a:p>
        </p:txBody>
      </p:sp>
      <p:sp>
        <p:nvSpPr>
          <p:cNvPr id="7" name="Date Placeholder 6">
            <a:extLst>
              <a:ext uri="{FF2B5EF4-FFF2-40B4-BE49-F238E27FC236}">
                <a16:creationId xmlns:a16="http://schemas.microsoft.com/office/drawing/2014/main" id="{9EC38BDC-F847-171B-C538-88B55A9B4DC2}"/>
              </a:ext>
            </a:extLst>
          </p:cNvPr>
          <p:cNvSpPr>
            <a:spLocks noGrp="1"/>
          </p:cNvSpPr>
          <p:nvPr>
            <p:ph type="dt" sz="half" idx="10"/>
          </p:nvPr>
        </p:nvSpPr>
        <p:spPr/>
        <p:txBody>
          <a:bodyPr/>
          <a:lstStyle/>
          <a:p>
            <a:fld id="{E577F33D-085B-4991-A612-6B2C1B8E443A}" type="datetime1">
              <a:rPr lang="en-GB" smtClean="0"/>
              <a:t>06/06/2025</a:t>
            </a:fld>
            <a:endParaRPr lang="en-GB" dirty="0"/>
          </a:p>
        </p:txBody>
      </p:sp>
      <p:sp>
        <p:nvSpPr>
          <p:cNvPr id="8" name="Footer Placeholder 7">
            <a:extLst>
              <a:ext uri="{FF2B5EF4-FFF2-40B4-BE49-F238E27FC236}">
                <a16:creationId xmlns:a16="http://schemas.microsoft.com/office/drawing/2014/main" id="{C7A67E1A-24DF-C1BF-39BF-143C88D9038E}"/>
              </a:ext>
            </a:extLst>
          </p:cNvPr>
          <p:cNvSpPr>
            <a:spLocks noGrp="1"/>
          </p:cNvSpPr>
          <p:nvPr>
            <p:ph type="ftr" sz="quarter" idx="11"/>
          </p:nvPr>
        </p:nvSpPr>
        <p:spPr/>
        <p:txBody>
          <a:bodyPr/>
          <a:lstStyle/>
          <a:p>
            <a:r>
              <a:rPr lang="en-GB"/>
              <a:t>Presentation title</a:t>
            </a:r>
            <a:endParaRPr lang="en-GB" dirty="0"/>
          </a:p>
        </p:txBody>
      </p:sp>
      <p:sp>
        <p:nvSpPr>
          <p:cNvPr id="9" name="Slide Number Placeholder 8">
            <a:extLst>
              <a:ext uri="{FF2B5EF4-FFF2-40B4-BE49-F238E27FC236}">
                <a16:creationId xmlns:a16="http://schemas.microsoft.com/office/drawing/2014/main" id="{49421C5D-C064-97CD-2C78-D62A8A8762B9}"/>
              </a:ext>
            </a:extLst>
          </p:cNvPr>
          <p:cNvSpPr>
            <a:spLocks noGrp="1"/>
          </p:cNvSpPr>
          <p:nvPr>
            <p:ph type="sldNum" sz="quarter" idx="12"/>
          </p:nvPr>
        </p:nvSpPr>
        <p:spPr/>
        <p:txBody>
          <a:bodyPr/>
          <a:lstStyle/>
          <a:p>
            <a:fld id="{255DAFDF-2EF6-44FB-8AA4-C1E9B7563AAC}" type="slidenum">
              <a:rPr lang="en-GB" smtClean="0"/>
              <a:pPr/>
              <a:t>‹#›</a:t>
            </a:fld>
            <a:endParaRPr lang="en-GB" dirty="0"/>
          </a:p>
        </p:txBody>
      </p:sp>
      <p:sp>
        <p:nvSpPr>
          <p:cNvPr id="4" name="TextBox 3">
            <a:extLst>
              <a:ext uri="{FF2B5EF4-FFF2-40B4-BE49-F238E27FC236}">
                <a16:creationId xmlns:a16="http://schemas.microsoft.com/office/drawing/2014/main" id="{60C98947-3455-C279-C7DF-AAE8110E711E}"/>
              </a:ext>
            </a:extLst>
          </p:cNvPr>
          <p:cNvSpPr txBox="1"/>
          <p:nvPr userDrawn="1"/>
        </p:nvSpPr>
        <p:spPr>
          <a:xfrm>
            <a:off x="7939088" y="6289437"/>
            <a:ext cx="3117850" cy="284399"/>
          </a:xfrm>
          <a:prstGeom prst="rect">
            <a:avLst/>
          </a:prstGeom>
          <a:noFill/>
        </p:spPr>
        <p:txBody>
          <a:bodyPr wrap="square" lIns="0" tIns="0" rIns="0" bIns="0" rtlCol="0" anchor="ctr" anchorCtr="0">
            <a:noAutofit/>
          </a:bodyPr>
          <a:lstStyle/>
          <a:p>
            <a:r>
              <a:rPr lang="en-GB" sz="1000" kern="1000" spc="0" baseline="0" dirty="0">
                <a:latin typeface="Roboto Mono" pitchFamily="2" charset="0"/>
                <a:ea typeface="Roboto Mono" pitchFamily="2" charset="0"/>
              </a:rPr>
              <a:t>The National Archives</a:t>
            </a:r>
          </a:p>
        </p:txBody>
      </p:sp>
      <p:sp>
        <p:nvSpPr>
          <p:cNvPr id="5" name="Rectangle 4">
            <a:extLst>
              <a:ext uri="{FF2B5EF4-FFF2-40B4-BE49-F238E27FC236}">
                <a16:creationId xmlns:a16="http://schemas.microsoft.com/office/drawing/2014/main" id="{D07D0E5B-E63F-4840-5005-88B1E0DD2921}"/>
              </a:ext>
            </a:extLst>
          </p:cNvPr>
          <p:cNvSpPr/>
          <p:nvPr userDrawn="1"/>
        </p:nvSpPr>
        <p:spPr>
          <a:xfrm>
            <a:off x="284163" y="6289438"/>
            <a:ext cx="11623674"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 name="Rectangle 5">
            <a:extLst>
              <a:ext uri="{FF2B5EF4-FFF2-40B4-BE49-F238E27FC236}">
                <a16:creationId xmlns:a16="http://schemas.microsoft.com/office/drawing/2014/main" id="{62A39C18-B789-E047-279F-B5730355F648}"/>
              </a:ext>
            </a:extLst>
          </p:cNvPr>
          <p:cNvSpPr/>
          <p:nvPr userDrawn="1"/>
        </p:nvSpPr>
        <p:spPr>
          <a:xfrm>
            <a:off x="7654925" y="6289438"/>
            <a:ext cx="3402013"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Rectangle 1">
            <a:extLst>
              <a:ext uri="{FF2B5EF4-FFF2-40B4-BE49-F238E27FC236}">
                <a16:creationId xmlns:a16="http://schemas.microsoft.com/office/drawing/2014/main" id="{408D6D46-9E7C-7E60-EE3A-7850764988CC}"/>
              </a:ext>
            </a:extLst>
          </p:cNvPr>
          <p:cNvSpPr/>
          <p:nvPr userDrawn="1"/>
        </p:nvSpPr>
        <p:spPr>
          <a:xfrm>
            <a:off x="284163" y="282813"/>
            <a:ext cx="11623675" cy="60052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Tree>
    <p:extLst>
      <p:ext uri="{BB962C8B-B14F-4D97-AF65-F5344CB8AC3E}">
        <p14:creationId xmlns:p14="http://schemas.microsoft.com/office/powerpoint/2010/main" val="3616577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E66A8A2-D27B-6B6B-4289-9727E22AD66A}"/>
              </a:ext>
            </a:extLst>
          </p:cNvPr>
          <p:cNvSpPr>
            <a:spLocks noGrp="1"/>
          </p:cNvSpPr>
          <p:nvPr>
            <p:ph type="pic" sz="quarter" idx="13" hasCustomPrompt="1"/>
          </p:nvPr>
        </p:nvSpPr>
        <p:spPr>
          <a:xfrm>
            <a:off x="5103821" y="284164"/>
            <a:ext cx="6804018" cy="6289674"/>
          </a:xfrm>
          <a:solidFill>
            <a:schemeClr val="bg1">
              <a:lumMod val="85000"/>
            </a:schemeClr>
          </a:solidFill>
          <a:ln w="19050">
            <a:solidFill>
              <a:schemeClr val="tx1"/>
            </a:solidFill>
            <a:miter lim="800000"/>
          </a:ln>
        </p:spPr>
        <p:txBody>
          <a:bodyPr/>
          <a:lstStyle>
            <a:lvl1pPr>
              <a:defRPr sz="1200"/>
            </a:lvl1pPr>
          </a:lstStyle>
          <a:p>
            <a:r>
              <a:rPr lang="en-GB" dirty="0"/>
              <a:t>Add picture</a:t>
            </a:r>
            <a:endParaRPr lang="ar-SA" dirty="0"/>
          </a:p>
        </p:txBody>
      </p:sp>
      <p:grpSp>
        <p:nvGrpSpPr>
          <p:cNvPr id="8" name="Group 7">
            <a:extLst>
              <a:ext uri="{FF2B5EF4-FFF2-40B4-BE49-F238E27FC236}">
                <a16:creationId xmlns:a16="http://schemas.microsoft.com/office/drawing/2014/main" id="{F46C68E6-B0B4-B7DE-4890-51CBBCA3D8E9}"/>
              </a:ext>
            </a:extLst>
          </p:cNvPr>
          <p:cNvGrpSpPr>
            <a:grpSpLocks noChangeAspect="1"/>
          </p:cNvGrpSpPr>
          <p:nvPr userDrawn="1"/>
        </p:nvGrpSpPr>
        <p:grpSpPr>
          <a:xfrm>
            <a:off x="284164" y="285488"/>
            <a:ext cx="1701799" cy="1707726"/>
            <a:chOff x="2857500" y="180976"/>
            <a:chExt cx="5924550" cy="5945187"/>
          </a:xfrm>
        </p:grpSpPr>
        <p:sp>
          <p:nvSpPr>
            <p:cNvPr id="9" name="Rectangle 5">
              <a:extLst>
                <a:ext uri="{FF2B5EF4-FFF2-40B4-BE49-F238E27FC236}">
                  <a16:creationId xmlns:a16="http://schemas.microsoft.com/office/drawing/2014/main" id="{902F6D44-B5CE-4B4A-6152-E1E8EEC40CAF}"/>
                </a:ext>
              </a:extLst>
            </p:cNvPr>
            <p:cNvSpPr>
              <a:spLocks noChangeArrowheads="1"/>
            </p:cNvSpPr>
            <p:nvPr userDrawn="1"/>
          </p:nvSpPr>
          <p:spPr bwMode="auto">
            <a:xfrm>
              <a:off x="2857500" y="192088"/>
              <a:ext cx="5924550" cy="5934075"/>
            </a:xfrm>
            <a:prstGeom prst="rect">
              <a:avLst/>
            </a:prstGeom>
            <a:solidFill>
              <a:schemeClr val="bg1">
                <a:alpha val="50000"/>
              </a:schemeClr>
            </a:solidFill>
            <a:ln w="190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dirty="0"/>
            </a:p>
          </p:txBody>
        </p:sp>
        <p:sp>
          <p:nvSpPr>
            <p:cNvPr id="10" name="Freeform 7">
              <a:extLst>
                <a:ext uri="{FF2B5EF4-FFF2-40B4-BE49-F238E27FC236}">
                  <a16:creationId xmlns:a16="http://schemas.microsoft.com/office/drawing/2014/main" id="{9541F90E-401A-5671-6D9F-BA2CE43F3E38}"/>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1" name="Freeform 8">
              <a:extLst>
                <a:ext uri="{FF2B5EF4-FFF2-40B4-BE49-F238E27FC236}">
                  <a16:creationId xmlns:a16="http://schemas.microsoft.com/office/drawing/2014/main" id="{995CEE85-CD88-08BF-8C4E-F4AC9E3D512B}"/>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2" name="Freeform 9">
              <a:extLst>
                <a:ext uri="{FF2B5EF4-FFF2-40B4-BE49-F238E27FC236}">
                  <a16:creationId xmlns:a16="http://schemas.microsoft.com/office/drawing/2014/main" id="{9C8E8909-999E-00DB-174D-C30B88E98795}"/>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3" name="Freeform 10">
              <a:extLst>
                <a:ext uri="{FF2B5EF4-FFF2-40B4-BE49-F238E27FC236}">
                  <a16:creationId xmlns:a16="http://schemas.microsoft.com/office/drawing/2014/main" id="{5410B60C-27A4-41C9-A91E-1E0E72D293F5}"/>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4" name="Freeform 11">
              <a:extLst>
                <a:ext uri="{FF2B5EF4-FFF2-40B4-BE49-F238E27FC236}">
                  <a16:creationId xmlns:a16="http://schemas.microsoft.com/office/drawing/2014/main" id="{E1218927-E512-8FD9-3CDA-2B2BB57457E5}"/>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5" name="Freeform 12">
              <a:extLst>
                <a:ext uri="{FF2B5EF4-FFF2-40B4-BE49-F238E27FC236}">
                  <a16:creationId xmlns:a16="http://schemas.microsoft.com/office/drawing/2014/main" id="{CFAD24B3-8A1C-067C-62DE-5A3ADBA8070E}"/>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6" name="Rectangle 15">
              <a:extLst>
                <a:ext uri="{FF2B5EF4-FFF2-40B4-BE49-F238E27FC236}">
                  <a16:creationId xmlns:a16="http://schemas.microsoft.com/office/drawing/2014/main" id="{819B6EB2-0B98-4AEE-FD19-EF86AE9C466E}"/>
                </a:ext>
              </a:extLst>
            </p:cNvPr>
            <p:cNvSpPr>
              <a:spLocks noChangeArrowheads="1"/>
            </p:cNvSpPr>
            <p:nvPr userDrawn="1"/>
          </p:nvSpPr>
          <p:spPr bwMode="auto">
            <a:xfrm>
              <a:off x="5334000" y="27876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7" name="Freeform 14">
              <a:extLst>
                <a:ext uri="{FF2B5EF4-FFF2-40B4-BE49-F238E27FC236}">
                  <a16:creationId xmlns:a16="http://schemas.microsoft.com/office/drawing/2014/main" id="{FF312EED-F3CB-3CAA-4405-A55D1E572848}"/>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8" name="Freeform 15">
              <a:extLst>
                <a:ext uri="{FF2B5EF4-FFF2-40B4-BE49-F238E27FC236}">
                  <a16:creationId xmlns:a16="http://schemas.microsoft.com/office/drawing/2014/main" id="{84C3CD7F-EF0C-75E0-3857-7D3A4AA0AAF6}"/>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9" name="Freeform 16">
              <a:extLst>
                <a:ext uri="{FF2B5EF4-FFF2-40B4-BE49-F238E27FC236}">
                  <a16:creationId xmlns:a16="http://schemas.microsoft.com/office/drawing/2014/main" id="{A71A4103-897D-EF71-A99D-C34303B157F0}"/>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0" name="Freeform 17">
              <a:extLst>
                <a:ext uri="{FF2B5EF4-FFF2-40B4-BE49-F238E27FC236}">
                  <a16:creationId xmlns:a16="http://schemas.microsoft.com/office/drawing/2014/main" id="{31238AFE-9A46-BCB4-535E-04E00BFAD91A}"/>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1" name="Freeform 18">
              <a:extLst>
                <a:ext uri="{FF2B5EF4-FFF2-40B4-BE49-F238E27FC236}">
                  <a16:creationId xmlns:a16="http://schemas.microsoft.com/office/drawing/2014/main" id="{52100472-8F64-3D8B-5836-14BB9C79C373}"/>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2" name="Freeform 19">
              <a:extLst>
                <a:ext uri="{FF2B5EF4-FFF2-40B4-BE49-F238E27FC236}">
                  <a16:creationId xmlns:a16="http://schemas.microsoft.com/office/drawing/2014/main" id="{19EAF65C-68EA-9A19-EC51-2386AD3141F7}"/>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3" name="Freeform 20">
              <a:extLst>
                <a:ext uri="{FF2B5EF4-FFF2-40B4-BE49-F238E27FC236}">
                  <a16:creationId xmlns:a16="http://schemas.microsoft.com/office/drawing/2014/main" id="{DE6C57C4-50E0-2615-5663-8E5D604864DC}"/>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4" name="Freeform 21">
              <a:extLst>
                <a:ext uri="{FF2B5EF4-FFF2-40B4-BE49-F238E27FC236}">
                  <a16:creationId xmlns:a16="http://schemas.microsoft.com/office/drawing/2014/main" id="{78FE6A5E-448C-987D-DCEB-3CA977D3674B}"/>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5" name="Rectangle 22">
              <a:extLst>
                <a:ext uri="{FF2B5EF4-FFF2-40B4-BE49-F238E27FC236}">
                  <a16:creationId xmlns:a16="http://schemas.microsoft.com/office/drawing/2014/main" id="{9CE6EBE6-217D-5332-339F-B43874887EA7}"/>
                </a:ext>
              </a:extLst>
            </p:cNvPr>
            <p:cNvSpPr>
              <a:spLocks noChangeArrowheads="1"/>
            </p:cNvSpPr>
            <p:nvPr userDrawn="1"/>
          </p:nvSpPr>
          <p:spPr bwMode="auto">
            <a:xfrm>
              <a:off x="6072188" y="47307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6" name="Freeform 23">
              <a:extLst>
                <a:ext uri="{FF2B5EF4-FFF2-40B4-BE49-F238E27FC236}">
                  <a16:creationId xmlns:a16="http://schemas.microsoft.com/office/drawing/2014/main" id="{D7301EA0-B33B-1736-4C1E-692BA70F363D}"/>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7" name="Freeform 24">
              <a:extLst>
                <a:ext uri="{FF2B5EF4-FFF2-40B4-BE49-F238E27FC236}">
                  <a16:creationId xmlns:a16="http://schemas.microsoft.com/office/drawing/2014/main" id="{C0CDE6CF-DAD5-5741-DB84-AAAF23975743}"/>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8" name="Freeform 25">
              <a:extLst>
                <a:ext uri="{FF2B5EF4-FFF2-40B4-BE49-F238E27FC236}">
                  <a16:creationId xmlns:a16="http://schemas.microsoft.com/office/drawing/2014/main" id="{E4218DBE-5C68-BD56-C53A-8D83C434DAAC}"/>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9" name="Line 26">
              <a:extLst>
                <a:ext uri="{FF2B5EF4-FFF2-40B4-BE49-F238E27FC236}">
                  <a16:creationId xmlns:a16="http://schemas.microsoft.com/office/drawing/2014/main" id="{278EACB3-C63D-3DCB-5B8A-5377A21C5087}"/>
                </a:ext>
              </a:extLst>
            </p:cNvPr>
            <p:cNvSpPr>
              <a:spLocks noChangeShapeType="1"/>
            </p:cNvSpPr>
            <p:nvPr userDrawn="1"/>
          </p:nvSpPr>
          <p:spPr bwMode="auto">
            <a:xfrm>
              <a:off x="2862263" y="2233613"/>
              <a:ext cx="5919787"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30" name="Line 27">
              <a:extLst>
                <a:ext uri="{FF2B5EF4-FFF2-40B4-BE49-F238E27FC236}">
                  <a16:creationId xmlns:a16="http://schemas.microsoft.com/office/drawing/2014/main" id="{21C65632-7628-D68F-999E-5CB3CEB30F0C}"/>
                </a:ext>
              </a:extLst>
            </p:cNvPr>
            <p:cNvSpPr>
              <a:spLocks noChangeShapeType="1"/>
            </p:cNvSpPr>
            <p:nvPr userDrawn="1"/>
          </p:nvSpPr>
          <p:spPr bwMode="auto">
            <a:xfrm>
              <a:off x="5784850" y="180976"/>
              <a:ext cx="0" cy="2052638"/>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31" name="Line 29">
              <a:extLst>
                <a:ext uri="{FF2B5EF4-FFF2-40B4-BE49-F238E27FC236}">
                  <a16:creationId xmlns:a16="http://schemas.microsoft.com/office/drawing/2014/main" id="{307B27D8-34EB-5EDA-C40C-F285BD638FB1}"/>
                </a:ext>
              </a:extLst>
            </p:cNvPr>
            <p:cNvSpPr>
              <a:spLocks noChangeShapeType="1"/>
            </p:cNvSpPr>
            <p:nvPr userDrawn="1"/>
          </p:nvSpPr>
          <p:spPr bwMode="auto">
            <a:xfrm>
              <a:off x="2857500" y="4176713"/>
              <a:ext cx="5924550"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
        <p:nvSpPr>
          <p:cNvPr id="2" name="Title 1">
            <a:extLst>
              <a:ext uri="{FF2B5EF4-FFF2-40B4-BE49-F238E27FC236}">
                <a16:creationId xmlns:a16="http://schemas.microsoft.com/office/drawing/2014/main" id="{BD80E53A-EE10-B927-7EBC-DEFB0AD84C4F}"/>
              </a:ext>
            </a:extLst>
          </p:cNvPr>
          <p:cNvSpPr>
            <a:spLocks noGrp="1"/>
          </p:cNvSpPr>
          <p:nvPr>
            <p:ph type="title"/>
          </p:nvPr>
        </p:nvSpPr>
        <p:spPr>
          <a:xfrm>
            <a:off x="284161" y="2551358"/>
            <a:ext cx="4535489" cy="2779175"/>
          </a:xfrm>
        </p:spPr>
        <p:txBody>
          <a:bodyPr anchor="ctr" anchorCtr="0"/>
          <a:lstStyle>
            <a:lvl1pPr>
              <a:defRPr sz="4800"/>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40676A5D-DF62-4168-36D0-117351E6A37E}"/>
              </a:ext>
            </a:extLst>
          </p:cNvPr>
          <p:cNvSpPr>
            <a:spLocks noGrp="1"/>
          </p:cNvSpPr>
          <p:nvPr>
            <p:ph type="body" idx="1"/>
          </p:nvPr>
        </p:nvSpPr>
        <p:spPr>
          <a:xfrm>
            <a:off x="284163" y="5567876"/>
            <a:ext cx="4535487" cy="1005962"/>
          </a:xfrm>
        </p:spPr>
        <p:txBody>
          <a:bodyPr anchor="ctr" anchorCtr="0"/>
          <a:lstStyle>
            <a:lvl1pPr marL="0" indent="0">
              <a:buNone/>
              <a:defRPr sz="1700">
                <a:solidFill>
                  <a:schemeClr val="tx1"/>
                </a:solidFill>
                <a:latin typeface="Roboto Mono" pitchFamily="2" charset="0"/>
                <a:ea typeface="Roboto Mono"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3685289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COLOUR">
    <p:bg>
      <p:bgPr>
        <a:solidFill>
          <a:schemeClr val="accent3"/>
        </a:solidFill>
        <a:effectLst/>
      </p:bgPr>
    </p:bg>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E66A8A2-D27B-6B6B-4289-9727E22AD66A}"/>
              </a:ext>
            </a:extLst>
          </p:cNvPr>
          <p:cNvSpPr>
            <a:spLocks noGrp="1"/>
          </p:cNvSpPr>
          <p:nvPr>
            <p:ph type="pic" sz="quarter" idx="13" hasCustomPrompt="1"/>
          </p:nvPr>
        </p:nvSpPr>
        <p:spPr>
          <a:xfrm>
            <a:off x="5103821" y="284164"/>
            <a:ext cx="6804018" cy="6289674"/>
          </a:xfrm>
          <a:solidFill>
            <a:schemeClr val="bg1">
              <a:lumMod val="85000"/>
            </a:schemeClr>
          </a:solidFill>
          <a:ln w="19050">
            <a:solidFill>
              <a:schemeClr val="bg1"/>
            </a:solidFill>
            <a:miter lim="800000"/>
          </a:ln>
        </p:spPr>
        <p:txBody>
          <a:bodyPr/>
          <a:lstStyle>
            <a:lvl1pPr>
              <a:defRPr sz="1200"/>
            </a:lvl1pPr>
          </a:lstStyle>
          <a:p>
            <a:r>
              <a:rPr lang="en-GB" dirty="0"/>
              <a:t>Add picture</a:t>
            </a:r>
            <a:endParaRPr lang="ar-SA" dirty="0"/>
          </a:p>
        </p:txBody>
      </p:sp>
      <p:sp>
        <p:nvSpPr>
          <p:cNvPr id="2" name="Title 1">
            <a:extLst>
              <a:ext uri="{FF2B5EF4-FFF2-40B4-BE49-F238E27FC236}">
                <a16:creationId xmlns:a16="http://schemas.microsoft.com/office/drawing/2014/main" id="{BD80E53A-EE10-B927-7EBC-DEFB0AD84C4F}"/>
              </a:ext>
            </a:extLst>
          </p:cNvPr>
          <p:cNvSpPr>
            <a:spLocks noGrp="1"/>
          </p:cNvSpPr>
          <p:nvPr>
            <p:ph type="title"/>
          </p:nvPr>
        </p:nvSpPr>
        <p:spPr>
          <a:xfrm>
            <a:off x="284161" y="2551358"/>
            <a:ext cx="4535489" cy="2779175"/>
          </a:xfrm>
        </p:spPr>
        <p:txBody>
          <a:bodyPr anchor="ctr" anchorCtr="0"/>
          <a:lstStyle>
            <a:lvl1pPr>
              <a:defRPr sz="4800">
                <a:solidFill>
                  <a:schemeClr val="bg1"/>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40676A5D-DF62-4168-36D0-117351E6A37E}"/>
              </a:ext>
            </a:extLst>
          </p:cNvPr>
          <p:cNvSpPr>
            <a:spLocks noGrp="1"/>
          </p:cNvSpPr>
          <p:nvPr>
            <p:ph type="body" idx="1"/>
          </p:nvPr>
        </p:nvSpPr>
        <p:spPr>
          <a:xfrm>
            <a:off x="284163" y="5567876"/>
            <a:ext cx="4535487" cy="1005962"/>
          </a:xfrm>
        </p:spPr>
        <p:txBody>
          <a:bodyPr anchor="ctr" anchorCtr="0"/>
          <a:lstStyle>
            <a:lvl1pPr marL="0" indent="0">
              <a:buNone/>
              <a:defRPr sz="1700">
                <a:solidFill>
                  <a:schemeClr val="bg1"/>
                </a:solidFill>
                <a:latin typeface="Roboto Mono" pitchFamily="2" charset="0"/>
                <a:ea typeface="Roboto Mono"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grpSp>
        <p:nvGrpSpPr>
          <p:cNvPr id="4" name="Group 3">
            <a:extLst>
              <a:ext uri="{FF2B5EF4-FFF2-40B4-BE49-F238E27FC236}">
                <a16:creationId xmlns:a16="http://schemas.microsoft.com/office/drawing/2014/main" id="{B8157823-46B1-B578-E536-49787B572252}"/>
              </a:ext>
            </a:extLst>
          </p:cNvPr>
          <p:cNvGrpSpPr>
            <a:grpSpLocks noChangeAspect="1"/>
          </p:cNvGrpSpPr>
          <p:nvPr userDrawn="1"/>
        </p:nvGrpSpPr>
        <p:grpSpPr>
          <a:xfrm>
            <a:off x="285750" y="282721"/>
            <a:ext cx="1701799" cy="1707726"/>
            <a:chOff x="2857500" y="180976"/>
            <a:chExt cx="5924550" cy="5945187"/>
          </a:xfrm>
        </p:grpSpPr>
        <p:sp>
          <p:nvSpPr>
            <p:cNvPr id="5" name="Rectangle 5">
              <a:extLst>
                <a:ext uri="{FF2B5EF4-FFF2-40B4-BE49-F238E27FC236}">
                  <a16:creationId xmlns:a16="http://schemas.microsoft.com/office/drawing/2014/main" id="{53B26F7A-2DDF-3427-1875-2D59E1BE9466}"/>
                </a:ext>
              </a:extLst>
            </p:cNvPr>
            <p:cNvSpPr>
              <a:spLocks noChangeArrowheads="1"/>
            </p:cNvSpPr>
            <p:nvPr userDrawn="1"/>
          </p:nvSpPr>
          <p:spPr bwMode="auto">
            <a:xfrm>
              <a:off x="2857500" y="192088"/>
              <a:ext cx="5924550" cy="5934075"/>
            </a:xfrm>
            <a:prstGeom prst="rect">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6" name="Freeform 7">
              <a:extLst>
                <a:ext uri="{FF2B5EF4-FFF2-40B4-BE49-F238E27FC236}">
                  <a16:creationId xmlns:a16="http://schemas.microsoft.com/office/drawing/2014/main" id="{99C9F786-8BD9-1EA4-C796-146C0DA0BC70}"/>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2" name="Freeform 8">
              <a:extLst>
                <a:ext uri="{FF2B5EF4-FFF2-40B4-BE49-F238E27FC236}">
                  <a16:creationId xmlns:a16="http://schemas.microsoft.com/office/drawing/2014/main" id="{0BB4A127-5C47-B600-59F5-DBC463DEEB60}"/>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3" name="Freeform 9">
              <a:extLst>
                <a:ext uri="{FF2B5EF4-FFF2-40B4-BE49-F238E27FC236}">
                  <a16:creationId xmlns:a16="http://schemas.microsoft.com/office/drawing/2014/main" id="{6F379A8D-C637-5E0F-177D-355BB13576C2}"/>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4" name="Freeform 10">
              <a:extLst>
                <a:ext uri="{FF2B5EF4-FFF2-40B4-BE49-F238E27FC236}">
                  <a16:creationId xmlns:a16="http://schemas.microsoft.com/office/drawing/2014/main" id="{A2A10FD1-62CF-7ACC-52B0-E91079F17AA0}"/>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5" name="Freeform 11">
              <a:extLst>
                <a:ext uri="{FF2B5EF4-FFF2-40B4-BE49-F238E27FC236}">
                  <a16:creationId xmlns:a16="http://schemas.microsoft.com/office/drawing/2014/main" id="{870366BD-25DA-ED20-63DE-94D786730CD9}"/>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6" name="Freeform 12">
              <a:extLst>
                <a:ext uri="{FF2B5EF4-FFF2-40B4-BE49-F238E27FC236}">
                  <a16:creationId xmlns:a16="http://schemas.microsoft.com/office/drawing/2014/main" id="{3C4EE07C-439B-47EE-AE99-945C986C7BB6}"/>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7" name="Rectangle 13">
              <a:extLst>
                <a:ext uri="{FF2B5EF4-FFF2-40B4-BE49-F238E27FC236}">
                  <a16:creationId xmlns:a16="http://schemas.microsoft.com/office/drawing/2014/main" id="{D965D628-567F-0F48-5365-F8CA3579801E}"/>
                </a:ext>
              </a:extLst>
            </p:cNvPr>
            <p:cNvSpPr>
              <a:spLocks noChangeArrowheads="1"/>
            </p:cNvSpPr>
            <p:nvPr userDrawn="1"/>
          </p:nvSpPr>
          <p:spPr bwMode="auto">
            <a:xfrm>
              <a:off x="5334000" y="27876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8" name="Freeform 14">
              <a:extLst>
                <a:ext uri="{FF2B5EF4-FFF2-40B4-BE49-F238E27FC236}">
                  <a16:creationId xmlns:a16="http://schemas.microsoft.com/office/drawing/2014/main" id="{BC8B6938-CAA2-B4BC-42D3-0EDD7DDD371A}"/>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9" name="Freeform 15">
              <a:extLst>
                <a:ext uri="{FF2B5EF4-FFF2-40B4-BE49-F238E27FC236}">
                  <a16:creationId xmlns:a16="http://schemas.microsoft.com/office/drawing/2014/main" id="{63E05349-F9DE-8676-036F-30F65E12DC91}"/>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0" name="Freeform 16">
              <a:extLst>
                <a:ext uri="{FF2B5EF4-FFF2-40B4-BE49-F238E27FC236}">
                  <a16:creationId xmlns:a16="http://schemas.microsoft.com/office/drawing/2014/main" id="{162B0012-DD11-1EC4-B5C6-3D94856BB0A6}"/>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1" name="Freeform 17">
              <a:extLst>
                <a:ext uri="{FF2B5EF4-FFF2-40B4-BE49-F238E27FC236}">
                  <a16:creationId xmlns:a16="http://schemas.microsoft.com/office/drawing/2014/main" id="{4B8CC901-9B3A-5E16-B327-AA66176F34BD}"/>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2" name="Freeform 18">
              <a:extLst>
                <a:ext uri="{FF2B5EF4-FFF2-40B4-BE49-F238E27FC236}">
                  <a16:creationId xmlns:a16="http://schemas.microsoft.com/office/drawing/2014/main" id="{9AF6DCBC-560C-BC68-9DC2-805FF2351AF4}"/>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3" name="Freeform 19">
              <a:extLst>
                <a:ext uri="{FF2B5EF4-FFF2-40B4-BE49-F238E27FC236}">
                  <a16:creationId xmlns:a16="http://schemas.microsoft.com/office/drawing/2014/main" id="{97E2E3FC-E609-3679-4150-453D97EE6FC4}"/>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4" name="Freeform 20">
              <a:extLst>
                <a:ext uri="{FF2B5EF4-FFF2-40B4-BE49-F238E27FC236}">
                  <a16:creationId xmlns:a16="http://schemas.microsoft.com/office/drawing/2014/main" id="{9F4ABEA9-1A81-817C-E534-ABAEE0A94484}"/>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5" name="Freeform 21">
              <a:extLst>
                <a:ext uri="{FF2B5EF4-FFF2-40B4-BE49-F238E27FC236}">
                  <a16:creationId xmlns:a16="http://schemas.microsoft.com/office/drawing/2014/main" id="{F39F663D-863B-95F4-9C8D-A255033CF816}"/>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6" name="Rectangle 22">
              <a:extLst>
                <a:ext uri="{FF2B5EF4-FFF2-40B4-BE49-F238E27FC236}">
                  <a16:creationId xmlns:a16="http://schemas.microsoft.com/office/drawing/2014/main" id="{839E31C3-1121-39D4-C523-AF9278E33C62}"/>
                </a:ext>
              </a:extLst>
            </p:cNvPr>
            <p:cNvSpPr>
              <a:spLocks noChangeArrowheads="1"/>
            </p:cNvSpPr>
            <p:nvPr userDrawn="1"/>
          </p:nvSpPr>
          <p:spPr bwMode="auto">
            <a:xfrm>
              <a:off x="6072188" y="47307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7" name="Freeform 23">
              <a:extLst>
                <a:ext uri="{FF2B5EF4-FFF2-40B4-BE49-F238E27FC236}">
                  <a16:creationId xmlns:a16="http://schemas.microsoft.com/office/drawing/2014/main" id="{9ABD2C86-02DE-67C1-FF24-6ECA94DBD7BC}"/>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8" name="Freeform 24">
              <a:extLst>
                <a:ext uri="{FF2B5EF4-FFF2-40B4-BE49-F238E27FC236}">
                  <a16:creationId xmlns:a16="http://schemas.microsoft.com/office/drawing/2014/main" id="{9E88B94F-BDA7-A0B7-062B-23D6737CE162}"/>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9" name="Freeform 25">
              <a:extLst>
                <a:ext uri="{FF2B5EF4-FFF2-40B4-BE49-F238E27FC236}">
                  <a16:creationId xmlns:a16="http://schemas.microsoft.com/office/drawing/2014/main" id="{6EB3AD21-E91E-06BE-C3F4-81D66268AB62}"/>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50" name="Line 26">
              <a:extLst>
                <a:ext uri="{FF2B5EF4-FFF2-40B4-BE49-F238E27FC236}">
                  <a16:creationId xmlns:a16="http://schemas.microsoft.com/office/drawing/2014/main" id="{50049BF7-8BB5-79CD-67D6-5BE9782E5705}"/>
                </a:ext>
              </a:extLst>
            </p:cNvPr>
            <p:cNvSpPr>
              <a:spLocks noChangeShapeType="1"/>
            </p:cNvSpPr>
            <p:nvPr userDrawn="1"/>
          </p:nvSpPr>
          <p:spPr bwMode="auto">
            <a:xfrm>
              <a:off x="2862263" y="2233613"/>
              <a:ext cx="591978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51" name="Line 27">
              <a:extLst>
                <a:ext uri="{FF2B5EF4-FFF2-40B4-BE49-F238E27FC236}">
                  <a16:creationId xmlns:a16="http://schemas.microsoft.com/office/drawing/2014/main" id="{AF1B7649-24BD-FC20-4002-30F99C576E7E}"/>
                </a:ext>
              </a:extLst>
            </p:cNvPr>
            <p:cNvSpPr>
              <a:spLocks noChangeShapeType="1"/>
            </p:cNvSpPr>
            <p:nvPr userDrawn="1"/>
          </p:nvSpPr>
          <p:spPr bwMode="auto">
            <a:xfrm>
              <a:off x="5784850" y="180976"/>
              <a:ext cx="0" cy="205263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52" name="Line 29">
              <a:extLst>
                <a:ext uri="{FF2B5EF4-FFF2-40B4-BE49-F238E27FC236}">
                  <a16:creationId xmlns:a16="http://schemas.microsoft.com/office/drawing/2014/main" id="{D0E51BF0-A848-6B99-A1F7-AFF3F5A9DE3C}"/>
                </a:ext>
              </a:extLst>
            </p:cNvPr>
            <p:cNvSpPr>
              <a:spLocks noChangeShapeType="1"/>
            </p:cNvSpPr>
            <p:nvPr userDrawn="1"/>
          </p:nvSpPr>
          <p:spPr bwMode="auto">
            <a:xfrm>
              <a:off x="2857500" y="4176713"/>
              <a:ext cx="5924550"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Tree>
    <p:extLst>
      <p:ext uri="{BB962C8B-B14F-4D97-AF65-F5344CB8AC3E}">
        <p14:creationId xmlns:p14="http://schemas.microsoft.com/office/powerpoint/2010/main" val="3276284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8AB1-DD1F-B1E0-ECA5-A98D9B637BEC}"/>
              </a:ext>
            </a:extLst>
          </p:cNvPr>
          <p:cNvSpPr>
            <a:spLocks noGrp="1"/>
          </p:cNvSpPr>
          <p:nvPr>
            <p:ph type="title"/>
          </p:nvPr>
        </p:nvSpPr>
        <p:spPr/>
        <p:txBody>
          <a:bodyPr/>
          <a:lstStyle>
            <a:lvl1pPr>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27B18FDB-EF0B-9F7B-2EE6-D8C0511D657B}"/>
              </a:ext>
            </a:extLst>
          </p:cNvPr>
          <p:cNvSpPr>
            <a:spLocks noGrp="1"/>
          </p:cNvSpPr>
          <p:nvPr>
            <p:ph sz="half" idx="1"/>
          </p:nvPr>
        </p:nvSpPr>
        <p:spPr>
          <a:xfrm>
            <a:off x="568325" y="1979613"/>
            <a:ext cx="5102225" cy="40941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42E055E5-6BDF-87CF-3102-A76BE747142B}"/>
              </a:ext>
            </a:extLst>
          </p:cNvPr>
          <p:cNvSpPr>
            <a:spLocks noGrp="1"/>
          </p:cNvSpPr>
          <p:nvPr>
            <p:ph sz="half" idx="2"/>
          </p:nvPr>
        </p:nvSpPr>
        <p:spPr>
          <a:xfrm>
            <a:off x="6238874" y="1979612"/>
            <a:ext cx="5102225" cy="409416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8AE17FDA-5DBE-EA76-DFB7-0EE62979B8C9}"/>
              </a:ext>
            </a:extLst>
          </p:cNvPr>
          <p:cNvSpPr>
            <a:spLocks noGrp="1"/>
          </p:cNvSpPr>
          <p:nvPr>
            <p:ph type="dt" sz="half" idx="10"/>
          </p:nvPr>
        </p:nvSpPr>
        <p:spPr/>
        <p:txBody>
          <a:bodyPr/>
          <a:lstStyle/>
          <a:p>
            <a:fld id="{9A935A29-47DC-4489-83DE-C7B8737234C9}" type="datetime1">
              <a:rPr lang="en-GB" smtClean="0"/>
              <a:t>06/06/2025</a:t>
            </a:fld>
            <a:endParaRPr lang="en-GB"/>
          </a:p>
        </p:txBody>
      </p:sp>
      <p:sp>
        <p:nvSpPr>
          <p:cNvPr id="6" name="Footer Placeholder 5">
            <a:extLst>
              <a:ext uri="{FF2B5EF4-FFF2-40B4-BE49-F238E27FC236}">
                <a16:creationId xmlns:a16="http://schemas.microsoft.com/office/drawing/2014/main" id="{203916C8-3C88-EB69-C4B9-DA3F5B09F7F4}"/>
              </a:ext>
            </a:extLst>
          </p:cNvPr>
          <p:cNvSpPr>
            <a:spLocks noGrp="1"/>
          </p:cNvSpPr>
          <p:nvPr>
            <p:ph type="ftr" sz="quarter" idx="11"/>
          </p:nvPr>
        </p:nvSpPr>
        <p:spPr/>
        <p:txBody>
          <a:bodyPr/>
          <a:lstStyle/>
          <a:p>
            <a:r>
              <a:rPr lang="en-GB"/>
              <a:t>Presentation title</a:t>
            </a:r>
          </a:p>
        </p:txBody>
      </p:sp>
      <p:sp>
        <p:nvSpPr>
          <p:cNvPr id="7" name="Slide Number Placeholder 6">
            <a:extLst>
              <a:ext uri="{FF2B5EF4-FFF2-40B4-BE49-F238E27FC236}">
                <a16:creationId xmlns:a16="http://schemas.microsoft.com/office/drawing/2014/main" id="{B4871370-B10E-0FDA-4BBD-9C03664D2A6B}"/>
              </a:ext>
            </a:extLst>
          </p:cNvPr>
          <p:cNvSpPr>
            <a:spLocks noGrp="1"/>
          </p:cNvSpPr>
          <p:nvPr>
            <p:ph type="sldNum" sz="quarter" idx="12"/>
          </p:nvPr>
        </p:nvSpPr>
        <p:spPr>
          <a:xfrm>
            <a:off x="11084719" y="6271316"/>
            <a:ext cx="520344" cy="299925"/>
          </a:xfrm>
          <a:prstGeom prst="rect">
            <a:avLst/>
          </a:prstGeom>
        </p:spPr>
        <p:txBody>
          <a:bodyPr/>
          <a:lstStyle/>
          <a:p>
            <a:fld id="{255DAFDF-2EF6-44FB-8AA4-C1E9B7563AAC}" type="slidenum">
              <a:rPr lang="en-GB" smtClean="0"/>
              <a:t>‹#›</a:t>
            </a:fld>
            <a:endParaRPr lang="en-GB"/>
          </a:p>
        </p:txBody>
      </p:sp>
      <p:sp>
        <p:nvSpPr>
          <p:cNvPr id="8" name="Rectangle 7">
            <a:extLst>
              <a:ext uri="{FF2B5EF4-FFF2-40B4-BE49-F238E27FC236}">
                <a16:creationId xmlns:a16="http://schemas.microsoft.com/office/drawing/2014/main" id="{FB38BE68-C697-FF45-F002-6FEB944BE6E3}"/>
              </a:ext>
            </a:extLst>
          </p:cNvPr>
          <p:cNvSpPr/>
          <p:nvPr userDrawn="1"/>
        </p:nvSpPr>
        <p:spPr>
          <a:xfrm>
            <a:off x="284163" y="6289438"/>
            <a:ext cx="11623674"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9" name="Rectangle 8">
            <a:extLst>
              <a:ext uri="{FF2B5EF4-FFF2-40B4-BE49-F238E27FC236}">
                <a16:creationId xmlns:a16="http://schemas.microsoft.com/office/drawing/2014/main" id="{728F5CA6-F75B-5E9D-2D79-BC8DACC17DBC}"/>
              </a:ext>
            </a:extLst>
          </p:cNvPr>
          <p:cNvSpPr/>
          <p:nvPr userDrawn="1"/>
        </p:nvSpPr>
        <p:spPr>
          <a:xfrm>
            <a:off x="7654925" y="6289438"/>
            <a:ext cx="3402013"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Tree>
    <p:extLst>
      <p:ext uri="{BB962C8B-B14F-4D97-AF65-F5344CB8AC3E}">
        <p14:creationId xmlns:p14="http://schemas.microsoft.com/office/powerpoint/2010/main" val="3949541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8AB1-DD1F-B1E0-ECA5-A98D9B637BEC}"/>
              </a:ext>
            </a:extLst>
          </p:cNvPr>
          <p:cNvSpPr>
            <a:spLocks noGrp="1"/>
          </p:cNvSpPr>
          <p:nvPr>
            <p:ph type="title"/>
          </p:nvPr>
        </p:nvSpPr>
        <p:spPr/>
        <p:txBody>
          <a:bodyPr/>
          <a:lstStyle>
            <a:lvl1pPr>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27B18FDB-EF0B-9F7B-2EE6-D8C0511D657B}"/>
              </a:ext>
            </a:extLst>
          </p:cNvPr>
          <p:cNvSpPr>
            <a:spLocks noGrp="1"/>
          </p:cNvSpPr>
          <p:nvPr>
            <p:ph sz="half" idx="1"/>
          </p:nvPr>
        </p:nvSpPr>
        <p:spPr>
          <a:xfrm>
            <a:off x="568325" y="1979613"/>
            <a:ext cx="5102225" cy="40941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8AE17FDA-5DBE-EA76-DFB7-0EE62979B8C9}"/>
              </a:ext>
            </a:extLst>
          </p:cNvPr>
          <p:cNvSpPr>
            <a:spLocks noGrp="1"/>
          </p:cNvSpPr>
          <p:nvPr>
            <p:ph type="dt" sz="half" idx="10"/>
          </p:nvPr>
        </p:nvSpPr>
        <p:spPr/>
        <p:txBody>
          <a:bodyPr/>
          <a:lstStyle/>
          <a:p>
            <a:fld id="{9A935A29-47DC-4489-83DE-C7B8737234C9}" type="datetime1">
              <a:rPr lang="en-GB" smtClean="0"/>
              <a:t>06/06/2025</a:t>
            </a:fld>
            <a:endParaRPr lang="en-GB"/>
          </a:p>
        </p:txBody>
      </p:sp>
      <p:sp>
        <p:nvSpPr>
          <p:cNvPr id="6" name="Footer Placeholder 5">
            <a:extLst>
              <a:ext uri="{FF2B5EF4-FFF2-40B4-BE49-F238E27FC236}">
                <a16:creationId xmlns:a16="http://schemas.microsoft.com/office/drawing/2014/main" id="{203916C8-3C88-EB69-C4B9-DA3F5B09F7F4}"/>
              </a:ext>
            </a:extLst>
          </p:cNvPr>
          <p:cNvSpPr>
            <a:spLocks noGrp="1"/>
          </p:cNvSpPr>
          <p:nvPr>
            <p:ph type="ftr" sz="quarter" idx="11"/>
          </p:nvPr>
        </p:nvSpPr>
        <p:spPr/>
        <p:txBody>
          <a:bodyPr/>
          <a:lstStyle/>
          <a:p>
            <a:r>
              <a:rPr lang="en-GB"/>
              <a:t>Presentation title</a:t>
            </a:r>
          </a:p>
        </p:txBody>
      </p:sp>
      <p:sp>
        <p:nvSpPr>
          <p:cNvPr id="7" name="Slide Number Placeholder 6">
            <a:extLst>
              <a:ext uri="{FF2B5EF4-FFF2-40B4-BE49-F238E27FC236}">
                <a16:creationId xmlns:a16="http://schemas.microsoft.com/office/drawing/2014/main" id="{B4871370-B10E-0FDA-4BBD-9C03664D2A6B}"/>
              </a:ext>
            </a:extLst>
          </p:cNvPr>
          <p:cNvSpPr>
            <a:spLocks noGrp="1"/>
          </p:cNvSpPr>
          <p:nvPr>
            <p:ph type="sldNum" sz="quarter" idx="12"/>
          </p:nvPr>
        </p:nvSpPr>
        <p:spPr>
          <a:xfrm>
            <a:off x="11084719" y="6271316"/>
            <a:ext cx="520344" cy="299925"/>
          </a:xfrm>
          <a:prstGeom prst="rect">
            <a:avLst/>
          </a:prstGeom>
        </p:spPr>
        <p:txBody>
          <a:bodyPr/>
          <a:lstStyle/>
          <a:p>
            <a:fld id="{255DAFDF-2EF6-44FB-8AA4-C1E9B7563AAC}" type="slidenum">
              <a:rPr lang="en-GB" smtClean="0"/>
              <a:t>‹#›</a:t>
            </a:fld>
            <a:endParaRPr lang="en-GB"/>
          </a:p>
        </p:txBody>
      </p:sp>
      <p:sp>
        <p:nvSpPr>
          <p:cNvPr id="8" name="Rectangle 7">
            <a:extLst>
              <a:ext uri="{FF2B5EF4-FFF2-40B4-BE49-F238E27FC236}">
                <a16:creationId xmlns:a16="http://schemas.microsoft.com/office/drawing/2014/main" id="{FB38BE68-C697-FF45-F002-6FEB944BE6E3}"/>
              </a:ext>
            </a:extLst>
          </p:cNvPr>
          <p:cNvSpPr/>
          <p:nvPr userDrawn="1"/>
        </p:nvSpPr>
        <p:spPr>
          <a:xfrm>
            <a:off x="284163" y="6289438"/>
            <a:ext cx="11623674"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9" name="Rectangle 8">
            <a:extLst>
              <a:ext uri="{FF2B5EF4-FFF2-40B4-BE49-F238E27FC236}">
                <a16:creationId xmlns:a16="http://schemas.microsoft.com/office/drawing/2014/main" id="{728F5CA6-F75B-5E9D-2D79-BC8DACC17DBC}"/>
              </a:ext>
            </a:extLst>
          </p:cNvPr>
          <p:cNvSpPr/>
          <p:nvPr userDrawn="1"/>
        </p:nvSpPr>
        <p:spPr>
          <a:xfrm>
            <a:off x="7654925" y="6289438"/>
            <a:ext cx="3402013"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1" name="Picture Placeholder 10">
            <a:extLst>
              <a:ext uri="{FF2B5EF4-FFF2-40B4-BE49-F238E27FC236}">
                <a16:creationId xmlns:a16="http://schemas.microsoft.com/office/drawing/2014/main" id="{B8B86A9F-A058-3104-AFD3-5291473D53DC}"/>
              </a:ext>
            </a:extLst>
          </p:cNvPr>
          <p:cNvSpPr>
            <a:spLocks noGrp="1"/>
          </p:cNvSpPr>
          <p:nvPr>
            <p:ph type="pic" sz="quarter" idx="13"/>
          </p:nvPr>
        </p:nvSpPr>
        <p:spPr>
          <a:xfrm>
            <a:off x="6237288" y="1979613"/>
            <a:ext cx="5670550" cy="4094162"/>
          </a:xfrm>
          <a:solidFill>
            <a:schemeClr val="bg1">
              <a:lumMod val="85000"/>
            </a:schemeClr>
          </a:solidFill>
          <a:ln w="19050">
            <a:solidFill>
              <a:schemeClr val="tx1"/>
            </a:solidFill>
            <a:miter lim="800000"/>
          </a:ln>
        </p:spPr>
        <p:txBody>
          <a:bodyPr/>
          <a:lstStyle/>
          <a:p>
            <a:r>
              <a:rPr lang="en-GB"/>
              <a:t>Click icon to add picture</a:t>
            </a:r>
            <a:endParaRPr lang="ar-SA"/>
          </a:p>
        </p:txBody>
      </p:sp>
    </p:spTree>
    <p:extLst>
      <p:ext uri="{BB962C8B-B14F-4D97-AF65-F5344CB8AC3E}">
        <p14:creationId xmlns:p14="http://schemas.microsoft.com/office/powerpoint/2010/main" val="2878699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8AB1-DD1F-B1E0-ECA5-A98D9B637BEC}"/>
              </a:ext>
            </a:extLst>
          </p:cNvPr>
          <p:cNvSpPr>
            <a:spLocks noGrp="1"/>
          </p:cNvSpPr>
          <p:nvPr>
            <p:ph type="title"/>
          </p:nvPr>
        </p:nvSpPr>
        <p:spPr/>
        <p:txBody>
          <a:bodyPr/>
          <a:lstStyle>
            <a:lvl1pPr>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27B18FDB-EF0B-9F7B-2EE6-D8C0511D657B}"/>
              </a:ext>
            </a:extLst>
          </p:cNvPr>
          <p:cNvSpPr>
            <a:spLocks noGrp="1"/>
          </p:cNvSpPr>
          <p:nvPr>
            <p:ph sz="half" idx="1"/>
          </p:nvPr>
        </p:nvSpPr>
        <p:spPr>
          <a:xfrm>
            <a:off x="568325" y="1979613"/>
            <a:ext cx="5102225" cy="40941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8AE17FDA-5DBE-EA76-DFB7-0EE62979B8C9}"/>
              </a:ext>
            </a:extLst>
          </p:cNvPr>
          <p:cNvSpPr>
            <a:spLocks noGrp="1"/>
          </p:cNvSpPr>
          <p:nvPr>
            <p:ph type="dt" sz="half" idx="10"/>
          </p:nvPr>
        </p:nvSpPr>
        <p:spPr/>
        <p:txBody>
          <a:bodyPr/>
          <a:lstStyle/>
          <a:p>
            <a:fld id="{9A935A29-47DC-4489-83DE-C7B8737234C9}" type="datetime1">
              <a:rPr lang="en-GB" smtClean="0"/>
              <a:t>06/06/2025</a:t>
            </a:fld>
            <a:endParaRPr lang="en-GB"/>
          </a:p>
        </p:txBody>
      </p:sp>
      <p:sp>
        <p:nvSpPr>
          <p:cNvPr id="6" name="Footer Placeholder 5">
            <a:extLst>
              <a:ext uri="{FF2B5EF4-FFF2-40B4-BE49-F238E27FC236}">
                <a16:creationId xmlns:a16="http://schemas.microsoft.com/office/drawing/2014/main" id="{203916C8-3C88-EB69-C4B9-DA3F5B09F7F4}"/>
              </a:ext>
            </a:extLst>
          </p:cNvPr>
          <p:cNvSpPr>
            <a:spLocks noGrp="1"/>
          </p:cNvSpPr>
          <p:nvPr>
            <p:ph type="ftr" sz="quarter" idx="11"/>
          </p:nvPr>
        </p:nvSpPr>
        <p:spPr/>
        <p:txBody>
          <a:bodyPr/>
          <a:lstStyle/>
          <a:p>
            <a:r>
              <a:rPr lang="en-GB"/>
              <a:t>Presentation title</a:t>
            </a:r>
          </a:p>
        </p:txBody>
      </p:sp>
      <p:sp>
        <p:nvSpPr>
          <p:cNvPr id="7" name="Slide Number Placeholder 6">
            <a:extLst>
              <a:ext uri="{FF2B5EF4-FFF2-40B4-BE49-F238E27FC236}">
                <a16:creationId xmlns:a16="http://schemas.microsoft.com/office/drawing/2014/main" id="{B4871370-B10E-0FDA-4BBD-9C03664D2A6B}"/>
              </a:ext>
            </a:extLst>
          </p:cNvPr>
          <p:cNvSpPr>
            <a:spLocks noGrp="1"/>
          </p:cNvSpPr>
          <p:nvPr>
            <p:ph type="sldNum" sz="quarter" idx="12"/>
          </p:nvPr>
        </p:nvSpPr>
        <p:spPr>
          <a:xfrm>
            <a:off x="11084719" y="6271316"/>
            <a:ext cx="520344" cy="299925"/>
          </a:xfrm>
          <a:prstGeom prst="rect">
            <a:avLst/>
          </a:prstGeom>
        </p:spPr>
        <p:txBody>
          <a:bodyPr/>
          <a:lstStyle/>
          <a:p>
            <a:fld id="{255DAFDF-2EF6-44FB-8AA4-C1E9B7563AAC}" type="slidenum">
              <a:rPr lang="en-GB" smtClean="0"/>
              <a:t>‹#›</a:t>
            </a:fld>
            <a:endParaRPr lang="en-GB"/>
          </a:p>
        </p:txBody>
      </p:sp>
      <p:sp>
        <p:nvSpPr>
          <p:cNvPr id="8" name="Rectangle 7">
            <a:extLst>
              <a:ext uri="{FF2B5EF4-FFF2-40B4-BE49-F238E27FC236}">
                <a16:creationId xmlns:a16="http://schemas.microsoft.com/office/drawing/2014/main" id="{FB38BE68-C697-FF45-F002-6FEB944BE6E3}"/>
              </a:ext>
            </a:extLst>
          </p:cNvPr>
          <p:cNvSpPr/>
          <p:nvPr userDrawn="1"/>
        </p:nvSpPr>
        <p:spPr>
          <a:xfrm>
            <a:off x="284163" y="6289438"/>
            <a:ext cx="11623674"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9" name="Rectangle 8">
            <a:extLst>
              <a:ext uri="{FF2B5EF4-FFF2-40B4-BE49-F238E27FC236}">
                <a16:creationId xmlns:a16="http://schemas.microsoft.com/office/drawing/2014/main" id="{728F5CA6-F75B-5E9D-2D79-BC8DACC17DBC}"/>
              </a:ext>
            </a:extLst>
          </p:cNvPr>
          <p:cNvSpPr/>
          <p:nvPr userDrawn="1"/>
        </p:nvSpPr>
        <p:spPr>
          <a:xfrm>
            <a:off x="7654925" y="6289438"/>
            <a:ext cx="3402013"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 name="Picture Placeholder 10">
            <a:extLst>
              <a:ext uri="{FF2B5EF4-FFF2-40B4-BE49-F238E27FC236}">
                <a16:creationId xmlns:a16="http://schemas.microsoft.com/office/drawing/2014/main" id="{3DDFB5E0-2DFC-4B2E-965B-B4BCD8298DF1}"/>
              </a:ext>
            </a:extLst>
          </p:cNvPr>
          <p:cNvSpPr>
            <a:spLocks noGrp="1"/>
          </p:cNvSpPr>
          <p:nvPr>
            <p:ph type="pic" sz="quarter" idx="14"/>
          </p:nvPr>
        </p:nvSpPr>
        <p:spPr>
          <a:xfrm>
            <a:off x="9083299" y="4143374"/>
            <a:ext cx="2813825" cy="2134786"/>
          </a:xfrm>
          <a:solidFill>
            <a:schemeClr val="bg1">
              <a:lumMod val="85000"/>
            </a:schemeClr>
          </a:solidFill>
          <a:ln w="19050">
            <a:noFill/>
            <a:miter lim="800000"/>
          </a:ln>
        </p:spPr>
        <p:txBody>
          <a:bodyPr/>
          <a:lstStyle/>
          <a:p>
            <a:r>
              <a:rPr lang="en-GB"/>
              <a:t>Click icon to add picture</a:t>
            </a:r>
            <a:endParaRPr lang="ar-SA" dirty="0"/>
          </a:p>
        </p:txBody>
      </p:sp>
      <p:sp>
        <p:nvSpPr>
          <p:cNvPr id="14" name="Picture Placeholder 10">
            <a:extLst>
              <a:ext uri="{FF2B5EF4-FFF2-40B4-BE49-F238E27FC236}">
                <a16:creationId xmlns:a16="http://schemas.microsoft.com/office/drawing/2014/main" id="{6C431DFB-A461-5D03-7931-BF1121FF540B}"/>
              </a:ext>
            </a:extLst>
          </p:cNvPr>
          <p:cNvSpPr>
            <a:spLocks noGrp="1"/>
          </p:cNvSpPr>
          <p:nvPr>
            <p:ph type="pic" sz="quarter" idx="17"/>
          </p:nvPr>
        </p:nvSpPr>
        <p:spPr>
          <a:xfrm>
            <a:off x="6246806" y="4143374"/>
            <a:ext cx="2818613" cy="2134791"/>
          </a:xfrm>
          <a:solidFill>
            <a:schemeClr val="bg1">
              <a:lumMod val="85000"/>
            </a:schemeClr>
          </a:solidFill>
          <a:ln w="19050">
            <a:noFill/>
            <a:miter lim="800000"/>
          </a:ln>
        </p:spPr>
        <p:txBody>
          <a:bodyPr/>
          <a:lstStyle/>
          <a:p>
            <a:r>
              <a:rPr lang="en-GB"/>
              <a:t>Click icon to add picture</a:t>
            </a:r>
            <a:endParaRPr lang="ar-SA" dirty="0"/>
          </a:p>
        </p:txBody>
      </p:sp>
      <p:sp>
        <p:nvSpPr>
          <p:cNvPr id="15" name="Picture Placeholder 10">
            <a:extLst>
              <a:ext uri="{FF2B5EF4-FFF2-40B4-BE49-F238E27FC236}">
                <a16:creationId xmlns:a16="http://schemas.microsoft.com/office/drawing/2014/main" id="{DA7ED82C-9C67-005D-DB73-0988BD87924A}"/>
              </a:ext>
            </a:extLst>
          </p:cNvPr>
          <p:cNvSpPr>
            <a:spLocks noGrp="1"/>
          </p:cNvSpPr>
          <p:nvPr>
            <p:ph type="pic" sz="quarter" idx="18"/>
          </p:nvPr>
        </p:nvSpPr>
        <p:spPr>
          <a:xfrm>
            <a:off x="9079708" y="1984920"/>
            <a:ext cx="2819398" cy="2141651"/>
          </a:xfrm>
          <a:solidFill>
            <a:schemeClr val="bg1">
              <a:lumMod val="85000"/>
            </a:schemeClr>
          </a:solidFill>
          <a:ln w="19050">
            <a:noFill/>
            <a:miter lim="800000"/>
          </a:ln>
        </p:spPr>
        <p:txBody>
          <a:bodyPr/>
          <a:lstStyle/>
          <a:p>
            <a:r>
              <a:rPr lang="en-GB"/>
              <a:t>Click icon to add picture</a:t>
            </a:r>
            <a:endParaRPr lang="ar-SA" dirty="0"/>
          </a:p>
        </p:txBody>
      </p:sp>
      <p:sp>
        <p:nvSpPr>
          <p:cNvPr id="16" name="Picture Placeholder 10">
            <a:extLst>
              <a:ext uri="{FF2B5EF4-FFF2-40B4-BE49-F238E27FC236}">
                <a16:creationId xmlns:a16="http://schemas.microsoft.com/office/drawing/2014/main" id="{7BEFAB74-8401-ABED-7875-7BFBFA7F15C0}"/>
              </a:ext>
            </a:extLst>
          </p:cNvPr>
          <p:cNvSpPr>
            <a:spLocks noGrp="1"/>
          </p:cNvSpPr>
          <p:nvPr>
            <p:ph type="pic" sz="quarter" idx="19"/>
          </p:nvPr>
        </p:nvSpPr>
        <p:spPr>
          <a:xfrm>
            <a:off x="6246805" y="1990714"/>
            <a:ext cx="2818605" cy="2138373"/>
          </a:xfrm>
          <a:solidFill>
            <a:schemeClr val="bg1">
              <a:lumMod val="85000"/>
            </a:schemeClr>
          </a:solidFill>
          <a:ln w="19050">
            <a:noFill/>
            <a:miter lim="800000"/>
          </a:ln>
        </p:spPr>
        <p:txBody>
          <a:bodyPr/>
          <a:lstStyle/>
          <a:p>
            <a:r>
              <a:rPr lang="en-GB"/>
              <a:t>Click icon to add picture</a:t>
            </a:r>
            <a:endParaRPr lang="ar-SA" dirty="0"/>
          </a:p>
        </p:txBody>
      </p:sp>
      <p:sp>
        <p:nvSpPr>
          <p:cNvPr id="10" name="Rectangle 9">
            <a:extLst>
              <a:ext uri="{FF2B5EF4-FFF2-40B4-BE49-F238E27FC236}">
                <a16:creationId xmlns:a16="http://schemas.microsoft.com/office/drawing/2014/main" id="{F0D37044-1A25-7F23-2AE6-8F36F6AA0A74}"/>
              </a:ext>
            </a:extLst>
          </p:cNvPr>
          <p:cNvSpPr/>
          <p:nvPr userDrawn="1"/>
        </p:nvSpPr>
        <p:spPr>
          <a:xfrm>
            <a:off x="6237288" y="1979613"/>
            <a:ext cx="5670550" cy="430847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cxnSp>
        <p:nvCxnSpPr>
          <p:cNvPr id="12" name="Straight Connector 11">
            <a:extLst>
              <a:ext uri="{FF2B5EF4-FFF2-40B4-BE49-F238E27FC236}">
                <a16:creationId xmlns:a16="http://schemas.microsoft.com/office/drawing/2014/main" id="{6136FB94-C62E-7176-5EDA-552E393D48B3}"/>
              </a:ext>
            </a:extLst>
          </p:cNvPr>
          <p:cNvCxnSpPr/>
          <p:nvPr userDrawn="1"/>
        </p:nvCxnSpPr>
        <p:spPr>
          <a:xfrm>
            <a:off x="6237288" y="4136503"/>
            <a:ext cx="56598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07EE593-0632-5488-E1FA-6EF4C641EF77}"/>
              </a:ext>
            </a:extLst>
          </p:cNvPr>
          <p:cNvCxnSpPr>
            <a:cxnSpLocks/>
            <a:stCxn id="10" idx="2"/>
          </p:cNvCxnSpPr>
          <p:nvPr userDrawn="1"/>
        </p:nvCxnSpPr>
        <p:spPr>
          <a:xfrm flipV="1">
            <a:off x="9072563" y="1979613"/>
            <a:ext cx="0" cy="4308474"/>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768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45CD-6256-41A7-E67A-EF2EDF3D02C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5BB6803-07B6-8079-63FE-F4B73515527E}"/>
              </a:ext>
            </a:extLst>
          </p:cNvPr>
          <p:cNvSpPr>
            <a:spLocks noGrp="1"/>
          </p:cNvSpPr>
          <p:nvPr>
            <p:ph type="dt" sz="half" idx="10"/>
          </p:nvPr>
        </p:nvSpPr>
        <p:spPr/>
        <p:txBody>
          <a:bodyPr/>
          <a:lstStyle/>
          <a:p>
            <a:fld id="{BC2235EB-81F6-483A-AB39-80DAEB510D04}" type="datetime1">
              <a:rPr lang="en-GB" smtClean="0"/>
              <a:t>06/06/2025</a:t>
            </a:fld>
            <a:endParaRPr lang="en-GB"/>
          </a:p>
        </p:txBody>
      </p:sp>
      <p:sp>
        <p:nvSpPr>
          <p:cNvPr id="4" name="Footer Placeholder 3">
            <a:extLst>
              <a:ext uri="{FF2B5EF4-FFF2-40B4-BE49-F238E27FC236}">
                <a16:creationId xmlns:a16="http://schemas.microsoft.com/office/drawing/2014/main" id="{83CA35C4-D814-B397-CB71-57A6467BE415}"/>
              </a:ext>
            </a:extLst>
          </p:cNvPr>
          <p:cNvSpPr>
            <a:spLocks noGrp="1"/>
          </p:cNvSpPr>
          <p:nvPr>
            <p:ph type="ftr" sz="quarter" idx="11"/>
          </p:nvPr>
        </p:nvSpPr>
        <p:spPr/>
        <p:txBody>
          <a:bodyPr/>
          <a:lstStyle/>
          <a:p>
            <a:r>
              <a:rPr lang="en-GB"/>
              <a:t>Presentation title</a:t>
            </a:r>
          </a:p>
        </p:txBody>
      </p:sp>
      <p:sp>
        <p:nvSpPr>
          <p:cNvPr id="5" name="Slide Number Placeholder 4">
            <a:extLst>
              <a:ext uri="{FF2B5EF4-FFF2-40B4-BE49-F238E27FC236}">
                <a16:creationId xmlns:a16="http://schemas.microsoft.com/office/drawing/2014/main" id="{842681B7-F071-B8D7-BF7A-19DBFB9AEF06}"/>
              </a:ext>
            </a:extLst>
          </p:cNvPr>
          <p:cNvSpPr>
            <a:spLocks noGrp="1"/>
          </p:cNvSpPr>
          <p:nvPr>
            <p:ph type="sldNum" sz="quarter" idx="12"/>
          </p:nvPr>
        </p:nvSpPr>
        <p:spPr>
          <a:xfrm>
            <a:off x="11084719" y="6271316"/>
            <a:ext cx="520344" cy="299925"/>
          </a:xfrm>
          <a:prstGeom prst="rect">
            <a:avLst/>
          </a:prstGeom>
        </p:spPr>
        <p:txBody>
          <a:bodyPr/>
          <a:lstStyle/>
          <a:p>
            <a:fld id="{255DAFDF-2EF6-44FB-8AA4-C1E9B7563AAC}" type="slidenum">
              <a:rPr lang="en-GB" smtClean="0"/>
              <a:t>‹#›</a:t>
            </a:fld>
            <a:endParaRPr lang="en-GB"/>
          </a:p>
        </p:txBody>
      </p:sp>
      <p:sp>
        <p:nvSpPr>
          <p:cNvPr id="6" name="Rectangle 5">
            <a:extLst>
              <a:ext uri="{FF2B5EF4-FFF2-40B4-BE49-F238E27FC236}">
                <a16:creationId xmlns:a16="http://schemas.microsoft.com/office/drawing/2014/main" id="{888181FC-45C0-3583-20F9-E7E02F757295}"/>
              </a:ext>
            </a:extLst>
          </p:cNvPr>
          <p:cNvSpPr/>
          <p:nvPr userDrawn="1"/>
        </p:nvSpPr>
        <p:spPr>
          <a:xfrm>
            <a:off x="284163" y="6289438"/>
            <a:ext cx="11623674"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 name="Rectangle 6">
            <a:extLst>
              <a:ext uri="{FF2B5EF4-FFF2-40B4-BE49-F238E27FC236}">
                <a16:creationId xmlns:a16="http://schemas.microsoft.com/office/drawing/2014/main" id="{FDFB1CD1-28EA-6C68-B3FA-806759A41647}"/>
              </a:ext>
            </a:extLst>
          </p:cNvPr>
          <p:cNvSpPr/>
          <p:nvPr userDrawn="1"/>
        </p:nvSpPr>
        <p:spPr>
          <a:xfrm>
            <a:off x="7654925" y="6289438"/>
            <a:ext cx="3402013"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Tree>
    <p:extLst>
      <p:ext uri="{BB962C8B-B14F-4D97-AF65-F5344CB8AC3E}">
        <p14:creationId xmlns:p14="http://schemas.microsoft.com/office/powerpoint/2010/main" val="2076246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7A8E4-96B6-6241-B76F-EBA6D814ABAB}"/>
              </a:ext>
            </a:extLst>
          </p:cNvPr>
          <p:cNvSpPr>
            <a:spLocks noGrp="1"/>
          </p:cNvSpPr>
          <p:nvPr>
            <p:ph type="dt" sz="half" idx="10"/>
          </p:nvPr>
        </p:nvSpPr>
        <p:spPr/>
        <p:txBody>
          <a:bodyPr/>
          <a:lstStyle/>
          <a:p>
            <a:fld id="{AC8157E3-3AC2-4888-9458-3799CE658DD3}" type="datetime1">
              <a:rPr lang="en-GB" smtClean="0"/>
              <a:t>06/06/2025</a:t>
            </a:fld>
            <a:endParaRPr lang="en-GB"/>
          </a:p>
        </p:txBody>
      </p:sp>
      <p:sp>
        <p:nvSpPr>
          <p:cNvPr id="3" name="Footer Placeholder 2">
            <a:extLst>
              <a:ext uri="{FF2B5EF4-FFF2-40B4-BE49-F238E27FC236}">
                <a16:creationId xmlns:a16="http://schemas.microsoft.com/office/drawing/2014/main" id="{2DC0E854-5BE6-1BFE-FC5C-06632F373997}"/>
              </a:ext>
            </a:extLst>
          </p:cNvPr>
          <p:cNvSpPr>
            <a:spLocks noGrp="1"/>
          </p:cNvSpPr>
          <p:nvPr>
            <p:ph type="ftr" sz="quarter" idx="11"/>
          </p:nvPr>
        </p:nvSpPr>
        <p:spPr/>
        <p:txBody>
          <a:bodyPr/>
          <a:lstStyle/>
          <a:p>
            <a:r>
              <a:rPr lang="en-GB"/>
              <a:t>Presentation title</a:t>
            </a:r>
          </a:p>
        </p:txBody>
      </p:sp>
      <p:sp>
        <p:nvSpPr>
          <p:cNvPr id="4" name="Slide Number Placeholder 3">
            <a:extLst>
              <a:ext uri="{FF2B5EF4-FFF2-40B4-BE49-F238E27FC236}">
                <a16:creationId xmlns:a16="http://schemas.microsoft.com/office/drawing/2014/main" id="{ACE64029-FBD4-433D-983D-AD7838B426AC}"/>
              </a:ext>
            </a:extLst>
          </p:cNvPr>
          <p:cNvSpPr>
            <a:spLocks noGrp="1"/>
          </p:cNvSpPr>
          <p:nvPr>
            <p:ph type="sldNum" sz="quarter" idx="12"/>
          </p:nvPr>
        </p:nvSpPr>
        <p:spPr>
          <a:xfrm>
            <a:off x="11084719" y="6271316"/>
            <a:ext cx="520344" cy="299925"/>
          </a:xfrm>
          <a:prstGeom prst="rect">
            <a:avLst/>
          </a:prstGeom>
        </p:spPr>
        <p:txBody>
          <a:bodyPr/>
          <a:lstStyle/>
          <a:p>
            <a:fld id="{255DAFDF-2EF6-44FB-8AA4-C1E9B7563AAC}" type="slidenum">
              <a:rPr lang="en-GB" smtClean="0"/>
              <a:t>‹#›</a:t>
            </a:fld>
            <a:endParaRPr lang="en-GB"/>
          </a:p>
        </p:txBody>
      </p:sp>
      <p:sp>
        <p:nvSpPr>
          <p:cNvPr id="5" name="Rectangle 4">
            <a:extLst>
              <a:ext uri="{FF2B5EF4-FFF2-40B4-BE49-F238E27FC236}">
                <a16:creationId xmlns:a16="http://schemas.microsoft.com/office/drawing/2014/main" id="{A03D6DC5-1A1B-1CB9-66E4-95AE77391F58}"/>
              </a:ext>
            </a:extLst>
          </p:cNvPr>
          <p:cNvSpPr/>
          <p:nvPr userDrawn="1"/>
        </p:nvSpPr>
        <p:spPr>
          <a:xfrm>
            <a:off x="284163" y="6289438"/>
            <a:ext cx="11623674"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 name="Rectangle 5">
            <a:extLst>
              <a:ext uri="{FF2B5EF4-FFF2-40B4-BE49-F238E27FC236}">
                <a16:creationId xmlns:a16="http://schemas.microsoft.com/office/drawing/2014/main" id="{BF5578B3-6385-4DCC-1239-3F66F3DF4385}"/>
              </a:ext>
            </a:extLst>
          </p:cNvPr>
          <p:cNvSpPr/>
          <p:nvPr userDrawn="1"/>
        </p:nvSpPr>
        <p:spPr>
          <a:xfrm>
            <a:off x="7654925" y="6289438"/>
            <a:ext cx="3402013"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Tree>
    <p:extLst>
      <p:ext uri="{BB962C8B-B14F-4D97-AF65-F5344CB8AC3E}">
        <p14:creationId xmlns:p14="http://schemas.microsoft.com/office/powerpoint/2010/main" val="2001299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E53A-EE10-B927-7EBC-DEFB0AD84C4F}"/>
              </a:ext>
            </a:extLst>
          </p:cNvPr>
          <p:cNvSpPr>
            <a:spLocks noGrp="1"/>
          </p:cNvSpPr>
          <p:nvPr>
            <p:ph type="title"/>
          </p:nvPr>
        </p:nvSpPr>
        <p:spPr>
          <a:xfrm>
            <a:off x="2268538" y="1988624"/>
            <a:ext cx="9639300" cy="1752103"/>
          </a:xfrm>
        </p:spPr>
        <p:txBody>
          <a:bodyPr anchor="ctr" anchorCtr="0"/>
          <a:lstStyle>
            <a:lvl1pPr>
              <a:defRPr sz="8000">
                <a:solidFill>
                  <a:schemeClr val="tx1"/>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40676A5D-DF62-4168-36D0-117351E6A37E}"/>
              </a:ext>
            </a:extLst>
          </p:cNvPr>
          <p:cNvSpPr>
            <a:spLocks noGrp="1"/>
          </p:cNvSpPr>
          <p:nvPr>
            <p:ph type="body" idx="1"/>
          </p:nvPr>
        </p:nvSpPr>
        <p:spPr>
          <a:xfrm>
            <a:off x="2268538" y="3740727"/>
            <a:ext cx="4819650" cy="2833111"/>
          </a:xfrm>
        </p:spPr>
        <p:txBody>
          <a:bodyPr anchor="b" anchorCtr="0"/>
          <a:lstStyle>
            <a:lvl1pPr marL="0" indent="0">
              <a:spcAft>
                <a:spcPts val="0"/>
              </a:spcAft>
              <a:buNone/>
              <a:defRPr sz="1600">
                <a:solidFill>
                  <a:schemeClr val="tx1"/>
                </a:solidFill>
                <a:latin typeface="Roboto Mono" pitchFamily="2" charset="0"/>
                <a:ea typeface="Roboto Mono"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Text Placeholder 2">
            <a:extLst>
              <a:ext uri="{FF2B5EF4-FFF2-40B4-BE49-F238E27FC236}">
                <a16:creationId xmlns:a16="http://schemas.microsoft.com/office/drawing/2014/main" id="{9DB1C131-7A60-313B-7C9D-C0F70E185FEE}"/>
              </a:ext>
            </a:extLst>
          </p:cNvPr>
          <p:cNvSpPr>
            <a:spLocks noGrp="1"/>
          </p:cNvSpPr>
          <p:nvPr>
            <p:ph type="body" idx="10"/>
          </p:nvPr>
        </p:nvSpPr>
        <p:spPr>
          <a:xfrm>
            <a:off x="7370763" y="3740726"/>
            <a:ext cx="4537075" cy="2833111"/>
          </a:xfrm>
        </p:spPr>
        <p:txBody>
          <a:bodyPr anchor="b" anchorCtr="0"/>
          <a:lstStyle>
            <a:lvl1pPr marL="0" indent="0">
              <a:spcAft>
                <a:spcPts val="0"/>
              </a:spcAft>
              <a:buNone/>
              <a:defRPr sz="1600">
                <a:solidFill>
                  <a:schemeClr val="tx1"/>
                </a:solidFill>
                <a:latin typeface="Roboto Mono" pitchFamily="2" charset="0"/>
                <a:ea typeface="Roboto Mono"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grpSp>
        <p:nvGrpSpPr>
          <p:cNvPr id="9" name="Group 8">
            <a:extLst>
              <a:ext uri="{FF2B5EF4-FFF2-40B4-BE49-F238E27FC236}">
                <a16:creationId xmlns:a16="http://schemas.microsoft.com/office/drawing/2014/main" id="{1D4CAC8A-258A-7CC1-D475-76181326D931}"/>
              </a:ext>
            </a:extLst>
          </p:cNvPr>
          <p:cNvGrpSpPr>
            <a:grpSpLocks noChangeAspect="1"/>
          </p:cNvGrpSpPr>
          <p:nvPr userDrawn="1"/>
        </p:nvGrpSpPr>
        <p:grpSpPr>
          <a:xfrm>
            <a:off x="284164" y="285488"/>
            <a:ext cx="1701799" cy="1707726"/>
            <a:chOff x="2857500" y="180976"/>
            <a:chExt cx="5924550" cy="5945187"/>
          </a:xfrm>
        </p:grpSpPr>
        <p:sp>
          <p:nvSpPr>
            <p:cNvPr id="10" name="Rectangle 5">
              <a:extLst>
                <a:ext uri="{FF2B5EF4-FFF2-40B4-BE49-F238E27FC236}">
                  <a16:creationId xmlns:a16="http://schemas.microsoft.com/office/drawing/2014/main" id="{26C79A3B-3DDB-A243-55B1-5D5843CB7DD1}"/>
                </a:ext>
              </a:extLst>
            </p:cNvPr>
            <p:cNvSpPr>
              <a:spLocks noChangeArrowheads="1"/>
            </p:cNvSpPr>
            <p:nvPr userDrawn="1"/>
          </p:nvSpPr>
          <p:spPr bwMode="auto">
            <a:xfrm>
              <a:off x="2857500" y="192088"/>
              <a:ext cx="5924550" cy="5934075"/>
            </a:xfrm>
            <a:prstGeom prst="rect">
              <a:avLst/>
            </a:prstGeom>
            <a:solidFill>
              <a:schemeClr val="bg1">
                <a:alpha val="50000"/>
              </a:schemeClr>
            </a:solidFill>
            <a:ln w="190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dirty="0"/>
            </a:p>
          </p:txBody>
        </p:sp>
        <p:sp>
          <p:nvSpPr>
            <p:cNvPr id="11" name="Freeform 7">
              <a:extLst>
                <a:ext uri="{FF2B5EF4-FFF2-40B4-BE49-F238E27FC236}">
                  <a16:creationId xmlns:a16="http://schemas.microsoft.com/office/drawing/2014/main" id="{298CA268-7D4A-11C5-72F8-389DD1FDA4F2}"/>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2" name="Freeform 8">
              <a:extLst>
                <a:ext uri="{FF2B5EF4-FFF2-40B4-BE49-F238E27FC236}">
                  <a16:creationId xmlns:a16="http://schemas.microsoft.com/office/drawing/2014/main" id="{746D8360-5BCD-F883-3B73-4B4A252205C3}"/>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3" name="Freeform 9">
              <a:extLst>
                <a:ext uri="{FF2B5EF4-FFF2-40B4-BE49-F238E27FC236}">
                  <a16:creationId xmlns:a16="http://schemas.microsoft.com/office/drawing/2014/main" id="{4751150D-9C27-5C53-F325-B51B787A983B}"/>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4" name="Freeform 10">
              <a:extLst>
                <a:ext uri="{FF2B5EF4-FFF2-40B4-BE49-F238E27FC236}">
                  <a16:creationId xmlns:a16="http://schemas.microsoft.com/office/drawing/2014/main" id="{734584F1-966C-0E17-57BD-CE7248B6D280}"/>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5" name="Freeform 11">
              <a:extLst>
                <a:ext uri="{FF2B5EF4-FFF2-40B4-BE49-F238E27FC236}">
                  <a16:creationId xmlns:a16="http://schemas.microsoft.com/office/drawing/2014/main" id="{F968CF18-2801-1B0E-B705-548E63228979}"/>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6" name="Freeform 12">
              <a:extLst>
                <a:ext uri="{FF2B5EF4-FFF2-40B4-BE49-F238E27FC236}">
                  <a16:creationId xmlns:a16="http://schemas.microsoft.com/office/drawing/2014/main" id="{F7F45756-23F8-67E1-91E8-525E9076ED54}"/>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7" name="Rectangle 16">
              <a:extLst>
                <a:ext uri="{FF2B5EF4-FFF2-40B4-BE49-F238E27FC236}">
                  <a16:creationId xmlns:a16="http://schemas.microsoft.com/office/drawing/2014/main" id="{0D500F3F-AEB5-3007-4654-56B46ED18AC3}"/>
                </a:ext>
              </a:extLst>
            </p:cNvPr>
            <p:cNvSpPr>
              <a:spLocks noChangeArrowheads="1"/>
            </p:cNvSpPr>
            <p:nvPr userDrawn="1"/>
          </p:nvSpPr>
          <p:spPr bwMode="auto">
            <a:xfrm>
              <a:off x="5334000" y="27876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8" name="Freeform 14">
              <a:extLst>
                <a:ext uri="{FF2B5EF4-FFF2-40B4-BE49-F238E27FC236}">
                  <a16:creationId xmlns:a16="http://schemas.microsoft.com/office/drawing/2014/main" id="{2A81F7FC-8C43-FDDC-EC1D-50321B172AD6}"/>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9" name="Freeform 15">
              <a:extLst>
                <a:ext uri="{FF2B5EF4-FFF2-40B4-BE49-F238E27FC236}">
                  <a16:creationId xmlns:a16="http://schemas.microsoft.com/office/drawing/2014/main" id="{2A9D0F6D-EC85-36E6-C26C-BEE9A5DFFA6D}"/>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0" name="Freeform 16">
              <a:extLst>
                <a:ext uri="{FF2B5EF4-FFF2-40B4-BE49-F238E27FC236}">
                  <a16:creationId xmlns:a16="http://schemas.microsoft.com/office/drawing/2014/main" id="{31100587-D0EE-9B68-9629-53AC64094A78}"/>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1" name="Freeform 17">
              <a:extLst>
                <a:ext uri="{FF2B5EF4-FFF2-40B4-BE49-F238E27FC236}">
                  <a16:creationId xmlns:a16="http://schemas.microsoft.com/office/drawing/2014/main" id="{675D2FB3-3D5C-F67B-81FD-CD98BEA18D6B}"/>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2" name="Freeform 18">
              <a:extLst>
                <a:ext uri="{FF2B5EF4-FFF2-40B4-BE49-F238E27FC236}">
                  <a16:creationId xmlns:a16="http://schemas.microsoft.com/office/drawing/2014/main" id="{5F14C21D-671B-49B7-0B99-B12764547929}"/>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3" name="Freeform 19">
              <a:extLst>
                <a:ext uri="{FF2B5EF4-FFF2-40B4-BE49-F238E27FC236}">
                  <a16:creationId xmlns:a16="http://schemas.microsoft.com/office/drawing/2014/main" id="{C22706C5-87E7-F51B-C946-E6B12C7BF50D}"/>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4" name="Freeform 20">
              <a:extLst>
                <a:ext uri="{FF2B5EF4-FFF2-40B4-BE49-F238E27FC236}">
                  <a16:creationId xmlns:a16="http://schemas.microsoft.com/office/drawing/2014/main" id="{48822B0B-8302-3B35-3A35-AC8CA9F563F8}"/>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5" name="Freeform 21">
              <a:extLst>
                <a:ext uri="{FF2B5EF4-FFF2-40B4-BE49-F238E27FC236}">
                  <a16:creationId xmlns:a16="http://schemas.microsoft.com/office/drawing/2014/main" id="{5892B384-3AC3-8C6C-086A-00DE448DA8F0}"/>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6" name="Rectangle 22">
              <a:extLst>
                <a:ext uri="{FF2B5EF4-FFF2-40B4-BE49-F238E27FC236}">
                  <a16:creationId xmlns:a16="http://schemas.microsoft.com/office/drawing/2014/main" id="{E91CE416-3E99-26DE-67D9-EFC753927F1B}"/>
                </a:ext>
              </a:extLst>
            </p:cNvPr>
            <p:cNvSpPr>
              <a:spLocks noChangeArrowheads="1"/>
            </p:cNvSpPr>
            <p:nvPr userDrawn="1"/>
          </p:nvSpPr>
          <p:spPr bwMode="auto">
            <a:xfrm>
              <a:off x="6072188" y="47307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7" name="Freeform 23">
              <a:extLst>
                <a:ext uri="{FF2B5EF4-FFF2-40B4-BE49-F238E27FC236}">
                  <a16:creationId xmlns:a16="http://schemas.microsoft.com/office/drawing/2014/main" id="{255D5249-9DE4-7A13-4AB7-5BA55465C4E9}"/>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8" name="Freeform 24">
              <a:extLst>
                <a:ext uri="{FF2B5EF4-FFF2-40B4-BE49-F238E27FC236}">
                  <a16:creationId xmlns:a16="http://schemas.microsoft.com/office/drawing/2014/main" id="{4A3DF61D-855C-FA3B-4919-C020FB7199CC}"/>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9" name="Freeform 25">
              <a:extLst>
                <a:ext uri="{FF2B5EF4-FFF2-40B4-BE49-F238E27FC236}">
                  <a16:creationId xmlns:a16="http://schemas.microsoft.com/office/drawing/2014/main" id="{02450BF3-6C97-803E-BD17-2D704FF7CFEE}"/>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0" name="Line 26">
              <a:extLst>
                <a:ext uri="{FF2B5EF4-FFF2-40B4-BE49-F238E27FC236}">
                  <a16:creationId xmlns:a16="http://schemas.microsoft.com/office/drawing/2014/main" id="{53D90B3F-49BB-F15B-B01E-34C711CC8CD1}"/>
                </a:ext>
              </a:extLst>
            </p:cNvPr>
            <p:cNvSpPr>
              <a:spLocks noChangeShapeType="1"/>
            </p:cNvSpPr>
            <p:nvPr userDrawn="1"/>
          </p:nvSpPr>
          <p:spPr bwMode="auto">
            <a:xfrm>
              <a:off x="2862263" y="2233613"/>
              <a:ext cx="5919787"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31" name="Line 27">
              <a:extLst>
                <a:ext uri="{FF2B5EF4-FFF2-40B4-BE49-F238E27FC236}">
                  <a16:creationId xmlns:a16="http://schemas.microsoft.com/office/drawing/2014/main" id="{B4F6B749-BCDB-978C-EE04-BB7514391287}"/>
                </a:ext>
              </a:extLst>
            </p:cNvPr>
            <p:cNvSpPr>
              <a:spLocks noChangeShapeType="1"/>
            </p:cNvSpPr>
            <p:nvPr userDrawn="1"/>
          </p:nvSpPr>
          <p:spPr bwMode="auto">
            <a:xfrm>
              <a:off x="5784850" y="180976"/>
              <a:ext cx="0" cy="2052638"/>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53" name="Line 29">
              <a:extLst>
                <a:ext uri="{FF2B5EF4-FFF2-40B4-BE49-F238E27FC236}">
                  <a16:creationId xmlns:a16="http://schemas.microsoft.com/office/drawing/2014/main" id="{1197B21A-F913-EF70-4E61-EA7AAB899433}"/>
                </a:ext>
              </a:extLst>
            </p:cNvPr>
            <p:cNvSpPr>
              <a:spLocks noChangeShapeType="1"/>
            </p:cNvSpPr>
            <p:nvPr userDrawn="1"/>
          </p:nvSpPr>
          <p:spPr bwMode="auto">
            <a:xfrm>
              <a:off x="2857500" y="4176713"/>
              <a:ext cx="5924550"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Tree>
    <p:extLst>
      <p:ext uri="{BB962C8B-B14F-4D97-AF65-F5344CB8AC3E}">
        <p14:creationId xmlns:p14="http://schemas.microsoft.com/office/powerpoint/2010/main" val="4291595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OLOUR">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54C9706-0E21-8831-C490-E4BDD203002D}"/>
              </a:ext>
            </a:extLst>
          </p:cNvPr>
          <p:cNvSpPr/>
          <p:nvPr userDrawn="1"/>
        </p:nvSpPr>
        <p:spPr>
          <a:xfrm>
            <a:off x="284163" y="2743201"/>
            <a:ext cx="5100637" cy="21457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 name="Rectangle 5">
            <a:extLst>
              <a:ext uri="{FF2B5EF4-FFF2-40B4-BE49-F238E27FC236}">
                <a16:creationId xmlns:a16="http://schemas.microsoft.com/office/drawing/2014/main" id="{63C13EAB-931E-CA81-D81E-894CF048E314}"/>
              </a:ext>
            </a:extLst>
          </p:cNvPr>
          <p:cNvSpPr/>
          <p:nvPr userDrawn="1"/>
        </p:nvSpPr>
        <p:spPr>
          <a:xfrm>
            <a:off x="284163" y="4888922"/>
            <a:ext cx="5100637" cy="168491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4082AEB-5006-8BDB-B209-D0CE6D0D9E54}"/>
              </a:ext>
            </a:extLst>
          </p:cNvPr>
          <p:cNvSpPr>
            <a:spLocks noGrp="1"/>
          </p:cNvSpPr>
          <p:nvPr>
            <p:ph type="ctrTitle"/>
          </p:nvPr>
        </p:nvSpPr>
        <p:spPr>
          <a:xfrm>
            <a:off x="568325" y="2743201"/>
            <a:ext cx="4535488" cy="2145721"/>
          </a:xfrm>
        </p:spPr>
        <p:txBody>
          <a:bodyPr anchor="ctr" anchorCtr="0"/>
          <a:lstStyle>
            <a:lvl1pPr algn="l">
              <a:defRPr sz="4800">
                <a:solidFill>
                  <a:schemeClr val="bg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7CF3C4D3-D951-05DD-58CA-A9363283ABF1}"/>
              </a:ext>
            </a:extLst>
          </p:cNvPr>
          <p:cNvSpPr>
            <a:spLocks noGrp="1"/>
          </p:cNvSpPr>
          <p:nvPr>
            <p:ph type="subTitle" idx="1"/>
          </p:nvPr>
        </p:nvSpPr>
        <p:spPr>
          <a:xfrm>
            <a:off x="568324" y="4888920"/>
            <a:ext cx="4535489" cy="1684917"/>
          </a:xfrm>
        </p:spPr>
        <p:txBody>
          <a:bodyPr anchor="ctr" anchorCtr="0"/>
          <a:lstStyle>
            <a:lvl1pPr marL="0" indent="0" algn="l">
              <a:spcAft>
                <a:spcPts val="0"/>
              </a:spcAft>
              <a:buNone/>
              <a:defRPr sz="1600">
                <a:solidFill>
                  <a:schemeClr val="bg1"/>
                </a:solidFill>
                <a:latin typeface="Roboto Mono" pitchFamily="2" charset="0"/>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grpSp>
        <p:nvGrpSpPr>
          <p:cNvPr id="19" name="Group 18">
            <a:extLst>
              <a:ext uri="{FF2B5EF4-FFF2-40B4-BE49-F238E27FC236}">
                <a16:creationId xmlns:a16="http://schemas.microsoft.com/office/drawing/2014/main" id="{7A72C5D7-9238-6093-13E0-3496077F0885}"/>
              </a:ext>
            </a:extLst>
          </p:cNvPr>
          <p:cNvGrpSpPr>
            <a:grpSpLocks noChangeAspect="1"/>
          </p:cNvGrpSpPr>
          <p:nvPr userDrawn="1"/>
        </p:nvGrpSpPr>
        <p:grpSpPr>
          <a:xfrm>
            <a:off x="10206038" y="281224"/>
            <a:ext cx="1701799" cy="1707726"/>
            <a:chOff x="2857500" y="180976"/>
            <a:chExt cx="5924550" cy="5945187"/>
          </a:xfrm>
        </p:grpSpPr>
        <p:sp>
          <p:nvSpPr>
            <p:cNvPr id="20" name="Rectangle 5">
              <a:extLst>
                <a:ext uri="{FF2B5EF4-FFF2-40B4-BE49-F238E27FC236}">
                  <a16:creationId xmlns:a16="http://schemas.microsoft.com/office/drawing/2014/main" id="{1BDD3A87-F94A-5935-C19A-B43B47E4511B}"/>
                </a:ext>
              </a:extLst>
            </p:cNvPr>
            <p:cNvSpPr>
              <a:spLocks noChangeArrowheads="1"/>
            </p:cNvSpPr>
            <p:nvPr userDrawn="1"/>
          </p:nvSpPr>
          <p:spPr bwMode="auto">
            <a:xfrm>
              <a:off x="2857500" y="192088"/>
              <a:ext cx="5924550" cy="5934075"/>
            </a:xfrm>
            <a:prstGeom prst="rect">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1" name="Freeform 7">
              <a:extLst>
                <a:ext uri="{FF2B5EF4-FFF2-40B4-BE49-F238E27FC236}">
                  <a16:creationId xmlns:a16="http://schemas.microsoft.com/office/drawing/2014/main" id="{02DF7797-B46E-8541-F1D2-FFB63E78CCC2}"/>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2" name="Freeform 8">
              <a:extLst>
                <a:ext uri="{FF2B5EF4-FFF2-40B4-BE49-F238E27FC236}">
                  <a16:creationId xmlns:a16="http://schemas.microsoft.com/office/drawing/2014/main" id="{07C0DBDD-1BCE-9F03-BF8A-4449C6A7E7E1}"/>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3" name="Freeform 9">
              <a:extLst>
                <a:ext uri="{FF2B5EF4-FFF2-40B4-BE49-F238E27FC236}">
                  <a16:creationId xmlns:a16="http://schemas.microsoft.com/office/drawing/2014/main" id="{E8952F56-6955-AEA3-17E3-472E9F76A6D5}"/>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4" name="Freeform 10">
              <a:extLst>
                <a:ext uri="{FF2B5EF4-FFF2-40B4-BE49-F238E27FC236}">
                  <a16:creationId xmlns:a16="http://schemas.microsoft.com/office/drawing/2014/main" id="{AEAB4482-B124-8CEC-1998-FD3A3DE8E998}"/>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5" name="Freeform 11">
              <a:extLst>
                <a:ext uri="{FF2B5EF4-FFF2-40B4-BE49-F238E27FC236}">
                  <a16:creationId xmlns:a16="http://schemas.microsoft.com/office/drawing/2014/main" id="{DB1E9115-CB0A-481C-D7A1-CB98A3DA37F6}"/>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6" name="Freeform 12">
              <a:extLst>
                <a:ext uri="{FF2B5EF4-FFF2-40B4-BE49-F238E27FC236}">
                  <a16:creationId xmlns:a16="http://schemas.microsoft.com/office/drawing/2014/main" id="{1D08DA13-3031-09FC-A7E1-302616E79A41}"/>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7" name="Rectangle 13">
              <a:extLst>
                <a:ext uri="{FF2B5EF4-FFF2-40B4-BE49-F238E27FC236}">
                  <a16:creationId xmlns:a16="http://schemas.microsoft.com/office/drawing/2014/main" id="{70ED91D8-BF04-DF61-83F0-A2D2B0C7CBDF}"/>
                </a:ext>
              </a:extLst>
            </p:cNvPr>
            <p:cNvSpPr>
              <a:spLocks noChangeArrowheads="1"/>
            </p:cNvSpPr>
            <p:nvPr userDrawn="1"/>
          </p:nvSpPr>
          <p:spPr bwMode="auto">
            <a:xfrm>
              <a:off x="5334000" y="27876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8" name="Freeform 14">
              <a:extLst>
                <a:ext uri="{FF2B5EF4-FFF2-40B4-BE49-F238E27FC236}">
                  <a16:creationId xmlns:a16="http://schemas.microsoft.com/office/drawing/2014/main" id="{7FF3B334-839A-9BAC-C5C8-CCACDA1578AB}"/>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9" name="Freeform 15">
              <a:extLst>
                <a:ext uri="{FF2B5EF4-FFF2-40B4-BE49-F238E27FC236}">
                  <a16:creationId xmlns:a16="http://schemas.microsoft.com/office/drawing/2014/main" id="{C1BED1B9-E99D-8453-53C2-1AA3250BE034}"/>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0" name="Freeform 16">
              <a:extLst>
                <a:ext uri="{FF2B5EF4-FFF2-40B4-BE49-F238E27FC236}">
                  <a16:creationId xmlns:a16="http://schemas.microsoft.com/office/drawing/2014/main" id="{0C75F0BA-E4DD-6146-DF3E-11895D1BB5C0}"/>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1" name="Freeform 17">
              <a:extLst>
                <a:ext uri="{FF2B5EF4-FFF2-40B4-BE49-F238E27FC236}">
                  <a16:creationId xmlns:a16="http://schemas.microsoft.com/office/drawing/2014/main" id="{5AFED7E7-6A25-06E8-5E54-0B501805BA67}"/>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2" name="Freeform 18">
              <a:extLst>
                <a:ext uri="{FF2B5EF4-FFF2-40B4-BE49-F238E27FC236}">
                  <a16:creationId xmlns:a16="http://schemas.microsoft.com/office/drawing/2014/main" id="{FE27B279-DE0B-8E33-CA7D-B3AA4E2FB431}"/>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3" name="Freeform 19">
              <a:extLst>
                <a:ext uri="{FF2B5EF4-FFF2-40B4-BE49-F238E27FC236}">
                  <a16:creationId xmlns:a16="http://schemas.microsoft.com/office/drawing/2014/main" id="{CF677E05-356E-B7CF-433C-8A8BEB935A52}"/>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4" name="Freeform 20">
              <a:extLst>
                <a:ext uri="{FF2B5EF4-FFF2-40B4-BE49-F238E27FC236}">
                  <a16:creationId xmlns:a16="http://schemas.microsoft.com/office/drawing/2014/main" id="{7439665E-8420-B18D-35BC-7A106B0F0411}"/>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5" name="Freeform 21">
              <a:extLst>
                <a:ext uri="{FF2B5EF4-FFF2-40B4-BE49-F238E27FC236}">
                  <a16:creationId xmlns:a16="http://schemas.microsoft.com/office/drawing/2014/main" id="{8B393608-7C32-0CE4-DE4C-6F5D726F54D4}"/>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6" name="Rectangle 22">
              <a:extLst>
                <a:ext uri="{FF2B5EF4-FFF2-40B4-BE49-F238E27FC236}">
                  <a16:creationId xmlns:a16="http://schemas.microsoft.com/office/drawing/2014/main" id="{741854CE-FC37-0776-3C7A-C19E0D1D1558}"/>
                </a:ext>
              </a:extLst>
            </p:cNvPr>
            <p:cNvSpPr>
              <a:spLocks noChangeArrowheads="1"/>
            </p:cNvSpPr>
            <p:nvPr userDrawn="1"/>
          </p:nvSpPr>
          <p:spPr bwMode="auto">
            <a:xfrm>
              <a:off x="6072188" y="47307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7" name="Freeform 23">
              <a:extLst>
                <a:ext uri="{FF2B5EF4-FFF2-40B4-BE49-F238E27FC236}">
                  <a16:creationId xmlns:a16="http://schemas.microsoft.com/office/drawing/2014/main" id="{C67250D9-E873-CC19-523F-5D9AA67FC2E4}"/>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8" name="Freeform 24">
              <a:extLst>
                <a:ext uri="{FF2B5EF4-FFF2-40B4-BE49-F238E27FC236}">
                  <a16:creationId xmlns:a16="http://schemas.microsoft.com/office/drawing/2014/main" id="{0991AB8C-B4C7-9440-B845-B607635CC34A}"/>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9" name="Freeform 25">
              <a:extLst>
                <a:ext uri="{FF2B5EF4-FFF2-40B4-BE49-F238E27FC236}">
                  <a16:creationId xmlns:a16="http://schemas.microsoft.com/office/drawing/2014/main" id="{DCF5F829-4736-E015-161E-235B4E47DD6F}"/>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0" name="Line 26">
              <a:extLst>
                <a:ext uri="{FF2B5EF4-FFF2-40B4-BE49-F238E27FC236}">
                  <a16:creationId xmlns:a16="http://schemas.microsoft.com/office/drawing/2014/main" id="{A65A9DE7-9B92-2BA5-7CB9-B5422094253F}"/>
                </a:ext>
              </a:extLst>
            </p:cNvPr>
            <p:cNvSpPr>
              <a:spLocks noChangeShapeType="1"/>
            </p:cNvSpPr>
            <p:nvPr userDrawn="1"/>
          </p:nvSpPr>
          <p:spPr bwMode="auto">
            <a:xfrm>
              <a:off x="2862263" y="2233613"/>
              <a:ext cx="591978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41" name="Line 27">
              <a:extLst>
                <a:ext uri="{FF2B5EF4-FFF2-40B4-BE49-F238E27FC236}">
                  <a16:creationId xmlns:a16="http://schemas.microsoft.com/office/drawing/2014/main" id="{A8F9F389-85D3-C556-3AC6-F0CCF8F2988B}"/>
                </a:ext>
              </a:extLst>
            </p:cNvPr>
            <p:cNvSpPr>
              <a:spLocks noChangeShapeType="1"/>
            </p:cNvSpPr>
            <p:nvPr userDrawn="1"/>
          </p:nvSpPr>
          <p:spPr bwMode="auto">
            <a:xfrm>
              <a:off x="5784850" y="180976"/>
              <a:ext cx="0" cy="205263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42" name="Line 29">
              <a:extLst>
                <a:ext uri="{FF2B5EF4-FFF2-40B4-BE49-F238E27FC236}">
                  <a16:creationId xmlns:a16="http://schemas.microsoft.com/office/drawing/2014/main" id="{3D1C1995-EB3B-A5DE-A8F9-B8BCA9AEBDC0}"/>
                </a:ext>
              </a:extLst>
            </p:cNvPr>
            <p:cNvSpPr>
              <a:spLocks noChangeShapeType="1"/>
            </p:cNvSpPr>
            <p:nvPr userDrawn="1"/>
          </p:nvSpPr>
          <p:spPr bwMode="auto">
            <a:xfrm>
              <a:off x="2857500" y="4176713"/>
              <a:ext cx="5924550"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
        <p:nvSpPr>
          <p:cNvPr id="7" name="Picture Placeholder 15">
            <a:extLst>
              <a:ext uri="{FF2B5EF4-FFF2-40B4-BE49-F238E27FC236}">
                <a16:creationId xmlns:a16="http://schemas.microsoft.com/office/drawing/2014/main" id="{5D1D2216-D7DA-7473-E185-646FAE57E4DD}"/>
              </a:ext>
            </a:extLst>
          </p:cNvPr>
          <p:cNvSpPr>
            <a:spLocks noGrp="1"/>
          </p:cNvSpPr>
          <p:nvPr>
            <p:ph type="pic" sz="quarter" idx="10"/>
          </p:nvPr>
        </p:nvSpPr>
        <p:spPr>
          <a:xfrm>
            <a:off x="293691" y="294084"/>
            <a:ext cx="11605415" cy="6271022"/>
          </a:xfrm>
          <a:custGeom>
            <a:avLst/>
            <a:gdLst>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00638 w 11623676"/>
              <a:gd name="connsiteY5" fmla="*/ 6289675 h 6289675"/>
              <a:gd name="connsiteX6" fmla="*/ 5100638 w 11623676"/>
              <a:gd name="connsiteY6" fmla="*/ 2459038 h 6289675"/>
              <a:gd name="connsiteX7" fmla="*/ 0 w 11623676"/>
              <a:gd name="connsiteY7" fmla="*/ 2459038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2 h 6289675"/>
              <a:gd name="connsiteX6" fmla="*/ 5100638 w 11623676"/>
              <a:gd name="connsiteY6" fmla="*/ 2459038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4899 h 6289675"/>
              <a:gd name="connsiteX6" fmla="*/ 5100638 w 11623676"/>
              <a:gd name="connsiteY6" fmla="*/ 2459038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2511 h 6289675"/>
              <a:gd name="connsiteX6" fmla="*/ 5100638 w 11623676"/>
              <a:gd name="connsiteY6" fmla="*/ 2459038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00638 w 11623676"/>
              <a:gd name="connsiteY6" fmla="*/ 2459038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22103 w 11623676"/>
              <a:gd name="connsiteY6" fmla="*/ 2450679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22103 w 11623676"/>
              <a:gd name="connsiteY6" fmla="*/ 2442320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5535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314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3147 h 6289675"/>
              <a:gd name="connsiteX3" fmla="*/ 11623676 w 11623676"/>
              <a:gd name="connsiteY3" fmla="*/ 1708369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0684 w 11623676"/>
              <a:gd name="connsiteY2" fmla="*/ 1713147 h 6289675"/>
              <a:gd name="connsiteX3" fmla="*/ 11623676 w 11623676"/>
              <a:gd name="connsiteY3" fmla="*/ 1708369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1371 w 11623676"/>
              <a:gd name="connsiteY5" fmla="*/ 6276540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2564 w 11623676"/>
              <a:gd name="connsiteY5" fmla="*/ 6288481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1371 w 11623676"/>
              <a:gd name="connsiteY5" fmla="*/ 6287287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22104 w 11623676"/>
              <a:gd name="connsiteY5" fmla="*/ 6286092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08986 w 11623676"/>
              <a:gd name="connsiteY5" fmla="*/ 6286092 h 6289675"/>
              <a:gd name="connsiteX6" fmla="*/ 5110178 w 11623676"/>
              <a:gd name="connsiteY6" fmla="*/ 2445903 h 6289675"/>
              <a:gd name="connsiteX7" fmla="*/ 1193 w 11623676"/>
              <a:gd name="connsiteY7" fmla="*/ 2447096 h 6289675"/>
              <a:gd name="connsiteX8" fmla="*/ 0 w 11623676"/>
              <a:gd name="connsiteY8" fmla="*/ 0 h 628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3676" h="6289675">
                <a:moveTo>
                  <a:pt x="0" y="0"/>
                </a:moveTo>
                <a:lnTo>
                  <a:pt x="9921875" y="0"/>
                </a:lnTo>
                <a:lnTo>
                  <a:pt x="9921875" y="1711952"/>
                </a:lnTo>
                <a:lnTo>
                  <a:pt x="11623676" y="1708369"/>
                </a:lnTo>
                <a:lnTo>
                  <a:pt x="11623676" y="6289675"/>
                </a:lnTo>
                <a:lnTo>
                  <a:pt x="5108986" y="6286092"/>
                </a:lnTo>
                <a:cubicBezTo>
                  <a:pt x="5108588" y="5009213"/>
                  <a:pt x="5110576" y="3722782"/>
                  <a:pt x="5110178" y="2445903"/>
                </a:cubicBezTo>
                <a:lnTo>
                  <a:pt x="1193" y="2447096"/>
                </a:lnTo>
                <a:cubicBezTo>
                  <a:pt x="795" y="1631397"/>
                  <a:pt x="398" y="815699"/>
                  <a:pt x="0" y="0"/>
                </a:cubicBezTo>
                <a:close/>
              </a:path>
            </a:pathLst>
          </a:custGeom>
          <a:solidFill>
            <a:schemeClr val="bg1">
              <a:lumMod val="85000"/>
            </a:schemeClr>
          </a:solidFill>
          <a:ln w="19050">
            <a:noFill/>
          </a:ln>
        </p:spPr>
        <p:txBody>
          <a:bodyPr wrap="square">
            <a:noAutofit/>
          </a:bodyPr>
          <a:lstStyle/>
          <a:p>
            <a:r>
              <a:rPr lang="en-GB"/>
              <a:t>Click icon to add picture</a:t>
            </a:r>
          </a:p>
        </p:txBody>
      </p:sp>
      <p:sp>
        <p:nvSpPr>
          <p:cNvPr id="8" name="Rectangle 7">
            <a:extLst>
              <a:ext uri="{FF2B5EF4-FFF2-40B4-BE49-F238E27FC236}">
                <a16:creationId xmlns:a16="http://schemas.microsoft.com/office/drawing/2014/main" id="{0B326486-07F2-F8C4-B204-670628C876A5}"/>
              </a:ext>
            </a:extLst>
          </p:cNvPr>
          <p:cNvSpPr/>
          <p:nvPr userDrawn="1"/>
        </p:nvSpPr>
        <p:spPr>
          <a:xfrm>
            <a:off x="284163" y="284163"/>
            <a:ext cx="11623675" cy="628967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Tree>
    <p:extLst>
      <p:ext uri="{BB962C8B-B14F-4D97-AF65-F5344CB8AC3E}">
        <p14:creationId xmlns:p14="http://schemas.microsoft.com/office/powerpoint/2010/main" val="75670557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 COLOUR">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E53A-EE10-B927-7EBC-DEFB0AD84C4F}"/>
              </a:ext>
            </a:extLst>
          </p:cNvPr>
          <p:cNvSpPr>
            <a:spLocks noGrp="1"/>
          </p:cNvSpPr>
          <p:nvPr>
            <p:ph type="title"/>
          </p:nvPr>
        </p:nvSpPr>
        <p:spPr>
          <a:xfrm>
            <a:off x="2268538" y="1988624"/>
            <a:ext cx="9639300" cy="1752103"/>
          </a:xfrm>
        </p:spPr>
        <p:txBody>
          <a:bodyPr anchor="ctr" anchorCtr="0"/>
          <a:lstStyle>
            <a:lvl1pPr>
              <a:defRPr sz="8000">
                <a:solidFill>
                  <a:schemeClr val="bg1"/>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40676A5D-DF62-4168-36D0-117351E6A37E}"/>
              </a:ext>
            </a:extLst>
          </p:cNvPr>
          <p:cNvSpPr>
            <a:spLocks noGrp="1"/>
          </p:cNvSpPr>
          <p:nvPr>
            <p:ph type="body" idx="1"/>
          </p:nvPr>
        </p:nvSpPr>
        <p:spPr>
          <a:xfrm>
            <a:off x="2268538" y="3740727"/>
            <a:ext cx="4819650" cy="2833111"/>
          </a:xfrm>
        </p:spPr>
        <p:txBody>
          <a:bodyPr anchor="b" anchorCtr="0"/>
          <a:lstStyle>
            <a:lvl1pPr marL="0" indent="0">
              <a:spcAft>
                <a:spcPts val="0"/>
              </a:spcAft>
              <a:buNone/>
              <a:defRPr sz="1600">
                <a:solidFill>
                  <a:schemeClr val="bg1"/>
                </a:solidFill>
                <a:latin typeface="Roboto Mono" pitchFamily="2" charset="0"/>
                <a:ea typeface="Roboto Mono"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grpSp>
        <p:nvGrpSpPr>
          <p:cNvPr id="4" name="Group 3">
            <a:extLst>
              <a:ext uri="{FF2B5EF4-FFF2-40B4-BE49-F238E27FC236}">
                <a16:creationId xmlns:a16="http://schemas.microsoft.com/office/drawing/2014/main" id="{B8157823-46B1-B578-E536-49787B572252}"/>
              </a:ext>
            </a:extLst>
          </p:cNvPr>
          <p:cNvGrpSpPr>
            <a:grpSpLocks noChangeAspect="1"/>
          </p:cNvGrpSpPr>
          <p:nvPr userDrawn="1"/>
        </p:nvGrpSpPr>
        <p:grpSpPr>
          <a:xfrm>
            <a:off x="285750" y="282721"/>
            <a:ext cx="1701799" cy="1707726"/>
            <a:chOff x="2857500" y="180976"/>
            <a:chExt cx="5924550" cy="5945187"/>
          </a:xfrm>
        </p:grpSpPr>
        <p:sp>
          <p:nvSpPr>
            <p:cNvPr id="5" name="Rectangle 5">
              <a:extLst>
                <a:ext uri="{FF2B5EF4-FFF2-40B4-BE49-F238E27FC236}">
                  <a16:creationId xmlns:a16="http://schemas.microsoft.com/office/drawing/2014/main" id="{53B26F7A-2DDF-3427-1875-2D59E1BE9466}"/>
                </a:ext>
              </a:extLst>
            </p:cNvPr>
            <p:cNvSpPr>
              <a:spLocks noChangeArrowheads="1"/>
            </p:cNvSpPr>
            <p:nvPr userDrawn="1"/>
          </p:nvSpPr>
          <p:spPr bwMode="auto">
            <a:xfrm>
              <a:off x="2857500" y="192088"/>
              <a:ext cx="5924550" cy="5934075"/>
            </a:xfrm>
            <a:prstGeom prst="rect">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6" name="Freeform 7">
              <a:extLst>
                <a:ext uri="{FF2B5EF4-FFF2-40B4-BE49-F238E27FC236}">
                  <a16:creationId xmlns:a16="http://schemas.microsoft.com/office/drawing/2014/main" id="{99C9F786-8BD9-1EA4-C796-146C0DA0BC70}"/>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2" name="Freeform 8">
              <a:extLst>
                <a:ext uri="{FF2B5EF4-FFF2-40B4-BE49-F238E27FC236}">
                  <a16:creationId xmlns:a16="http://schemas.microsoft.com/office/drawing/2014/main" id="{0BB4A127-5C47-B600-59F5-DBC463DEEB60}"/>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3" name="Freeform 9">
              <a:extLst>
                <a:ext uri="{FF2B5EF4-FFF2-40B4-BE49-F238E27FC236}">
                  <a16:creationId xmlns:a16="http://schemas.microsoft.com/office/drawing/2014/main" id="{6F379A8D-C637-5E0F-177D-355BB13576C2}"/>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4" name="Freeform 10">
              <a:extLst>
                <a:ext uri="{FF2B5EF4-FFF2-40B4-BE49-F238E27FC236}">
                  <a16:creationId xmlns:a16="http://schemas.microsoft.com/office/drawing/2014/main" id="{A2A10FD1-62CF-7ACC-52B0-E91079F17AA0}"/>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5" name="Freeform 11">
              <a:extLst>
                <a:ext uri="{FF2B5EF4-FFF2-40B4-BE49-F238E27FC236}">
                  <a16:creationId xmlns:a16="http://schemas.microsoft.com/office/drawing/2014/main" id="{870366BD-25DA-ED20-63DE-94D786730CD9}"/>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6" name="Freeform 12">
              <a:extLst>
                <a:ext uri="{FF2B5EF4-FFF2-40B4-BE49-F238E27FC236}">
                  <a16:creationId xmlns:a16="http://schemas.microsoft.com/office/drawing/2014/main" id="{3C4EE07C-439B-47EE-AE99-945C986C7BB6}"/>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7" name="Rectangle 13">
              <a:extLst>
                <a:ext uri="{FF2B5EF4-FFF2-40B4-BE49-F238E27FC236}">
                  <a16:creationId xmlns:a16="http://schemas.microsoft.com/office/drawing/2014/main" id="{D965D628-567F-0F48-5365-F8CA3579801E}"/>
                </a:ext>
              </a:extLst>
            </p:cNvPr>
            <p:cNvSpPr>
              <a:spLocks noChangeArrowheads="1"/>
            </p:cNvSpPr>
            <p:nvPr userDrawn="1"/>
          </p:nvSpPr>
          <p:spPr bwMode="auto">
            <a:xfrm>
              <a:off x="5334000" y="27876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8" name="Freeform 14">
              <a:extLst>
                <a:ext uri="{FF2B5EF4-FFF2-40B4-BE49-F238E27FC236}">
                  <a16:creationId xmlns:a16="http://schemas.microsoft.com/office/drawing/2014/main" id="{BC8B6938-CAA2-B4BC-42D3-0EDD7DDD371A}"/>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9" name="Freeform 15">
              <a:extLst>
                <a:ext uri="{FF2B5EF4-FFF2-40B4-BE49-F238E27FC236}">
                  <a16:creationId xmlns:a16="http://schemas.microsoft.com/office/drawing/2014/main" id="{63E05349-F9DE-8676-036F-30F65E12DC91}"/>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0" name="Freeform 16">
              <a:extLst>
                <a:ext uri="{FF2B5EF4-FFF2-40B4-BE49-F238E27FC236}">
                  <a16:creationId xmlns:a16="http://schemas.microsoft.com/office/drawing/2014/main" id="{162B0012-DD11-1EC4-B5C6-3D94856BB0A6}"/>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1" name="Freeform 17">
              <a:extLst>
                <a:ext uri="{FF2B5EF4-FFF2-40B4-BE49-F238E27FC236}">
                  <a16:creationId xmlns:a16="http://schemas.microsoft.com/office/drawing/2014/main" id="{4B8CC901-9B3A-5E16-B327-AA66176F34BD}"/>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2" name="Freeform 18">
              <a:extLst>
                <a:ext uri="{FF2B5EF4-FFF2-40B4-BE49-F238E27FC236}">
                  <a16:creationId xmlns:a16="http://schemas.microsoft.com/office/drawing/2014/main" id="{9AF6DCBC-560C-BC68-9DC2-805FF2351AF4}"/>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3" name="Freeform 19">
              <a:extLst>
                <a:ext uri="{FF2B5EF4-FFF2-40B4-BE49-F238E27FC236}">
                  <a16:creationId xmlns:a16="http://schemas.microsoft.com/office/drawing/2014/main" id="{97E2E3FC-E609-3679-4150-453D97EE6FC4}"/>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4" name="Freeform 20">
              <a:extLst>
                <a:ext uri="{FF2B5EF4-FFF2-40B4-BE49-F238E27FC236}">
                  <a16:creationId xmlns:a16="http://schemas.microsoft.com/office/drawing/2014/main" id="{9F4ABEA9-1A81-817C-E534-ABAEE0A94484}"/>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5" name="Freeform 21">
              <a:extLst>
                <a:ext uri="{FF2B5EF4-FFF2-40B4-BE49-F238E27FC236}">
                  <a16:creationId xmlns:a16="http://schemas.microsoft.com/office/drawing/2014/main" id="{F39F663D-863B-95F4-9C8D-A255033CF816}"/>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6" name="Rectangle 22">
              <a:extLst>
                <a:ext uri="{FF2B5EF4-FFF2-40B4-BE49-F238E27FC236}">
                  <a16:creationId xmlns:a16="http://schemas.microsoft.com/office/drawing/2014/main" id="{839E31C3-1121-39D4-C523-AF9278E33C62}"/>
                </a:ext>
              </a:extLst>
            </p:cNvPr>
            <p:cNvSpPr>
              <a:spLocks noChangeArrowheads="1"/>
            </p:cNvSpPr>
            <p:nvPr userDrawn="1"/>
          </p:nvSpPr>
          <p:spPr bwMode="auto">
            <a:xfrm>
              <a:off x="6072188" y="47307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7" name="Freeform 23">
              <a:extLst>
                <a:ext uri="{FF2B5EF4-FFF2-40B4-BE49-F238E27FC236}">
                  <a16:creationId xmlns:a16="http://schemas.microsoft.com/office/drawing/2014/main" id="{9ABD2C86-02DE-67C1-FF24-6ECA94DBD7BC}"/>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8" name="Freeform 24">
              <a:extLst>
                <a:ext uri="{FF2B5EF4-FFF2-40B4-BE49-F238E27FC236}">
                  <a16:creationId xmlns:a16="http://schemas.microsoft.com/office/drawing/2014/main" id="{9E88B94F-BDA7-A0B7-062B-23D6737CE162}"/>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9" name="Freeform 25">
              <a:extLst>
                <a:ext uri="{FF2B5EF4-FFF2-40B4-BE49-F238E27FC236}">
                  <a16:creationId xmlns:a16="http://schemas.microsoft.com/office/drawing/2014/main" id="{6EB3AD21-E91E-06BE-C3F4-81D66268AB62}"/>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50" name="Line 26">
              <a:extLst>
                <a:ext uri="{FF2B5EF4-FFF2-40B4-BE49-F238E27FC236}">
                  <a16:creationId xmlns:a16="http://schemas.microsoft.com/office/drawing/2014/main" id="{50049BF7-8BB5-79CD-67D6-5BE9782E5705}"/>
                </a:ext>
              </a:extLst>
            </p:cNvPr>
            <p:cNvSpPr>
              <a:spLocks noChangeShapeType="1"/>
            </p:cNvSpPr>
            <p:nvPr userDrawn="1"/>
          </p:nvSpPr>
          <p:spPr bwMode="auto">
            <a:xfrm>
              <a:off x="2862263" y="2233613"/>
              <a:ext cx="591978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51" name="Line 27">
              <a:extLst>
                <a:ext uri="{FF2B5EF4-FFF2-40B4-BE49-F238E27FC236}">
                  <a16:creationId xmlns:a16="http://schemas.microsoft.com/office/drawing/2014/main" id="{AF1B7649-24BD-FC20-4002-30F99C576E7E}"/>
                </a:ext>
              </a:extLst>
            </p:cNvPr>
            <p:cNvSpPr>
              <a:spLocks noChangeShapeType="1"/>
            </p:cNvSpPr>
            <p:nvPr userDrawn="1"/>
          </p:nvSpPr>
          <p:spPr bwMode="auto">
            <a:xfrm>
              <a:off x="5784850" y="180976"/>
              <a:ext cx="0" cy="205263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52" name="Line 29">
              <a:extLst>
                <a:ext uri="{FF2B5EF4-FFF2-40B4-BE49-F238E27FC236}">
                  <a16:creationId xmlns:a16="http://schemas.microsoft.com/office/drawing/2014/main" id="{D0E51BF0-A848-6B99-A1F7-AFF3F5A9DE3C}"/>
                </a:ext>
              </a:extLst>
            </p:cNvPr>
            <p:cNvSpPr>
              <a:spLocks noChangeShapeType="1"/>
            </p:cNvSpPr>
            <p:nvPr userDrawn="1"/>
          </p:nvSpPr>
          <p:spPr bwMode="auto">
            <a:xfrm>
              <a:off x="2857500" y="4176713"/>
              <a:ext cx="5924550"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
        <p:nvSpPr>
          <p:cNvPr id="8" name="Text Placeholder 2">
            <a:extLst>
              <a:ext uri="{FF2B5EF4-FFF2-40B4-BE49-F238E27FC236}">
                <a16:creationId xmlns:a16="http://schemas.microsoft.com/office/drawing/2014/main" id="{9DB1C131-7A60-313B-7C9D-C0F70E185FEE}"/>
              </a:ext>
            </a:extLst>
          </p:cNvPr>
          <p:cNvSpPr>
            <a:spLocks noGrp="1"/>
          </p:cNvSpPr>
          <p:nvPr>
            <p:ph type="body" idx="10"/>
          </p:nvPr>
        </p:nvSpPr>
        <p:spPr>
          <a:xfrm>
            <a:off x="7370763" y="3740726"/>
            <a:ext cx="4537075" cy="2833111"/>
          </a:xfrm>
        </p:spPr>
        <p:txBody>
          <a:bodyPr anchor="b" anchorCtr="0"/>
          <a:lstStyle>
            <a:lvl1pPr marL="0" indent="0">
              <a:spcAft>
                <a:spcPts val="0"/>
              </a:spcAft>
              <a:buNone/>
              <a:defRPr sz="1600">
                <a:solidFill>
                  <a:schemeClr val="bg1"/>
                </a:solidFill>
                <a:latin typeface="Roboto Mono" pitchFamily="2" charset="0"/>
                <a:ea typeface="Roboto Mono"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408571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Multi">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A480832-174C-35BC-4416-D5822CCEC351}"/>
              </a:ext>
            </a:extLst>
          </p:cNvPr>
          <p:cNvSpPr/>
          <p:nvPr userDrawn="1"/>
        </p:nvSpPr>
        <p:spPr>
          <a:xfrm>
            <a:off x="284164" y="3380330"/>
            <a:ext cx="4535486" cy="318899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
        <p:nvSpPr>
          <p:cNvPr id="19" name="Rectangle 18">
            <a:extLst>
              <a:ext uri="{FF2B5EF4-FFF2-40B4-BE49-F238E27FC236}">
                <a16:creationId xmlns:a16="http://schemas.microsoft.com/office/drawing/2014/main" id="{94C59E5E-7B64-C1D3-70AC-CBDA05AB5E92}"/>
              </a:ext>
            </a:extLst>
          </p:cNvPr>
          <p:cNvSpPr/>
          <p:nvPr userDrawn="1"/>
        </p:nvSpPr>
        <p:spPr>
          <a:xfrm>
            <a:off x="4816474" y="284163"/>
            <a:ext cx="7088187" cy="40799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
        <p:nvSpPr>
          <p:cNvPr id="7" name="Rectangle 6">
            <a:extLst>
              <a:ext uri="{FF2B5EF4-FFF2-40B4-BE49-F238E27FC236}">
                <a16:creationId xmlns:a16="http://schemas.microsoft.com/office/drawing/2014/main" id="{287FD12B-4DF0-18D6-1F3C-10055179B50D}"/>
              </a:ext>
            </a:extLst>
          </p:cNvPr>
          <p:cNvSpPr/>
          <p:nvPr userDrawn="1"/>
        </p:nvSpPr>
        <p:spPr>
          <a:xfrm>
            <a:off x="1985963" y="1991916"/>
            <a:ext cx="7653337" cy="2906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Rectangle 7">
            <a:extLst>
              <a:ext uri="{FF2B5EF4-FFF2-40B4-BE49-F238E27FC236}">
                <a16:creationId xmlns:a16="http://schemas.microsoft.com/office/drawing/2014/main" id="{206A9A88-330A-1D1B-7639-29F93FEA9B15}"/>
              </a:ext>
            </a:extLst>
          </p:cNvPr>
          <p:cNvSpPr/>
          <p:nvPr userDrawn="1"/>
        </p:nvSpPr>
        <p:spPr>
          <a:xfrm>
            <a:off x="4819650" y="4899425"/>
            <a:ext cx="852487"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4082AEB-5006-8BDB-B209-D0CE6D0D9E54}"/>
              </a:ext>
            </a:extLst>
          </p:cNvPr>
          <p:cNvSpPr>
            <a:spLocks noGrp="1"/>
          </p:cNvSpPr>
          <p:nvPr>
            <p:ph type="ctrTitle"/>
          </p:nvPr>
        </p:nvSpPr>
        <p:spPr>
          <a:xfrm>
            <a:off x="2268539" y="1990447"/>
            <a:ext cx="5953124" cy="1704535"/>
          </a:xfrm>
        </p:spPr>
        <p:txBody>
          <a:bodyPr anchor="ctr" anchorCtr="0"/>
          <a:lstStyle>
            <a:lvl1pPr algn="l">
              <a:defRPr sz="4800"/>
            </a:lvl1pPr>
          </a:lstStyle>
          <a:p>
            <a:r>
              <a:rPr lang="en-GB"/>
              <a:t>Click to edit Master title style</a:t>
            </a:r>
            <a:endParaRPr lang="en-GB" dirty="0"/>
          </a:p>
        </p:txBody>
      </p:sp>
      <p:sp>
        <p:nvSpPr>
          <p:cNvPr id="3" name="Subtitle 2">
            <a:extLst>
              <a:ext uri="{FF2B5EF4-FFF2-40B4-BE49-F238E27FC236}">
                <a16:creationId xmlns:a16="http://schemas.microsoft.com/office/drawing/2014/main" id="{7CF3C4D3-D951-05DD-58CA-A9363283ABF1}"/>
              </a:ext>
            </a:extLst>
          </p:cNvPr>
          <p:cNvSpPr>
            <a:spLocks noGrp="1"/>
          </p:cNvSpPr>
          <p:nvPr>
            <p:ph type="subTitle" idx="1"/>
          </p:nvPr>
        </p:nvSpPr>
        <p:spPr>
          <a:xfrm>
            <a:off x="2268539" y="3694982"/>
            <a:ext cx="5670550" cy="1229709"/>
          </a:xfrm>
        </p:spPr>
        <p:txBody>
          <a:bodyPr anchor="ctr" anchorCtr="0"/>
          <a:lstStyle>
            <a:lvl1pPr marL="0" indent="0" algn="l">
              <a:spcAft>
                <a:spcPts val="0"/>
              </a:spcAft>
              <a:buNone/>
              <a:defRPr sz="1600">
                <a:latin typeface="Roboto Mono" pitchFamily="2" charset="0"/>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50" name="Rectangle 49">
            <a:extLst>
              <a:ext uri="{FF2B5EF4-FFF2-40B4-BE49-F238E27FC236}">
                <a16:creationId xmlns:a16="http://schemas.microsoft.com/office/drawing/2014/main" id="{B3BF3560-3CD1-0B64-03EA-D256199991D0}"/>
              </a:ext>
            </a:extLst>
          </p:cNvPr>
          <p:cNvSpPr/>
          <p:nvPr userDrawn="1"/>
        </p:nvSpPr>
        <p:spPr>
          <a:xfrm>
            <a:off x="5672137" y="4899425"/>
            <a:ext cx="847725"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1" name="Rectangle 50">
            <a:extLst>
              <a:ext uri="{FF2B5EF4-FFF2-40B4-BE49-F238E27FC236}">
                <a16:creationId xmlns:a16="http://schemas.microsoft.com/office/drawing/2014/main" id="{3170E404-5E3C-3FBF-484E-C38B7B8B1201}"/>
              </a:ext>
            </a:extLst>
          </p:cNvPr>
          <p:cNvSpPr/>
          <p:nvPr userDrawn="1"/>
        </p:nvSpPr>
        <p:spPr>
          <a:xfrm>
            <a:off x="6523038" y="4899425"/>
            <a:ext cx="850900"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2" name="Rectangle 51">
            <a:extLst>
              <a:ext uri="{FF2B5EF4-FFF2-40B4-BE49-F238E27FC236}">
                <a16:creationId xmlns:a16="http://schemas.microsoft.com/office/drawing/2014/main" id="{1A999DE3-E86C-A102-47F6-4FACE3E8D029}"/>
              </a:ext>
            </a:extLst>
          </p:cNvPr>
          <p:cNvSpPr/>
          <p:nvPr userDrawn="1"/>
        </p:nvSpPr>
        <p:spPr>
          <a:xfrm>
            <a:off x="7373938" y="4899425"/>
            <a:ext cx="850900"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6" name="Rectangle 55">
            <a:extLst>
              <a:ext uri="{FF2B5EF4-FFF2-40B4-BE49-F238E27FC236}">
                <a16:creationId xmlns:a16="http://schemas.microsoft.com/office/drawing/2014/main" id="{C9233BE1-3AEE-3BAE-81BA-7A0BC2CE4544}"/>
              </a:ext>
            </a:extLst>
          </p:cNvPr>
          <p:cNvSpPr/>
          <p:nvPr userDrawn="1"/>
        </p:nvSpPr>
        <p:spPr>
          <a:xfrm>
            <a:off x="11056937" y="4894481"/>
            <a:ext cx="847725"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7" name="Rectangle 66">
            <a:extLst>
              <a:ext uri="{FF2B5EF4-FFF2-40B4-BE49-F238E27FC236}">
                <a16:creationId xmlns:a16="http://schemas.microsoft.com/office/drawing/2014/main" id="{11F208DE-5B9E-F53C-1FF3-5BB6E64F20AD}"/>
              </a:ext>
            </a:extLst>
          </p:cNvPr>
          <p:cNvSpPr/>
          <p:nvPr userDrawn="1"/>
        </p:nvSpPr>
        <p:spPr>
          <a:xfrm>
            <a:off x="11056937" y="4365625"/>
            <a:ext cx="847726"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grpSp>
        <p:nvGrpSpPr>
          <p:cNvPr id="4" name="Group 3">
            <a:extLst>
              <a:ext uri="{FF2B5EF4-FFF2-40B4-BE49-F238E27FC236}">
                <a16:creationId xmlns:a16="http://schemas.microsoft.com/office/drawing/2014/main" id="{DD37211B-D966-CAD1-1700-8AED7E93093D}"/>
              </a:ext>
            </a:extLst>
          </p:cNvPr>
          <p:cNvGrpSpPr>
            <a:grpSpLocks noChangeAspect="1"/>
          </p:cNvGrpSpPr>
          <p:nvPr userDrawn="1"/>
        </p:nvGrpSpPr>
        <p:grpSpPr>
          <a:xfrm>
            <a:off x="284164" y="285488"/>
            <a:ext cx="1701799" cy="1707726"/>
            <a:chOff x="2857500" y="180976"/>
            <a:chExt cx="5924550" cy="5945187"/>
          </a:xfrm>
        </p:grpSpPr>
        <p:sp>
          <p:nvSpPr>
            <p:cNvPr id="5" name="Rectangle 5">
              <a:extLst>
                <a:ext uri="{FF2B5EF4-FFF2-40B4-BE49-F238E27FC236}">
                  <a16:creationId xmlns:a16="http://schemas.microsoft.com/office/drawing/2014/main" id="{D6A08A39-B4E8-114F-EB40-8851D8DFED3A}"/>
                </a:ext>
              </a:extLst>
            </p:cNvPr>
            <p:cNvSpPr>
              <a:spLocks noChangeArrowheads="1"/>
            </p:cNvSpPr>
            <p:nvPr userDrawn="1"/>
          </p:nvSpPr>
          <p:spPr bwMode="auto">
            <a:xfrm>
              <a:off x="2857500" y="192088"/>
              <a:ext cx="5924550" cy="5934075"/>
            </a:xfrm>
            <a:prstGeom prst="rect">
              <a:avLst/>
            </a:prstGeom>
            <a:solidFill>
              <a:schemeClr val="bg1">
                <a:alpha val="50000"/>
              </a:schemeClr>
            </a:solidFill>
            <a:ln w="190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6" name="Freeform 7">
              <a:extLst>
                <a:ext uri="{FF2B5EF4-FFF2-40B4-BE49-F238E27FC236}">
                  <a16:creationId xmlns:a16="http://schemas.microsoft.com/office/drawing/2014/main" id="{D9697553-8DD0-82F1-2FCE-9419C278B55E}"/>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9" name="Freeform 8">
              <a:extLst>
                <a:ext uri="{FF2B5EF4-FFF2-40B4-BE49-F238E27FC236}">
                  <a16:creationId xmlns:a16="http://schemas.microsoft.com/office/drawing/2014/main" id="{FAE76616-2DF2-F2F4-CCAA-23CD3A0D71B9}"/>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0" name="Freeform 9">
              <a:extLst>
                <a:ext uri="{FF2B5EF4-FFF2-40B4-BE49-F238E27FC236}">
                  <a16:creationId xmlns:a16="http://schemas.microsoft.com/office/drawing/2014/main" id="{64338178-4AF6-DDFA-DA3B-F2AD69D44CE4}"/>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1" name="Freeform 10">
              <a:extLst>
                <a:ext uri="{FF2B5EF4-FFF2-40B4-BE49-F238E27FC236}">
                  <a16:creationId xmlns:a16="http://schemas.microsoft.com/office/drawing/2014/main" id="{15189A9E-3CC7-FD5B-BAE3-419ADF4CC36B}"/>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2" name="Freeform 11">
              <a:extLst>
                <a:ext uri="{FF2B5EF4-FFF2-40B4-BE49-F238E27FC236}">
                  <a16:creationId xmlns:a16="http://schemas.microsoft.com/office/drawing/2014/main" id="{139C5A9C-EE7E-9A46-B17E-16881651F02D}"/>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3" name="Freeform 12">
              <a:extLst>
                <a:ext uri="{FF2B5EF4-FFF2-40B4-BE49-F238E27FC236}">
                  <a16:creationId xmlns:a16="http://schemas.microsoft.com/office/drawing/2014/main" id="{FA3E2A20-BEB5-D11C-FF3C-229019B8820B}"/>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4" name="Rectangle 13">
              <a:extLst>
                <a:ext uri="{FF2B5EF4-FFF2-40B4-BE49-F238E27FC236}">
                  <a16:creationId xmlns:a16="http://schemas.microsoft.com/office/drawing/2014/main" id="{A88D7C30-DA42-19B8-3A40-B2FB0F763069}"/>
                </a:ext>
              </a:extLst>
            </p:cNvPr>
            <p:cNvSpPr>
              <a:spLocks noChangeArrowheads="1"/>
            </p:cNvSpPr>
            <p:nvPr userDrawn="1"/>
          </p:nvSpPr>
          <p:spPr bwMode="auto">
            <a:xfrm>
              <a:off x="5334000" y="27876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5" name="Freeform 14">
              <a:extLst>
                <a:ext uri="{FF2B5EF4-FFF2-40B4-BE49-F238E27FC236}">
                  <a16:creationId xmlns:a16="http://schemas.microsoft.com/office/drawing/2014/main" id="{AFAC99C6-EC4B-A647-3BE6-351A0C3E9303}"/>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6" name="Freeform 15">
              <a:extLst>
                <a:ext uri="{FF2B5EF4-FFF2-40B4-BE49-F238E27FC236}">
                  <a16:creationId xmlns:a16="http://schemas.microsoft.com/office/drawing/2014/main" id="{7ADA210B-1468-3929-5D4F-912251EE4797}"/>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7" name="Freeform 16">
              <a:extLst>
                <a:ext uri="{FF2B5EF4-FFF2-40B4-BE49-F238E27FC236}">
                  <a16:creationId xmlns:a16="http://schemas.microsoft.com/office/drawing/2014/main" id="{22965A62-D4A6-C2C2-8AB3-F97CFE7E09AD}"/>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8" name="Freeform 17">
              <a:extLst>
                <a:ext uri="{FF2B5EF4-FFF2-40B4-BE49-F238E27FC236}">
                  <a16:creationId xmlns:a16="http://schemas.microsoft.com/office/drawing/2014/main" id="{E2DCB34C-DCD9-2ECA-34A9-F3E3A5BB63D6}"/>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3" name="Freeform 18">
              <a:extLst>
                <a:ext uri="{FF2B5EF4-FFF2-40B4-BE49-F238E27FC236}">
                  <a16:creationId xmlns:a16="http://schemas.microsoft.com/office/drawing/2014/main" id="{D6209FA1-7F40-0F8C-4F66-B5A3642A1AC3}"/>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4" name="Freeform 19">
              <a:extLst>
                <a:ext uri="{FF2B5EF4-FFF2-40B4-BE49-F238E27FC236}">
                  <a16:creationId xmlns:a16="http://schemas.microsoft.com/office/drawing/2014/main" id="{A4CDF550-343F-735D-4BD3-07CD5E3EFACE}"/>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5" name="Freeform 20">
              <a:extLst>
                <a:ext uri="{FF2B5EF4-FFF2-40B4-BE49-F238E27FC236}">
                  <a16:creationId xmlns:a16="http://schemas.microsoft.com/office/drawing/2014/main" id="{562334CE-E8F5-2EF9-EA7E-DB45D564D790}"/>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6" name="Freeform 21">
              <a:extLst>
                <a:ext uri="{FF2B5EF4-FFF2-40B4-BE49-F238E27FC236}">
                  <a16:creationId xmlns:a16="http://schemas.microsoft.com/office/drawing/2014/main" id="{7C3CD0E1-B45F-4539-F663-5BFA2E9F0AC7}"/>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7" name="Rectangle 22">
              <a:extLst>
                <a:ext uri="{FF2B5EF4-FFF2-40B4-BE49-F238E27FC236}">
                  <a16:creationId xmlns:a16="http://schemas.microsoft.com/office/drawing/2014/main" id="{28841D95-B838-DAAD-D890-A4292C96FD70}"/>
                </a:ext>
              </a:extLst>
            </p:cNvPr>
            <p:cNvSpPr>
              <a:spLocks noChangeArrowheads="1"/>
            </p:cNvSpPr>
            <p:nvPr userDrawn="1"/>
          </p:nvSpPr>
          <p:spPr bwMode="auto">
            <a:xfrm>
              <a:off x="6072188" y="47307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8" name="Freeform 23">
              <a:extLst>
                <a:ext uri="{FF2B5EF4-FFF2-40B4-BE49-F238E27FC236}">
                  <a16:creationId xmlns:a16="http://schemas.microsoft.com/office/drawing/2014/main" id="{B8771829-5C32-9034-E57A-C54C07936B0D}"/>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9" name="Freeform 24">
              <a:extLst>
                <a:ext uri="{FF2B5EF4-FFF2-40B4-BE49-F238E27FC236}">
                  <a16:creationId xmlns:a16="http://schemas.microsoft.com/office/drawing/2014/main" id="{B100799E-E80A-A868-5436-C95E167C74FD}"/>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53" name="Freeform 25">
              <a:extLst>
                <a:ext uri="{FF2B5EF4-FFF2-40B4-BE49-F238E27FC236}">
                  <a16:creationId xmlns:a16="http://schemas.microsoft.com/office/drawing/2014/main" id="{E8A89A4D-6E93-3FD0-51D2-CD53099FD693}"/>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54" name="Line 26">
              <a:extLst>
                <a:ext uri="{FF2B5EF4-FFF2-40B4-BE49-F238E27FC236}">
                  <a16:creationId xmlns:a16="http://schemas.microsoft.com/office/drawing/2014/main" id="{ECB6FD65-BDA5-1FDA-20A5-F3CF86A88F52}"/>
                </a:ext>
              </a:extLst>
            </p:cNvPr>
            <p:cNvSpPr>
              <a:spLocks noChangeShapeType="1"/>
            </p:cNvSpPr>
            <p:nvPr userDrawn="1"/>
          </p:nvSpPr>
          <p:spPr bwMode="auto">
            <a:xfrm>
              <a:off x="2862263" y="2233613"/>
              <a:ext cx="5919787"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55" name="Line 27">
              <a:extLst>
                <a:ext uri="{FF2B5EF4-FFF2-40B4-BE49-F238E27FC236}">
                  <a16:creationId xmlns:a16="http://schemas.microsoft.com/office/drawing/2014/main" id="{E1EA3153-9349-B100-DB6E-B1FADC356C04}"/>
                </a:ext>
              </a:extLst>
            </p:cNvPr>
            <p:cNvSpPr>
              <a:spLocks noChangeShapeType="1"/>
            </p:cNvSpPr>
            <p:nvPr userDrawn="1"/>
          </p:nvSpPr>
          <p:spPr bwMode="auto">
            <a:xfrm>
              <a:off x="5784850" y="180976"/>
              <a:ext cx="0" cy="2052638"/>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57" name="Line 29">
              <a:extLst>
                <a:ext uri="{FF2B5EF4-FFF2-40B4-BE49-F238E27FC236}">
                  <a16:creationId xmlns:a16="http://schemas.microsoft.com/office/drawing/2014/main" id="{0C224180-ADEA-BD85-7011-388A3920DB10}"/>
                </a:ext>
              </a:extLst>
            </p:cNvPr>
            <p:cNvSpPr>
              <a:spLocks noChangeShapeType="1"/>
            </p:cNvSpPr>
            <p:nvPr userDrawn="1"/>
          </p:nvSpPr>
          <p:spPr bwMode="auto">
            <a:xfrm>
              <a:off x="2857500" y="4176713"/>
              <a:ext cx="5924550"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
        <p:nvSpPr>
          <p:cNvPr id="61" name="Picture Placeholder 60">
            <a:extLst>
              <a:ext uri="{FF2B5EF4-FFF2-40B4-BE49-F238E27FC236}">
                <a16:creationId xmlns:a16="http://schemas.microsoft.com/office/drawing/2014/main" id="{BB9D3A98-8646-8C9F-E446-5125661EB843}"/>
              </a:ext>
            </a:extLst>
          </p:cNvPr>
          <p:cNvSpPr>
            <a:spLocks noGrp="1"/>
          </p:cNvSpPr>
          <p:nvPr>
            <p:ph type="pic" sz="quarter" idx="10" hasCustomPrompt="1"/>
          </p:nvPr>
        </p:nvSpPr>
        <p:spPr>
          <a:xfrm>
            <a:off x="4826078" y="295534"/>
            <a:ext cx="7071387" cy="4059238"/>
          </a:xfrm>
          <a:custGeom>
            <a:avLst/>
            <a:gdLst>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11985 w 7077341"/>
              <a:gd name="connsiteY5" fmla="*/ 3638911 h 4081859"/>
              <a:gd name="connsiteX6" fmla="*/ 4811985 w 7077341"/>
              <a:gd name="connsiteY6" fmla="*/ 1707754 h 4081859"/>
              <a:gd name="connsiteX7" fmla="*/ 0 w 7077341"/>
              <a:gd name="connsiteY7" fmla="*/ 1707754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79850 w 7077341"/>
              <a:gd name="connsiteY5" fmla="*/ 3635339 h 4081859"/>
              <a:gd name="connsiteX6" fmla="*/ 4811985 w 7077341"/>
              <a:gd name="connsiteY6" fmla="*/ 1707754 h 4081859"/>
              <a:gd name="connsiteX7" fmla="*/ 0 w 7077341"/>
              <a:gd name="connsiteY7" fmla="*/ 1707754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11985 w 7077341"/>
              <a:gd name="connsiteY6" fmla="*/ 1707754 h 4081859"/>
              <a:gd name="connsiteX7" fmla="*/ 0 w 7077341"/>
              <a:gd name="connsiteY7" fmla="*/ 1707754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66754 w 7077341"/>
              <a:gd name="connsiteY6" fmla="*/ 1661320 h 4081859"/>
              <a:gd name="connsiteX7" fmla="*/ 0 w 7077341"/>
              <a:gd name="connsiteY7" fmla="*/ 1707754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31035 w 7077341"/>
              <a:gd name="connsiteY6" fmla="*/ 1710136 h 4081859"/>
              <a:gd name="connsiteX7" fmla="*/ 0 w 7077341"/>
              <a:gd name="connsiteY7" fmla="*/ 1707754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31035 w 7077341"/>
              <a:gd name="connsiteY6" fmla="*/ 1710136 h 4081859"/>
              <a:gd name="connsiteX7" fmla="*/ 39291 w 7077341"/>
              <a:gd name="connsiteY7" fmla="*/ 1674417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31035 w 7077341"/>
              <a:gd name="connsiteY6" fmla="*/ 1710136 h 4081859"/>
              <a:gd name="connsiteX7" fmla="*/ 8334 w 7077341"/>
              <a:gd name="connsiteY7" fmla="*/ 1711326 h 4081859"/>
              <a:gd name="connsiteX8" fmla="*/ 0 w 7077341"/>
              <a:gd name="connsiteY8" fmla="*/ 0 h 4081859"/>
              <a:gd name="connsiteX0" fmla="*/ 0 w 7069007"/>
              <a:gd name="connsiteY0" fmla="*/ 23813 h 4081859"/>
              <a:gd name="connsiteX1" fmla="*/ 7069007 w 7069007"/>
              <a:gd name="connsiteY1" fmla="*/ 0 h 4081859"/>
              <a:gd name="connsiteX2" fmla="*/ 7069007 w 7069007"/>
              <a:gd name="connsiteY2" fmla="*/ 4081859 h 4081859"/>
              <a:gd name="connsiteX3" fmla="*/ 6221289 w 7069007"/>
              <a:gd name="connsiteY3" fmla="*/ 4081859 h 4081859"/>
              <a:gd name="connsiteX4" fmla="*/ 6221289 w 7069007"/>
              <a:gd name="connsiteY4" fmla="*/ 3638911 h 4081859"/>
              <a:gd name="connsiteX5" fmla="*/ 4823891 w 7069007"/>
              <a:gd name="connsiteY5" fmla="*/ 3641292 h 4081859"/>
              <a:gd name="connsiteX6" fmla="*/ 4822701 w 7069007"/>
              <a:gd name="connsiteY6" fmla="*/ 1710136 h 4081859"/>
              <a:gd name="connsiteX7" fmla="*/ 0 w 7069007"/>
              <a:gd name="connsiteY7" fmla="*/ 1711326 h 4081859"/>
              <a:gd name="connsiteX8" fmla="*/ 0 w 7069007"/>
              <a:gd name="connsiteY8" fmla="*/ 23813 h 4081859"/>
              <a:gd name="connsiteX0" fmla="*/ 5953 w 7069007"/>
              <a:gd name="connsiteY0" fmla="*/ 23813 h 4081859"/>
              <a:gd name="connsiteX1" fmla="*/ 7069007 w 7069007"/>
              <a:gd name="connsiteY1" fmla="*/ 0 h 4081859"/>
              <a:gd name="connsiteX2" fmla="*/ 7069007 w 7069007"/>
              <a:gd name="connsiteY2" fmla="*/ 4081859 h 4081859"/>
              <a:gd name="connsiteX3" fmla="*/ 6221289 w 7069007"/>
              <a:gd name="connsiteY3" fmla="*/ 4081859 h 4081859"/>
              <a:gd name="connsiteX4" fmla="*/ 6221289 w 7069007"/>
              <a:gd name="connsiteY4" fmla="*/ 3638911 h 4081859"/>
              <a:gd name="connsiteX5" fmla="*/ 4823891 w 7069007"/>
              <a:gd name="connsiteY5" fmla="*/ 3641292 h 4081859"/>
              <a:gd name="connsiteX6" fmla="*/ 4822701 w 7069007"/>
              <a:gd name="connsiteY6" fmla="*/ 1710136 h 4081859"/>
              <a:gd name="connsiteX7" fmla="*/ 0 w 7069007"/>
              <a:gd name="connsiteY7" fmla="*/ 1711326 h 4081859"/>
              <a:gd name="connsiteX8" fmla="*/ 5953 w 7069007"/>
              <a:gd name="connsiteY8" fmla="*/ 23813 h 4081859"/>
              <a:gd name="connsiteX0" fmla="*/ 1190 w 7069007"/>
              <a:gd name="connsiteY0" fmla="*/ 23813 h 4081859"/>
              <a:gd name="connsiteX1" fmla="*/ 7069007 w 7069007"/>
              <a:gd name="connsiteY1" fmla="*/ 0 h 4081859"/>
              <a:gd name="connsiteX2" fmla="*/ 7069007 w 7069007"/>
              <a:gd name="connsiteY2" fmla="*/ 4081859 h 4081859"/>
              <a:gd name="connsiteX3" fmla="*/ 6221289 w 7069007"/>
              <a:gd name="connsiteY3" fmla="*/ 4081859 h 4081859"/>
              <a:gd name="connsiteX4" fmla="*/ 6221289 w 7069007"/>
              <a:gd name="connsiteY4" fmla="*/ 3638911 h 4081859"/>
              <a:gd name="connsiteX5" fmla="*/ 4823891 w 7069007"/>
              <a:gd name="connsiteY5" fmla="*/ 3641292 h 4081859"/>
              <a:gd name="connsiteX6" fmla="*/ 4822701 w 7069007"/>
              <a:gd name="connsiteY6" fmla="*/ 1710136 h 4081859"/>
              <a:gd name="connsiteX7" fmla="*/ 0 w 7069007"/>
              <a:gd name="connsiteY7" fmla="*/ 1711326 h 4081859"/>
              <a:gd name="connsiteX8" fmla="*/ 1190 w 7069007"/>
              <a:gd name="connsiteY8" fmla="*/ 23813 h 4081859"/>
              <a:gd name="connsiteX0" fmla="*/ 1190 w 7069007"/>
              <a:gd name="connsiteY0" fmla="*/ 2382 h 4060428"/>
              <a:gd name="connsiteX1" fmla="*/ 7067816 w 7069007"/>
              <a:gd name="connsiteY1" fmla="*/ 0 h 4060428"/>
              <a:gd name="connsiteX2" fmla="*/ 7069007 w 7069007"/>
              <a:gd name="connsiteY2" fmla="*/ 4060428 h 4060428"/>
              <a:gd name="connsiteX3" fmla="*/ 6221289 w 7069007"/>
              <a:gd name="connsiteY3" fmla="*/ 4060428 h 4060428"/>
              <a:gd name="connsiteX4" fmla="*/ 6221289 w 7069007"/>
              <a:gd name="connsiteY4" fmla="*/ 3617480 h 4060428"/>
              <a:gd name="connsiteX5" fmla="*/ 4823891 w 7069007"/>
              <a:gd name="connsiteY5" fmla="*/ 3619861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9007"/>
              <a:gd name="connsiteY0" fmla="*/ 2382 h 4060428"/>
              <a:gd name="connsiteX1" fmla="*/ 7067816 w 7069007"/>
              <a:gd name="connsiteY1" fmla="*/ 0 h 4060428"/>
              <a:gd name="connsiteX2" fmla="*/ 7069007 w 7069007"/>
              <a:gd name="connsiteY2" fmla="*/ 4060428 h 4060428"/>
              <a:gd name="connsiteX3" fmla="*/ 6221289 w 7069007"/>
              <a:gd name="connsiteY3" fmla="*/ 4060428 h 4060428"/>
              <a:gd name="connsiteX4" fmla="*/ 6221289 w 7069007"/>
              <a:gd name="connsiteY4" fmla="*/ 3617480 h 4060428"/>
              <a:gd name="connsiteX5" fmla="*/ 4823891 w 7069007"/>
              <a:gd name="connsiteY5" fmla="*/ 3613908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9007"/>
              <a:gd name="connsiteY0" fmla="*/ 2382 h 4060428"/>
              <a:gd name="connsiteX1" fmla="*/ 7067816 w 7069007"/>
              <a:gd name="connsiteY1" fmla="*/ 0 h 4060428"/>
              <a:gd name="connsiteX2" fmla="*/ 7069007 w 7069007"/>
              <a:gd name="connsiteY2" fmla="*/ 4060428 h 4060428"/>
              <a:gd name="connsiteX3" fmla="*/ 6221289 w 7069007"/>
              <a:gd name="connsiteY3" fmla="*/ 4060428 h 4060428"/>
              <a:gd name="connsiteX4" fmla="*/ 6221289 w 7069007"/>
              <a:gd name="connsiteY4" fmla="*/ 3617480 h 4060428"/>
              <a:gd name="connsiteX5" fmla="*/ 4822700 w 7069007"/>
              <a:gd name="connsiteY5" fmla="*/ 3619861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9007"/>
              <a:gd name="connsiteY0" fmla="*/ 2382 h 4060428"/>
              <a:gd name="connsiteX1" fmla="*/ 7067816 w 7069007"/>
              <a:gd name="connsiteY1" fmla="*/ 0 h 4060428"/>
              <a:gd name="connsiteX2" fmla="*/ 7069007 w 7069007"/>
              <a:gd name="connsiteY2" fmla="*/ 4060428 h 4060428"/>
              <a:gd name="connsiteX3" fmla="*/ 6221289 w 7069007"/>
              <a:gd name="connsiteY3" fmla="*/ 4060428 h 4060428"/>
              <a:gd name="connsiteX4" fmla="*/ 6239148 w 7069007"/>
              <a:gd name="connsiteY4" fmla="*/ 3621052 h 4060428"/>
              <a:gd name="connsiteX5" fmla="*/ 4822700 w 7069007"/>
              <a:gd name="connsiteY5" fmla="*/ 3619861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9007"/>
              <a:gd name="connsiteY0" fmla="*/ 2382 h 4060428"/>
              <a:gd name="connsiteX1" fmla="*/ 7067816 w 7069007"/>
              <a:gd name="connsiteY1" fmla="*/ 0 h 4060428"/>
              <a:gd name="connsiteX2" fmla="*/ 7069007 w 7069007"/>
              <a:gd name="connsiteY2" fmla="*/ 4060428 h 4060428"/>
              <a:gd name="connsiteX3" fmla="*/ 6237958 w 7069007"/>
              <a:gd name="connsiteY3" fmla="*/ 4059237 h 4060428"/>
              <a:gd name="connsiteX4" fmla="*/ 6239148 w 7069007"/>
              <a:gd name="connsiteY4" fmla="*/ 3621052 h 4060428"/>
              <a:gd name="connsiteX5" fmla="*/ 4822700 w 7069007"/>
              <a:gd name="connsiteY5" fmla="*/ 3619861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7816"/>
              <a:gd name="connsiteY0" fmla="*/ 2382 h 4060428"/>
              <a:gd name="connsiteX1" fmla="*/ 7067816 w 7067816"/>
              <a:gd name="connsiteY1" fmla="*/ 0 h 4060428"/>
              <a:gd name="connsiteX2" fmla="*/ 7064244 w 7067816"/>
              <a:gd name="connsiteY2" fmla="*/ 4060428 h 4060428"/>
              <a:gd name="connsiteX3" fmla="*/ 6237958 w 7067816"/>
              <a:gd name="connsiteY3" fmla="*/ 4059237 h 4060428"/>
              <a:gd name="connsiteX4" fmla="*/ 6239148 w 7067816"/>
              <a:gd name="connsiteY4" fmla="*/ 3621052 h 4060428"/>
              <a:gd name="connsiteX5" fmla="*/ 4822700 w 7067816"/>
              <a:gd name="connsiteY5" fmla="*/ 3619861 h 4060428"/>
              <a:gd name="connsiteX6" fmla="*/ 4822701 w 7067816"/>
              <a:gd name="connsiteY6" fmla="*/ 1688705 h 4060428"/>
              <a:gd name="connsiteX7" fmla="*/ 0 w 7067816"/>
              <a:gd name="connsiteY7" fmla="*/ 1689895 h 4060428"/>
              <a:gd name="connsiteX8" fmla="*/ 1190 w 7067816"/>
              <a:gd name="connsiteY8" fmla="*/ 2382 h 4060428"/>
              <a:gd name="connsiteX0" fmla="*/ 1190 w 7069253"/>
              <a:gd name="connsiteY0" fmla="*/ 2382 h 4061619"/>
              <a:gd name="connsiteX1" fmla="*/ 7067816 w 7069253"/>
              <a:gd name="connsiteY1" fmla="*/ 0 h 4061619"/>
              <a:gd name="connsiteX2" fmla="*/ 7069007 w 7069253"/>
              <a:gd name="connsiteY2" fmla="*/ 4061619 h 4061619"/>
              <a:gd name="connsiteX3" fmla="*/ 6237958 w 7069253"/>
              <a:gd name="connsiteY3" fmla="*/ 4059237 h 4061619"/>
              <a:gd name="connsiteX4" fmla="*/ 6239148 w 7069253"/>
              <a:gd name="connsiteY4" fmla="*/ 3621052 h 4061619"/>
              <a:gd name="connsiteX5" fmla="*/ 4822700 w 7069253"/>
              <a:gd name="connsiteY5" fmla="*/ 3619861 h 4061619"/>
              <a:gd name="connsiteX6" fmla="*/ 4822701 w 7069253"/>
              <a:gd name="connsiteY6" fmla="*/ 1688705 h 4061619"/>
              <a:gd name="connsiteX7" fmla="*/ 0 w 7069253"/>
              <a:gd name="connsiteY7" fmla="*/ 1689895 h 4061619"/>
              <a:gd name="connsiteX8" fmla="*/ 1190 w 7069253"/>
              <a:gd name="connsiteY8" fmla="*/ 2382 h 4061619"/>
              <a:gd name="connsiteX0" fmla="*/ 1190 w 7069090"/>
              <a:gd name="connsiteY0" fmla="*/ 2382 h 4061619"/>
              <a:gd name="connsiteX1" fmla="*/ 7059482 w 7069090"/>
              <a:gd name="connsiteY1" fmla="*/ 0 h 4061619"/>
              <a:gd name="connsiteX2" fmla="*/ 7069007 w 7069090"/>
              <a:gd name="connsiteY2" fmla="*/ 4061619 h 4061619"/>
              <a:gd name="connsiteX3" fmla="*/ 6237958 w 7069090"/>
              <a:gd name="connsiteY3" fmla="*/ 4059237 h 4061619"/>
              <a:gd name="connsiteX4" fmla="*/ 6239148 w 7069090"/>
              <a:gd name="connsiteY4" fmla="*/ 3621052 h 4061619"/>
              <a:gd name="connsiteX5" fmla="*/ 4822700 w 7069090"/>
              <a:gd name="connsiteY5" fmla="*/ 3619861 h 4061619"/>
              <a:gd name="connsiteX6" fmla="*/ 4822701 w 7069090"/>
              <a:gd name="connsiteY6" fmla="*/ 1688705 h 4061619"/>
              <a:gd name="connsiteX7" fmla="*/ 0 w 7069090"/>
              <a:gd name="connsiteY7" fmla="*/ 1689895 h 4061619"/>
              <a:gd name="connsiteX8" fmla="*/ 1190 w 7069090"/>
              <a:gd name="connsiteY8" fmla="*/ 2382 h 4061619"/>
              <a:gd name="connsiteX0" fmla="*/ 1190 w 7070197"/>
              <a:gd name="connsiteY0" fmla="*/ 5954 h 4065191"/>
              <a:gd name="connsiteX1" fmla="*/ 7070197 w 7070197"/>
              <a:gd name="connsiteY1" fmla="*/ 0 h 4065191"/>
              <a:gd name="connsiteX2" fmla="*/ 7069007 w 7070197"/>
              <a:gd name="connsiteY2" fmla="*/ 4065191 h 4065191"/>
              <a:gd name="connsiteX3" fmla="*/ 6237958 w 7070197"/>
              <a:gd name="connsiteY3" fmla="*/ 4062809 h 4065191"/>
              <a:gd name="connsiteX4" fmla="*/ 6239148 w 7070197"/>
              <a:gd name="connsiteY4" fmla="*/ 3624624 h 4065191"/>
              <a:gd name="connsiteX5" fmla="*/ 4822700 w 7070197"/>
              <a:gd name="connsiteY5" fmla="*/ 3623433 h 4065191"/>
              <a:gd name="connsiteX6" fmla="*/ 4822701 w 7070197"/>
              <a:gd name="connsiteY6" fmla="*/ 1692277 h 4065191"/>
              <a:gd name="connsiteX7" fmla="*/ 0 w 7070197"/>
              <a:gd name="connsiteY7" fmla="*/ 1693467 h 4065191"/>
              <a:gd name="connsiteX8" fmla="*/ 1190 w 7070197"/>
              <a:gd name="connsiteY8" fmla="*/ 5954 h 4065191"/>
              <a:gd name="connsiteX0" fmla="*/ 1190 w 7071387"/>
              <a:gd name="connsiteY0" fmla="*/ 3573 h 4062810"/>
              <a:gd name="connsiteX1" fmla="*/ 7071387 w 7071387"/>
              <a:gd name="connsiteY1" fmla="*/ 0 h 4062810"/>
              <a:gd name="connsiteX2" fmla="*/ 7069007 w 7071387"/>
              <a:gd name="connsiteY2" fmla="*/ 4062810 h 4062810"/>
              <a:gd name="connsiteX3" fmla="*/ 6237958 w 7071387"/>
              <a:gd name="connsiteY3" fmla="*/ 4060428 h 4062810"/>
              <a:gd name="connsiteX4" fmla="*/ 6239148 w 7071387"/>
              <a:gd name="connsiteY4" fmla="*/ 3622243 h 4062810"/>
              <a:gd name="connsiteX5" fmla="*/ 4822700 w 7071387"/>
              <a:gd name="connsiteY5" fmla="*/ 3621052 h 4062810"/>
              <a:gd name="connsiteX6" fmla="*/ 4822701 w 7071387"/>
              <a:gd name="connsiteY6" fmla="*/ 1689896 h 4062810"/>
              <a:gd name="connsiteX7" fmla="*/ 0 w 7071387"/>
              <a:gd name="connsiteY7" fmla="*/ 1691086 h 4062810"/>
              <a:gd name="connsiteX8" fmla="*/ 1190 w 7071387"/>
              <a:gd name="connsiteY8" fmla="*/ 3573 h 4062810"/>
              <a:gd name="connsiteX0" fmla="*/ 1190 w 7071387"/>
              <a:gd name="connsiteY0" fmla="*/ 0 h 4059237"/>
              <a:gd name="connsiteX1" fmla="*/ 7071387 w 7071387"/>
              <a:gd name="connsiteY1" fmla="*/ 4762 h 4059237"/>
              <a:gd name="connsiteX2" fmla="*/ 7069007 w 7071387"/>
              <a:gd name="connsiteY2" fmla="*/ 4059237 h 4059237"/>
              <a:gd name="connsiteX3" fmla="*/ 6237958 w 7071387"/>
              <a:gd name="connsiteY3" fmla="*/ 4056855 h 4059237"/>
              <a:gd name="connsiteX4" fmla="*/ 6239148 w 7071387"/>
              <a:gd name="connsiteY4" fmla="*/ 3618670 h 4059237"/>
              <a:gd name="connsiteX5" fmla="*/ 4822700 w 7071387"/>
              <a:gd name="connsiteY5" fmla="*/ 3617479 h 4059237"/>
              <a:gd name="connsiteX6" fmla="*/ 4822701 w 7071387"/>
              <a:gd name="connsiteY6" fmla="*/ 1686323 h 4059237"/>
              <a:gd name="connsiteX7" fmla="*/ 0 w 7071387"/>
              <a:gd name="connsiteY7" fmla="*/ 1687513 h 4059237"/>
              <a:gd name="connsiteX8" fmla="*/ 1190 w 7071387"/>
              <a:gd name="connsiteY8" fmla="*/ 0 h 4059237"/>
              <a:gd name="connsiteX0" fmla="*/ 1190 w 7071387"/>
              <a:gd name="connsiteY0" fmla="*/ 1 h 4059238"/>
              <a:gd name="connsiteX1" fmla="*/ 7071387 w 7071387"/>
              <a:gd name="connsiteY1" fmla="*/ 0 h 4059238"/>
              <a:gd name="connsiteX2" fmla="*/ 7069007 w 7071387"/>
              <a:gd name="connsiteY2" fmla="*/ 4059238 h 4059238"/>
              <a:gd name="connsiteX3" fmla="*/ 6237958 w 7071387"/>
              <a:gd name="connsiteY3" fmla="*/ 4056856 h 4059238"/>
              <a:gd name="connsiteX4" fmla="*/ 6239148 w 7071387"/>
              <a:gd name="connsiteY4" fmla="*/ 3618671 h 4059238"/>
              <a:gd name="connsiteX5" fmla="*/ 4822700 w 7071387"/>
              <a:gd name="connsiteY5" fmla="*/ 3617480 h 4059238"/>
              <a:gd name="connsiteX6" fmla="*/ 4822701 w 7071387"/>
              <a:gd name="connsiteY6" fmla="*/ 1686324 h 4059238"/>
              <a:gd name="connsiteX7" fmla="*/ 0 w 7071387"/>
              <a:gd name="connsiteY7" fmla="*/ 1687514 h 4059238"/>
              <a:gd name="connsiteX8" fmla="*/ 1190 w 7071387"/>
              <a:gd name="connsiteY8" fmla="*/ 1 h 405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1387" h="4059238">
                <a:moveTo>
                  <a:pt x="1190" y="1"/>
                </a:moveTo>
                <a:lnTo>
                  <a:pt x="7071387" y="0"/>
                </a:lnTo>
                <a:cubicBezTo>
                  <a:pt x="7070196" y="1353476"/>
                  <a:pt x="7070198" y="2705762"/>
                  <a:pt x="7069007" y="4059238"/>
                </a:cubicBezTo>
                <a:lnTo>
                  <a:pt x="6237958" y="4056856"/>
                </a:lnTo>
                <a:cubicBezTo>
                  <a:pt x="6238355" y="3910794"/>
                  <a:pt x="6238751" y="3764733"/>
                  <a:pt x="6239148" y="3618671"/>
                </a:cubicBezTo>
                <a:lnTo>
                  <a:pt x="4822700" y="3617480"/>
                </a:lnTo>
                <a:cubicBezTo>
                  <a:pt x="4822303" y="2973761"/>
                  <a:pt x="4823098" y="2330043"/>
                  <a:pt x="4822701" y="1686324"/>
                </a:cubicBezTo>
                <a:lnTo>
                  <a:pt x="0" y="1687514"/>
                </a:lnTo>
                <a:cubicBezTo>
                  <a:pt x="1984" y="1125010"/>
                  <a:pt x="-794" y="562505"/>
                  <a:pt x="1190" y="1"/>
                </a:cubicBezTo>
                <a:close/>
              </a:path>
            </a:pathLst>
          </a:custGeom>
          <a:solidFill>
            <a:schemeClr val="bg1">
              <a:lumMod val="85000"/>
            </a:schemeClr>
          </a:solidFill>
          <a:ln w="19050">
            <a:noFill/>
            <a:miter lim="800000"/>
          </a:ln>
        </p:spPr>
        <p:txBody>
          <a:bodyPr wrap="square">
            <a:noAutofit/>
          </a:bodyPr>
          <a:lstStyle>
            <a:lvl1pPr>
              <a:defRPr sz="1200"/>
            </a:lvl1pPr>
          </a:lstStyle>
          <a:p>
            <a:r>
              <a:rPr lang="en-GB" dirty="0"/>
              <a:t>Add picture</a:t>
            </a:r>
            <a:endParaRPr lang="ar-SA" dirty="0"/>
          </a:p>
        </p:txBody>
      </p:sp>
      <p:sp>
        <p:nvSpPr>
          <p:cNvPr id="62" name="Picture Placeholder 65">
            <a:extLst>
              <a:ext uri="{FF2B5EF4-FFF2-40B4-BE49-F238E27FC236}">
                <a16:creationId xmlns:a16="http://schemas.microsoft.com/office/drawing/2014/main" id="{20DA749F-EC0C-795A-219D-5489435012C1}"/>
              </a:ext>
            </a:extLst>
          </p:cNvPr>
          <p:cNvSpPr>
            <a:spLocks noGrp="1"/>
          </p:cNvSpPr>
          <p:nvPr>
            <p:ph type="pic" sz="quarter" idx="15" hasCustomPrompt="1"/>
          </p:nvPr>
        </p:nvSpPr>
        <p:spPr>
          <a:xfrm>
            <a:off x="8221663" y="3923072"/>
            <a:ext cx="2835275" cy="2650765"/>
          </a:xfrm>
          <a:solidFill>
            <a:schemeClr val="bg1">
              <a:lumMod val="85000"/>
            </a:schemeClr>
          </a:solidFill>
          <a:ln w="19050">
            <a:solidFill>
              <a:schemeClr val="tx1"/>
            </a:solidFill>
            <a:miter lim="800000"/>
          </a:ln>
        </p:spPr>
        <p:txBody>
          <a:bodyPr/>
          <a:lstStyle>
            <a:lvl1pPr>
              <a:defRPr sz="1200"/>
            </a:lvl1pPr>
          </a:lstStyle>
          <a:p>
            <a:r>
              <a:rPr lang="en-GB" dirty="0"/>
              <a:t>Add picture</a:t>
            </a:r>
            <a:endParaRPr lang="ar-SA" dirty="0"/>
          </a:p>
        </p:txBody>
      </p:sp>
      <p:sp>
        <p:nvSpPr>
          <p:cNvPr id="69" name="Picture Placeholder 68">
            <a:extLst>
              <a:ext uri="{FF2B5EF4-FFF2-40B4-BE49-F238E27FC236}">
                <a16:creationId xmlns:a16="http://schemas.microsoft.com/office/drawing/2014/main" id="{4A844F91-DBF2-D10E-5D76-806ABDF52627}"/>
              </a:ext>
            </a:extLst>
          </p:cNvPr>
          <p:cNvSpPr>
            <a:spLocks noGrp="1"/>
          </p:cNvSpPr>
          <p:nvPr>
            <p:ph type="pic" sz="quarter" idx="16" hasCustomPrompt="1"/>
          </p:nvPr>
        </p:nvSpPr>
        <p:spPr>
          <a:xfrm>
            <a:off x="294086" y="3388667"/>
            <a:ext cx="4518419" cy="3171677"/>
          </a:xfrm>
          <a:custGeom>
            <a:avLst/>
            <a:gdLst>
              <a:gd name="connsiteX0" fmla="*/ 0 w 4530724"/>
              <a:gd name="connsiteY0" fmla="*/ 0 h 3188990"/>
              <a:gd name="connsiteX1" fmla="*/ 1700213 w 4530724"/>
              <a:gd name="connsiteY1" fmla="*/ 0 h 3188990"/>
              <a:gd name="connsiteX2" fmla="*/ 1700213 w 4530724"/>
              <a:gd name="connsiteY2" fmla="*/ 1519091 h 3188990"/>
              <a:gd name="connsiteX3" fmla="*/ 4530724 w 4530724"/>
              <a:gd name="connsiteY3" fmla="*/ 1519091 h 3188990"/>
              <a:gd name="connsiteX4" fmla="*/ 4530724 w 4530724"/>
              <a:gd name="connsiteY4" fmla="*/ 3188990 h 3188990"/>
              <a:gd name="connsiteX5" fmla="*/ 0 w 4530724"/>
              <a:gd name="connsiteY5" fmla="*/ 3188990 h 3188990"/>
              <a:gd name="connsiteX0" fmla="*/ 0 w 4530724"/>
              <a:gd name="connsiteY0" fmla="*/ 0 h 3188990"/>
              <a:gd name="connsiteX1" fmla="*/ 1700213 w 4530724"/>
              <a:gd name="connsiteY1" fmla="*/ 0 h 3188990"/>
              <a:gd name="connsiteX2" fmla="*/ 1676336 w 4530724"/>
              <a:gd name="connsiteY2" fmla="*/ 1551450 h 3188990"/>
              <a:gd name="connsiteX3" fmla="*/ 4530724 w 4530724"/>
              <a:gd name="connsiteY3" fmla="*/ 1519091 h 3188990"/>
              <a:gd name="connsiteX4" fmla="*/ 4530724 w 4530724"/>
              <a:gd name="connsiteY4" fmla="*/ 3188990 h 3188990"/>
              <a:gd name="connsiteX5" fmla="*/ 0 w 4530724"/>
              <a:gd name="connsiteY5" fmla="*/ 3188990 h 3188990"/>
              <a:gd name="connsiteX6" fmla="*/ 0 w 4530724"/>
              <a:gd name="connsiteY6" fmla="*/ 0 h 3188990"/>
              <a:gd name="connsiteX0" fmla="*/ 0 w 4530724"/>
              <a:gd name="connsiteY0" fmla="*/ 0 h 3188990"/>
              <a:gd name="connsiteX1" fmla="*/ 1700213 w 4530724"/>
              <a:gd name="connsiteY1" fmla="*/ 0 h 3188990"/>
              <a:gd name="connsiteX2" fmla="*/ 1685887 w 4530724"/>
              <a:gd name="connsiteY2" fmla="*/ 1526282 h 3188990"/>
              <a:gd name="connsiteX3" fmla="*/ 4530724 w 4530724"/>
              <a:gd name="connsiteY3" fmla="*/ 1519091 h 3188990"/>
              <a:gd name="connsiteX4" fmla="*/ 4530724 w 4530724"/>
              <a:gd name="connsiteY4" fmla="*/ 3188990 h 3188990"/>
              <a:gd name="connsiteX5" fmla="*/ 0 w 4530724"/>
              <a:gd name="connsiteY5" fmla="*/ 3188990 h 3188990"/>
              <a:gd name="connsiteX6" fmla="*/ 0 w 4530724"/>
              <a:gd name="connsiteY6" fmla="*/ 0 h 3188990"/>
              <a:gd name="connsiteX0" fmla="*/ 0 w 4530724"/>
              <a:gd name="connsiteY0" fmla="*/ 0 h 3188990"/>
              <a:gd name="connsiteX1" fmla="*/ 1684692 w 4530724"/>
              <a:gd name="connsiteY1" fmla="*/ 1199 h 3188990"/>
              <a:gd name="connsiteX2" fmla="*/ 1685887 w 4530724"/>
              <a:gd name="connsiteY2" fmla="*/ 1526282 h 3188990"/>
              <a:gd name="connsiteX3" fmla="*/ 4530724 w 4530724"/>
              <a:gd name="connsiteY3" fmla="*/ 1519091 h 3188990"/>
              <a:gd name="connsiteX4" fmla="*/ 4530724 w 4530724"/>
              <a:gd name="connsiteY4" fmla="*/ 3188990 h 3188990"/>
              <a:gd name="connsiteX5" fmla="*/ 0 w 4530724"/>
              <a:gd name="connsiteY5" fmla="*/ 3188990 h 3188990"/>
              <a:gd name="connsiteX6" fmla="*/ 0 w 4530724"/>
              <a:gd name="connsiteY6" fmla="*/ 0 h 3188990"/>
              <a:gd name="connsiteX0" fmla="*/ 0 w 4530724"/>
              <a:gd name="connsiteY0" fmla="*/ 0 h 3188990"/>
              <a:gd name="connsiteX1" fmla="*/ 1684692 w 4530724"/>
              <a:gd name="connsiteY1" fmla="*/ 1199 h 3188990"/>
              <a:gd name="connsiteX2" fmla="*/ 1685887 w 4530724"/>
              <a:gd name="connsiteY2" fmla="*/ 1526282 h 3188990"/>
              <a:gd name="connsiteX3" fmla="*/ 4530724 w 4530724"/>
              <a:gd name="connsiteY3" fmla="*/ 1519091 h 3188990"/>
              <a:gd name="connsiteX4" fmla="*/ 4530724 w 4530724"/>
              <a:gd name="connsiteY4" fmla="*/ 3188990 h 3188990"/>
              <a:gd name="connsiteX5" fmla="*/ 0 w 4530724"/>
              <a:gd name="connsiteY5" fmla="*/ 3188990 h 3188990"/>
              <a:gd name="connsiteX6" fmla="*/ 0 w 4530724"/>
              <a:gd name="connsiteY6" fmla="*/ 0 h 3188990"/>
              <a:gd name="connsiteX0" fmla="*/ 0 w 4530724"/>
              <a:gd name="connsiteY0" fmla="*/ 1198 h 3190188"/>
              <a:gd name="connsiteX1" fmla="*/ 1684692 w 4530724"/>
              <a:gd name="connsiteY1" fmla="*/ 0 h 3190188"/>
              <a:gd name="connsiteX2" fmla="*/ 1685887 w 4530724"/>
              <a:gd name="connsiteY2" fmla="*/ 1527480 h 3190188"/>
              <a:gd name="connsiteX3" fmla="*/ 4530724 w 4530724"/>
              <a:gd name="connsiteY3" fmla="*/ 1520289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29530 w 4530724"/>
              <a:gd name="connsiteY3" fmla="*/ 1527480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29530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29530 w 4530724"/>
              <a:gd name="connsiteY3" fmla="*/ 1531075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02070 w 4530724"/>
              <a:gd name="connsiteY3" fmla="*/ 1563434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5887 w 4530724"/>
              <a:gd name="connsiteY1" fmla="*/ 0 h 3190188"/>
              <a:gd name="connsiteX2" fmla="*/ 1685887 w 4530724"/>
              <a:gd name="connsiteY2" fmla="*/ 1527480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5887 w 4530724"/>
              <a:gd name="connsiteY1" fmla="*/ 0 h 3190188"/>
              <a:gd name="connsiteX2" fmla="*/ 1677530 w 4530724"/>
              <a:gd name="connsiteY2" fmla="*/ 1527480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5887 w 4530724"/>
              <a:gd name="connsiteY1" fmla="*/ 0 h 3190188"/>
              <a:gd name="connsiteX2" fmla="*/ 1689468 w 4530724"/>
              <a:gd name="connsiteY2" fmla="*/ 1526282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71561 w 4530724"/>
              <a:gd name="connsiteY1" fmla="*/ 0 h 3190188"/>
              <a:gd name="connsiteX2" fmla="*/ 1689468 w 4530724"/>
              <a:gd name="connsiteY2" fmla="*/ 1526282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2397 h 3191387"/>
              <a:gd name="connsiteX1" fmla="*/ 1689468 w 4530724"/>
              <a:gd name="connsiteY1" fmla="*/ 0 h 3191387"/>
              <a:gd name="connsiteX2" fmla="*/ 1689468 w 4530724"/>
              <a:gd name="connsiteY2" fmla="*/ 1527481 h 3191387"/>
              <a:gd name="connsiteX3" fmla="*/ 4528335 w 4530724"/>
              <a:gd name="connsiteY3" fmla="*/ 1529877 h 3191387"/>
              <a:gd name="connsiteX4" fmla="*/ 4530724 w 4530724"/>
              <a:gd name="connsiteY4" fmla="*/ 3191387 h 3191387"/>
              <a:gd name="connsiteX5" fmla="*/ 0 w 4530724"/>
              <a:gd name="connsiteY5" fmla="*/ 3191387 h 3191387"/>
              <a:gd name="connsiteX6" fmla="*/ 0 w 4530724"/>
              <a:gd name="connsiteY6" fmla="*/ 2397 h 319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0724" h="3191387">
                <a:moveTo>
                  <a:pt x="0" y="2397"/>
                </a:moveTo>
                <a:lnTo>
                  <a:pt x="1689468" y="0"/>
                </a:lnTo>
                <a:cubicBezTo>
                  <a:pt x="1689866" y="508361"/>
                  <a:pt x="1689070" y="1019120"/>
                  <a:pt x="1689468" y="1527481"/>
                </a:cubicBezTo>
                <a:lnTo>
                  <a:pt x="4528335" y="1529877"/>
                </a:lnTo>
                <a:cubicBezTo>
                  <a:pt x="4529131" y="2083714"/>
                  <a:pt x="4529928" y="2637550"/>
                  <a:pt x="4530724" y="3191387"/>
                </a:cubicBezTo>
                <a:lnTo>
                  <a:pt x="0" y="3191387"/>
                </a:lnTo>
                <a:lnTo>
                  <a:pt x="0" y="2397"/>
                </a:lnTo>
                <a:close/>
              </a:path>
            </a:pathLst>
          </a:custGeom>
          <a:solidFill>
            <a:schemeClr val="bg1">
              <a:lumMod val="85000"/>
            </a:schemeClr>
          </a:solidFill>
          <a:ln w="19050">
            <a:noFill/>
            <a:miter lim="800000"/>
          </a:ln>
        </p:spPr>
        <p:txBody>
          <a:bodyPr wrap="square">
            <a:noAutofit/>
          </a:bodyPr>
          <a:lstStyle>
            <a:lvl1pPr>
              <a:defRPr sz="1200"/>
            </a:lvl1pPr>
          </a:lstStyle>
          <a:p>
            <a:r>
              <a:rPr lang="en-GB" dirty="0"/>
              <a:t>Add picture</a:t>
            </a:r>
            <a:endParaRPr lang="ar-SA" dirty="0"/>
          </a:p>
        </p:txBody>
      </p:sp>
    </p:spTree>
    <p:extLst>
      <p:ext uri="{BB962C8B-B14F-4D97-AF65-F5344CB8AC3E}">
        <p14:creationId xmlns:p14="http://schemas.microsoft.com/office/powerpoint/2010/main" val="310370258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Multi - COLOUR">
    <p:bg>
      <p:bgPr>
        <a:solidFill>
          <a:schemeClr val="accent3"/>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B25FBB-C00F-CF8C-3708-D2EABAD3FF97}"/>
              </a:ext>
            </a:extLst>
          </p:cNvPr>
          <p:cNvSpPr/>
          <p:nvPr userDrawn="1"/>
        </p:nvSpPr>
        <p:spPr>
          <a:xfrm>
            <a:off x="284164" y="3380330"/>
            <a:ext cx="4535486" cy="3188991"/>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
        <p:nvSpPr>
          <p:cNvPr id="5" name="Rectangle 4">
            <a:extLst>
              <a:ext uri="{FF2B5EF4-FFF2-40B4-BE49-F238E27FC236}">
                <a16:creationId xmlns:a16="http://schemas.microsoft.com/office/drawing/2014/main" id="{18E67034-3EA3-90F7-A6ED-AB1310128AE2}"/>
              </a:ext>
            </a:extLst>
          </p:cNvPr>
          <p:cNvSpPr/>
          <p:nvPr userDrawn="1"/>
        </p:nvSpPr>
        <p:spPr>
          <a:xfrm>
            <a:off x="4816474" y="284163"/>
            <a:ext cx="7088187" cy="4079993"/>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
        <p:nvSpPr>
          <p:cNvPr id="6" name="Picture Placeholder 60">
            <a:extLst>
              <a:ext uri="{FF2B5EF4-FFF2-40B4-BE49-F238E27FC236}">
                <a16:creationId xmlns:a16="http://schemas.microsoft.com/office/drawing/2014/main" id="{DE241736-9827-608D-E7D5-EA1D333B87A6}"/>
              </a:ext>
            </a:extLst>
          </p:cNvPr>
          <p:cNvSpPr>
            <a:spLocks noGrp="1"/>
          </p:cNvSpPr>
          <p:nvPr>
            <p:ph type="pic" sz="quarter" idx="10" hasCustomPrompt="1"/>
          </p:nvPr>
        </p:nvSpPr>
        <p:spPr>
          <a:xfrm>
            <a:off x="4826078" y="295534"/>
            <a:ext cx="7071387" cy="4059238"/>
          </a:xfrm>
          <a:custGeom>
            <a:avLst/>
            <a:gdLst>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11985 w 7077341"/>
              <a:gd name="connsiteY5" fmla="*/ 3638911 h 4081859"/>
              <a:gd name="connsiteX6" fmla="*/ 4811985 w 7077341"/>
              <a:gd name="connsiteY6" fmla="*/ 1707754 h 4081859"/>
              <a:gd name="connsiteX7" fmla="*/ 0 w 7077341"/>
              <a:gd name="connsiteY7" fmla="*/ 1707754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79850 w 7077341"/>
              <a:gd name="connsiteY5" fmla="*/ 3635339 h 4081859"/>
              <a:gd name="connsiteX6" fmla="*/ 4811985 w 7077341"/>
              <a:gd name="connsiteY6" fmla="*/ 1707754 h 4081859"/>
              <a:gd name="connsiteX7" fmla="*/ 0 w 7077341"/>
              <a:gd name="connsiteY7" fmla="*/ 1707754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11985 w 7077341"/>
              <a:gd name="connsiteY6" fmla="*/ 1707754 h 4081859"/>
              <a:gd name="connsiteX7" fmla="*/ 0 w 7077341"/>
              <a:gd name="connsiteY7" fmla="*/ 1707754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66754 w 7077341"/>
              <a:gd name="connsiteY6" fmla="*/ 1661320 h 4081859"/>
              <a:gd name="connsiteX7" fmla="*/ 0 w 7077341"/>
              <a:gd name="connsiteY7" fmla="*/ 1707754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31035 w 7077341"/>
              <a:gd name="connsiteY6" fmla="*/ 1710136 h 4081859"/>
              <a:gd name="connsiteX7" fmla="*/ 0 w 7077341"/>
              <a:gd name="connsiteY7" fmla="*/ 1707754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31035 w 7077341"/>
              <a:gd name="connsiteY6" fmla="*/ 1710136 h 4081859"/>
              <a:gd name="connsiteX7" fmla="*/ 39291 w 7077341"/>
              <a:gd name="connsiteY7" fmla="*/ 1674417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31035 w 7077341"/>
              <a:gd name="connsiteY6" fmla="*/ 1710136 h 4081859"/>
              <a:gd name="connsiteX7" fmla="*/ 8334 w 7077341"/>
              <a:gd name="connsiteY7" fmla="*/ 1711326 h 4081859"/>
              <a:gd name="connsiteX8" fmla="*/ 0 w 7077341"/>
              <a:gd name="connsiteY8" fmla="*/ 0 h 4081859"/>
              <a:gd name="connsiteX0" fmla="*/ 0 w 7069007"/>
              <a:gd name="connsiteY0" fmla="*/ 23813 h 4081859"/>
              <a:gd name="connsiteX1" fmla="*/ 7069007 w 7069007"/>
              <a:gd name="connsiteY1" fmla="*/ 0 h 4081859"/>
              <a:gd name="connsiteX2" fmla="*/ 7069007 w 7069007"/>
              <a:gd name="connsiteY2" fmla="*/ 4081859 h 4081859"/>
              <a:gd name="connsiteX3" fmla="*/ 6221289 w 7069007"/>
              <a:gd name="connsiteY3" fmla="*/ 4081859 h 4081859"/>
              <a:gd name="connsiteX4" fmla="*/ 6221289 w 7069007"/>
              <a:gd name="connsiteY4" fmla="*/ 3638911 h 4081859"/>
              <a:gd name="connsiteX5" fmla="*/ 4823891 w 7069007"/>
              <a:gd name="connsiteY5" fmla="*/ 3641292 h 4081859"/>
              <a:gd name="connsiteX6" fmla="*/ 4822701 w 7069007"/>
              <a:gd name="connsiteY6" fmla="*/ 1710136 h 4081859"/>
              <a:gd name="connsiteX7" fmla="*/ 0 w 7069007"/>
              <a:gd name="connsiteY7" fmla="*/ 1711326 h 4081859"/>
              <a:gd name="connsiteX8" fmla="*/ 0 w 7069007"/>
              <a:gd name="connsiteY8" fmla="*/ 23813 h 4081859"/>
              <a:gd name="connsiteX0" fmla="*/ 5953 w 7069007"/>
              <a:gd name="connsiteY0" fmla="*/ 23813 h 4081859"/>
              <a:gd name="connsiteX1" fmla="*/ 7069007 w 7069007"/>
              <a:gd name="connsiteY1" fmla="*/ 0 h 4081859"/>
              <a:gd name="connsiteX2" fmla="*/ 7069007 w 7069007"/>
              <a:gd name="connsiteY2" fmla="*/ 4081859 h 4081859"/>
              <a:gd name="connsiteX3" fmla="*/ 6221289 w 7069007"/>
              <a:gd name="connsiteY3" fmla="*/ 4081859 h 4081859"/>
              <a:gd name="connsiteX4" fmla="*/ 6221289 w 7069007"/>
              <a:gd name="connsiteY4" fmla="*/ 3638911 h 4081859"/>
              <a:gd name="connsiteX5" fmla="*/ 4823891 w 7069007"/>
              <a:gd name="connsiteY5" fmla="*/ 3641292 h 4081859"/>
              <a:gd name="connsiteX6" fmla="*/ 4822701 w 7069007"/>
              <a:gd name="connsiteY6" fmla="*/ 1710136 h 4081859"/>
              <a:gd name="connsiteX7" fmla="*/ 0 w 7069007"/>
              <a:gd name="connsiteY7" fmla="*/ 1711326 h 4081859"/>
              <a:gd name="connsiteX8" fmla="*/ 5953 w 7069007"/>
              <a:gd name="connsiteY8" fmla="*/ 23813 h 4081859"/>
              <a:gd name="connsiteX0" fmla="*/ 1190 w 7069007"/>
              <a:gd name="connsiteY0" fmla="*/ 23813 h 4081859"/>
              <a:gd name="connsiteX1" fmla="*/ 7069007 w 7069007"/>
              <a:gd name="connsiteY1" fmla="*/ 0 h 4081859"/>
              <a:gd name="connsiteX2" fmla="*/ 7069007 w 7069007"/>
              <a:gd name="connsiteY2" fmla="*/ 4081859 h 4081859"/>
              <a:gd name="connsiteX3" fmla="*/ 6221289 w 7069007"/>
              <a:gd name="connsiteY3" fmla="*/ 4081859 h 4081859"/>
              <a:gd name="connsiteX4" fmla="*/ 6221289 w 7069007"/>
              <a:gd name="connsiteY4" fmla="*/ 3638911 h 4081859"/>
              <a:gd name="connsiteX5" fmla="*/ 4823891 w 7069007"/>
              <a:gd name="connsiteY5" fmla="*/ 3641292 h 4081859"/>
              <a:gd name="connsiteX6" fmla="*/ 4822701 w 7069007"/>
              <a:gd name="connsiteY6" fmla="*/ 1710136 h 4081859"/>
              <a:gd name="connsiteX7" fmla="*/ 0 w 7069007"/>
              <a:gd name="connsiteY7" fmla="*/ 1711326 h 4081859"/>
              <a:gd name="connsiteX8" fmla="*/ 1190 w 7069007"/>
              <a:gd name="connsiteY8" fmla="*/ 23813 h 4081859"/>
              <a:gd name="connsiteX0" fmla="*/ 1190 w 7069007"/>
              <a:gd name="connsiteY0" fmla="*/ 2382 h 4060428"/>
              <a:gd name="connsiteX1" fmla="*/ 7067816 w 7069007"/>
              <a:gd name="connsiteY1" fmla="*/ 0 h 4060428"/>
              <a:gd name="connsiteX2" fmla="*/ 7069007 w 7069007"/>
              <a:gd name="connsiteY2" fmla="*/ 4060428 h 4060428"/>
              <a:gd name="connsiteX3" fmla="*/ 6221289 w 7069007"/>
              <a:gd name="connsiteY3" fmla="*/ 4060428 h 4060428"/>
              <a:gd name="connsiteX4" fmla="*/ 6221289 w 7069007"/>
              <a:gd name="connsiteY4" fmla="*/ 3617480 h 4060428"/>
              <a:gd name="connsiteX5" fmla="*/ 4823891 w 7069007"/>
              <a:gd name="connsiteY5" fmla="*/ 3619861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9007"/>
              <a:gd name="connsiteY0" fmla="*/ 2382 h 4060428"/>
              <a:gd name="connsiteX1" fmla="*/ 7067816 w 7069007"/>
              <a:gd name="connsiteY1" fmla="*/ 0 h 4060428"/>
              <a:gd name="connsiteX2" fmla="*/ 7069007 w 7069007"/>
              <a:gd name="connsiteY2" fmla="*/ 4060428 h 4060428"/>
              <a:gd name="connsiteX3" fmla="*/ 6221289 w 7069007"/>
              <a:gd name="connsiteY3" fmla="*/ 4060428 h 4060428"/>
              <a:gd name="connsiteX4" fmla="*/ 6221289 w 7069007"/>
              <a:gd name="connsiteY4" fmla="*/ 3617480 h 4060428"/>
              <a:gd name="connsiteX5" fmla="*/ 4823891 w 7069007"/>
              <a:gd name="connsiteY5" fmla="*/ 3613908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9007"/>
              <a:gd name="connsiteY0" fmla="*/ 2382 h 4060428"/>
              <a:gd name="connsiteX1" fmla="*/ 7067816 w 7069007"/>
              <a:gd name="connsiteY1" fmla="*/ 0 h 4060428"/>
              <a:gd name="connsiteX2" fmla="*/ 7069007 w 7069007"/>
              <a:gd name="connsiteY2" fmla="*/ 4060428 h 4060428"/>
              <a:gd name="connsiteX3" fmla="*/ 6221289 w 7069007"/>
              <a:gd name="connsiteY3" fmla="*/ 4060428 h 4060428"/>
              <a:gd name="connsiteX4" fmla="*/ 6221289 w 7069007"/>
              <a:gd name="connsiteY4" fmla="*/ 3617480 h 4060428"/>
              <a:gd name="connsiteX5" fmla="*/ 4822700 w 7069007"/>
              <a:gd name="connsiteY5" fmla="*/ 3619861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9007"/>
              <a:gd name="connsiteY0" fmla="*/ 2382 h 4060428"/>
              <a:gd name="connsiteX1" fmla="*/ 7067816 w 7069007"/>
              <a:gd name="connsiteY1" fmla="*/ 0 h 4060428"/>
              <a:gd name="connsiteX2" fmla="*/ 7069007 w 7069007"/>
              <a:gd name="connsiteY2" fmla="*/ 4060428 h 4060428"/>
              <a:gd name="connsiteX3" fmla="*/ 6221289 w 7069007"/>
              <a:gd name="connsiteY3" fmla="*/ 4060428 h 4060428"/>
              <a:gd name="connsiteX4" fmla="*/ 6239148 w 7069007"/>
              <a:gd name="connsiteY4" fmla="*/ 3621052 h 4060428"/>
              <a:gd name="connsiteX5" fmla="*/ 4822700 w 7069007"/>
              <a:gd name="connsiteY5" fmla="*/ 3619861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9007"/>
              <a:gd name="connsiteY0" fmla="*/ 2382 h 4060428"/>
              <a:gd name="connsiteX1" fmla="*/ 7067816 w 7069007"/>
              <a:gd name="connsiteY1" fmla="*/ 0 h 4060428"/>
              <a:gd name="connsiteX2" fmla="*/ 7069007 w 7069007"/>
              <a:gd name="connsiteY2" fmla="*/ 4060428 h 4060428"/>
              <a:gd name="connsiteX3" fmla="*/ 6237958 w 7069007"/>
              <a:gd name="connsiteY3" fmla="*/ 4059237 h 4060428"/>
              <a:gd name="connsiteX4" fmla="*/ 6239148 w 7069007"/>
              <a:gd name="connsiteY4" fmla="*/ 3621052 h 4060428"/>
              <a:gd name="connsiteX5" fmla="*/ 4822700 w 7069007"/>
              <a:gd name="connsiteY5" fmla="*/ 3619861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7816"/>
              <a:gd name="connsiteY0" fmla="*/ 2382 h 4060428"/>
              <a:gd name="connsiteX1" fmla="*/ 7067816 w 7067816"/>
              <a:gd name="connsiteY1" fmla="*/ 0 h 4060428"/>
              <a:gd name="connsiteX2" fmla="*/ 7064244 w 7067816"/>
              <a:gd name="connsiteY2" fmla="*/ 4060428 h 4060428"/>
              <a:gd name="connsiteX3" fmla="*/ 6237958 w 7067816"/>
              <a:gd name="connsiteY3" fmla="*/ 4059237 h 4060428"/>
              <a:gd name="connsiteX4" fmla="*/ 6239148 w 7067816"/>
              <a:gd name="connsiteY4" fmla="*/ 3621052 h 4060428"/>
              <a:gd name="connsiteX5" fmla="*/ 4822700 w 7067816"/>
              <a:gd name="connsiteY5" fmla="*/ 3619861 h 4060428"/>
              <a:gd name="connsiteX6" fmla="*/ 4822701 w 7067816"/>
              <a:gd name="connsiteY6" fmla="*/ 1688705 h 4060428"/>
              <a:gd name="connsiteX7" fmla="*/ 0 w 7067816"/>
              <a:gd name="connsiteY7" fmla="*/ 1689895 h 4060428"/>
              <a:gd name="connsiteX8" fmla="*/ 1190 w 7067816"/>
              <a:gd name="connsiteY8" fmla="*/ 2382 h 4060428"/>
              <a:gd name="connsiteX0" fmla="*/ 1190 w 7069253"/>
              <a:gd name="connsiteY0" fmla="*/ 2382 h 4061619"/>
              <a:gd name="connsiteX1" fmla="*/ 7067816 w 7069253"/>
              <a:gd name="connsiteY1" fmla="*/ 0 h 4061619"/>
              <a:gd name="connsiteX2" fmla="*/ 7069007 w 7069253"/>
              <a:gd name="connsiteY2" fmla="*/ 4061619 h 4061619"/>
              <a:gd name="connsiteX3" fmla="*/ 6237958 w 7069253"/>
              <a:gd name="connsiteY3" fmla="*/ 4059237 h 4061619"/>
              <a:gd name="connsiteX4" fmla="*/ 6239148 w 7069253"/>
              <a:gd name="connsiteY4" fmla="*/ 3621052 h 4061619"/>
              <a:gd name="connsiteX5" fmla="*/ 4822700 w 7069253"/>
              <a:gd name="connsiteY5" fmla="*/ 3619861 h 4061619"/>
              <a:gd name="connsiteX6" fmla="*/ 4822701 w 7069253"/>
              <a:gd name="connsiteY6" fmla="*/ 1688705 h 4061619"/>
              <a:gd name="connsiteX7" fmla="*/ 0 w 7069253"/>
              <a:gd name="connsiteY7" fmla="*/ 1689895 h 4061619"/>
              <a:gd name="connsiteX8" fmla="*/ 1190 w 7069253"/>
              <a:gd name="connsiteY8" fmla="*/ 2382 h 4061619"/>
              <a:gd name="connsiteX0" fmla="*/ 1190 w 7069090"/>
              <a:gd name="connsiteY0" fmla="*/ 2382 h 4061619"/>
              <a:gd name="connsiteX1" fmla="*/ 7059482 w 7069090"/>
              <a:gd name="connsiteY1" fmla="*/ 0 h 4061619"/>
              <a:gd name="connsiteX2" fmla="*/ 7069007 w 7069090"/>
              <a:gd name="connsiteY2" fmla="*/ 4061619 h 4061619"/>
              <a:gd name="connsiteX3" fmla="*/ 6237958 w 7069090"/>
              <a:gd name="connsiteY3" fmla="*/ 4059237 h 4061619"/>
              <a:gd name="connsiteX4" fmla="*/ 6239148 w 7069090"/>
              <a:gd name="connsiteY4" fmla="*/ 3621052 h 4061619"/>
              <a:gd name="connsiteX5" fmla="*/ 4822700 w 7069090"/>
              <a:gd name="connsiteY5" fmla="*/ 3619861 h 4061619"/>
              <a:gd name="connsiteX6" fmla="*/ 4822701 w 7069090"/>
              <a:gd name="connsiteY6" fmla="*/ 1688705 h 4061619"/>
              <a:gd name="connsiteX7" fmla="*/ 0 w 7069090"/>
              <a:gd name="connsiteY7" fmla="*/ 1689895 h 4061619"/>
              <a:gd name="connsiteX8" fmla="*/ 1190 w 7069090"/>
              <a:gd name="connsiteY8" fmla="*/ 2382 h 4061619"/>
              <a:gd name="connsiteX0" fmla="*/ 1190 w 7070197"/>
              <a:gd name="connsiteY0" fmla="*/ 5954 h 4065191"/>
              <a:gd name="connsiteX1" fmla="*/ 7070197 w 7070197"/>
              <a:gd name="connsiteY1" fmla="*/ 0 h 4065191"/>
              <a:gd name="connsiteX2" fmla="*/ 7069007 w 7070197"/>
              <a:gd name="connsiteY2" fmla="*/ 4065191 h 4065191"/>
              <a:gd name="connsiteX3" fmla="*/ 6237958 w 7070197"/>
              <a:gd name="connsiteY3" fmla="*/ 4062809 h 4065191"/>
              <a:gd name="connsiteX4" fmla="*/ 6239148 w 7070197"/>
              <a:gd name="connsiteY4" fmla="*/ 3624624 h 4065191"/>
              <a:gd name="connsiteX5" fmla="*/ 4822700 w 7070197"/>
              <a:gd name="connsiteY5" fmla="*/ 3623433 h 4065191"/>
              <a:gd name="connsiteX6" fmla="*/ 4822701 w 7070197"/>
              <a:gd name="connsiteY6" fmla="*/ 1692277 h 4065191"/>
              <a:gd name="connsiteX7" fmla="*/ 0 w 7070197"/>
              <a:gd name="connsiteY7" fmla="*/ 1693467 h 4065191"/>
              <a:gd name="connsiteX8" fmla="*/ 1190 w 7070197"/>
              <a:gd name="connsiteY8" fmla="*/ 5954 h 4065191"/>
              <a:gd name="connsiteX0" fmla="*/ 1190 w 7071387"/>
              <a:gd name="connsiteY0" fmla="*/ 3573 h 4062810"/>
              <a:gd name="connsiteX1" fmla="*/ 7071387 w 7071387"/>
              <a:gd name="connsiteY1" fmla="*/ 0 h 4062810"/>
              <a:gd name="connsiteX2" fmla="*/ 7069007 w 7071387"/>
              <a:gd name="connsiteY2" fmla="*/ 4062810 h 4062810"/>
              <a:gd name="connsiteX3" fmla="*/ 6237958 w 7071387"/>
              <a:gd name="connsiteY3" fmla="*/ 4060428 h 4062810"/>
              <a:gd name="connsiteX4" fmla="*/ 6239148 w 7071387"/>
              <a:gd name="connsiteY4" fmla="*/ 3622243 h 4062810"/>
              <a:gd name="connsiteX5" fmla="*/ 4822700 w 7071387"/>
              <a:gd name="connsiteY5" fmla="*/ 3621052 h 4062810"/>
              <a:gd name="connsiteX6" fmla="*/ 4822701 w 7071387"/>
              <a:gd name="connsiteY6" fmla="*/ 1689896 h 4062810"/>
              <a:gd name="connsiteX7" fmla="*/ 0 w 7071387"/>
              <a:gd name="connsiteY7" fmla="*/ 1691086 h 4062810"/>
              <a:gd name="connsiteX8" fmla="*/ 1190 w 7071387"/>
              <a:gd name="connsiteY8" fmla="*/ 3573 h 4062810"/>
              <a:gd name="connsiteX0" fmla="*/ 1190 w 7071387"/>
              <a:gd name="connsiteY0" fmla="*/ 0 h 4059237"/>
              <a:gd name="connsiteX1" fmla="*/ 7071387 w 7071387"/>
              <a:gd name="connsiteY1" fmla="*/ 4762 h 4059237"/>
              <a:gd name="connsiteX2" fmla="*/ 7069007 w 7071387"/>
              <a:gd name="connsiteY2" fmla="*/ 4059237 h 4059237"/>
              <a:gd name="connsiteX3" fmla="*/ 6237958 w 7071387"/>
              <a:gd name="connsiteY3" fmla="*/ 4056855 h 4059237"/>
              <a:gd name="connsiteX4" fmla="*/ 6239148 w 7071387"/>
              <a:gd name="connsiteY4" fmla="*/ 3618670 h 4059237"/>
              <a:gd name="connsiteX5" fmla="*/ 4822700 w 7071387"/>
              <a:gd name="connsiteY5" fmla="*/ 3617479 h 4059237"/>
              <a:gd name="connsiteX6" fmla="*/ 4822701 w 7071387"/>
              <a:gd name="connsiteY6" fmla="*/ 1686323 h 4059237"/>
              <a:gd name="connsiteX7" fmla="*/ 0 w 7071387"/>
              <a:gd name="connsiteY7" fmla="*/ 1687513 h 4059237"/>
              <a:gd name="connsiteX8" fmla="*/ 1190 w 7071387"/>
              <a:gd name="connsiteY8" fmla="*/ 0 h 4059237"/>
              <a:gd name="connsiteX0" fmla="*/ 1190 w 7071387"/>
              <a:gd name="connsiteY0" fmla="*/ 1 h 4059238"/>
              <a:gd name="connsiteX1" fmla="*/ 7071387 w 7071387"/>
              <a:gd name="connsiteY1" fmla="*/ 0 h 4059238"/>
              <a:gd name="connsiteX2" fmla="*/ 7069007 w 7071387"/>
              <a:gd name="connsiteY2" fmla="*/ 4059238 h 4059238"/>
              <a:gd name="connsiteX3" fmla="*/ 6237958 w 7071387"/>
              <a:gd name="connsiteY3" fmla="*/ 4056856 h 4059238"/>
              <a:gd name="connsiteX4" fmla="*/ 6239148 w 7071387"/>
              <a:gd name="connsiteY4" fmla="*/ 3618671 h 4059238"/>
              <a:gd name="connsiteX5" fmla="*/ 4822700 w 7071387"/>
              <a:gd name="connsiteY5" fmla="*/ 3617480 h 4059238"/>
              <a:gd name="connsiteX6" fmla="*/ 4822701 w 7071387"/>
              <a:gd name="connsiteY6" fmla="*/ 1686324 h 4059238"/>
              <a:gd name="connsiteX7" fmla="*/ 0 w 7071387"/>
              <a:gd name="connsiteY7" fmla="*/ 1687514 h 4059238"/>
              <a:gd name="connsiteX8" fmla="*/ 1190 w 7071387"/>
              <a:gd name="connsiteY8" fmla="*/ 1 h 405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1387" h="4059238">
                <a:moveTo>
                  <a:pt x="1190" y="1"/>
                </a:moveTo>
                <a:lnTo>
                  <a:pt x="7071387" y="0"/>
                </a:lnTo>
                <a:cubicBezTo>
                  <a:pt x="7070196" y="1353476"/>
                  <a:pt x="7070198" y="2705762"/>
                  <a:pt x="7069007" y="4059238"/>
                </a:cubicBezTo>
                <a:lnTo>
                  <a:pt x="6237958" y="4056856"/>
                </a:lnTo>
                <a:cubicBezTo>
                  <a:pt x="6238355" y="3910794"/>
                  <a:pt x="6238751" y="3764733"/>
                  <a:pt x="6239148" y="3618671"/>
                </a:cubicBezTo>
                <a:lnTo>
                  <a:pt x="4822700" y="3617480"/>
                </a:lnTo>
                <a:cubicBezTo>
                  <a:pt x="4822303" y="2973761"/>
                  <a:pt x="4823098" y="2330043"/>
                  <a:pt x="4822701" y="1686324"/>
                </a:cubicBezTo>
                <a:lnTo>
                  <a:pt x="0" y="1687514"/>
                </a:lnTo>
                <a:cubicBezTo>
                  <a:pt x="1984" y="1125010"/>
                  <a:pt x="-794" y="562505"/>
                  <a:pt x="1190" y="1"/>
                </a:cubicBezTo>
                <a:close/>
              </a:path>
            </a:pathLst>
          </a:custGeom>
          <a:solidFill>
            <a:schemeClr val="bg1">
              <a:lumMod val="85000"/>
            </a:schemeClr>
          </a:solidFill>
          <a:ln w="19050">
            <a:noFill/>
            <a:miter lim="800000"/>
          </a:ln>
        </p:spPr>
        <p:txBody>
          <a:bodyPr wrap="square">
            <a:noAutofit/>
          </a:bodyPr>
          <a:lstStyle>
            <a:lvl1pPr>
              <a:defRPr sz="1200"/>
            </a:lvl1pPr>
          </a:lstStyle>
          <a:p>
            <a:r>
              <a:rPr lang="en-GB" dirty="0"/>
              <a:t>Add picture</a:t>
            </a:r>
            <a:endParaRPr lang="ar-SA" dirty="0"/>
          </a:p>
        </p:txBody>
      </p:sp>
      <p:sp>
        <p:nvSpPr>
          <p:cNvPr id="9" name="Picture Placeholder 68">
            <a:extLst>
              <a:ext uri="{FF2B5EF4-FFF2-40B4-BE49-F238E27FC236}">
                <a16:creationId xmlns:a16="http://schemas.microsoft.com/office/drawing/2014/main" id="{BFF81B62-79D4-C0DC-7FBE-4C6176269E7F}"/>
              </a:ext>
            </a:extLst>
          </p:cNvPr>
          <p:cNvSpPr>
            <a:spLocks noGrp="1"/>
          </p:cNvSpPr>
          <p:nvPr>
            <p:ph type="pic" sz="quarter" idx="16" hasCustomPrompt="1"/>
          </p:nvPr>
        </p:nvSpPr>
        <p:spPr>
          <a:xfrm>
            <a:off x="294086" y="3388667"/>
            <a:ext cx="4518419" cy="3171677"/>
          </a:xfrm>
          <a:custGeom>
            <a:avLst/>
            <a:gdLst>
              <a:gd name="connsiteX0" fmla="*/ 0 w 4530724"/>
              <a:gd name="connsiteY0" fmla="*/ 0 h 3188990"/>
              <a:gd name="connsiteX1" fmla="*/ 1700213 w 4530724"/>
              <a:gd name="connsiteY1" fmla="*/ 0 h 3188990"/>
              <a:gd name="connsiteX2" fmla="*/ 1700213 w 4530724"/>
              <a:gd name="connsiteY2" fmla="*/ 1519091 h 3188990"/>
              <a:gd name="connsiteX3" fmla="*/ 4530724 w 4530724"/>
              <a:gd name="connsiteY3" fmla="*/ 1519091 h 3188990"/>
              <a:gd name="connsiteX4" fmla="*/ 4530724 w 4530724"/>
              <a:gd name="connsiteY4" fmla="*/ 3188990 h 3188990"/>
              <a:gd name="connsiteX5" fmla="*/ 0 w 4530724"/>
              <a:gd name="connsiteY5" fmla="*/ 3188990 h 3188990"/>
              <a:gd name="connsiteX0" fmla="*/ 0 w 4530724"/>
              <a:gd name="connsiteY0" fmla="*/ 0 h 3188990"/>
              <a:gd name="connsiteX1" fmla="*/ 1700213 w 4530724"/>
              <a:gd name="connsiteY1" fmla="*/ 0 h 3188990"/>
              <a:gd name="connsiteX2" fmla="*/ 1676336 w 4530724"/>
              <a:gd name="connsiteY2" fmla="*/ 1551450 h 3188990"/>
              <a:gd name="connsiteX3" fmla="*/ 4530724 w 4530724"/>
              <a:gd name="connsiteY3" fmla="*/ 1519091 h 3188990"/>
              <a:gd name="connsiteX4" fmla="*/ 4530724 w 4530724"/>
              <a:gd name="connsiteY4" fmla="*/ 3188990 h 3188990"/>
              <a:gd name="connsiteX5" fmla="*/ 0 w 4530724"/>
              <a:gd name="connsiteY5" fmla="*/ 3188990 h 3188990"/>
              <a:gd name="connsiteX6" fmla="*/ 0 w 4530724"/>
              <a:gd name="connsiteY6" fmla="*/ 0 h 3188990"/>
              <a:gd name="connsiteX0" fmla="*/ 0 w 4530724"/>
              <a:gd name="connsiteY0" fmla="*/ 0 h 3188990"/>
              <a:gd name="connsiteX1" fmla="*/ 1700213 w 4530724"/>
              <a:gd name="connsiteY1" fmla="*/ 0 h 3188990"/>
              <a:gd name="connsiteX2" fmla="*/ 1685887 w 4530724"/>
              <a:gd name="connsiteY2" fmla="*/ 1526282 h 3188990"/>
              <a:gd name="connsiteX3" fmla="*/ 4530724 w 4530724"/>
              <a:gd name="connsiteY3" fmla="*/ 1519091 h 3188990"/>
              <a:gd name="connsiteX4" fmla="*/ 4530724 w 4530724"/>
              <a:gd name="connsiteY4" fmla="*/ 3188990 h 3188990"/>
              <a:gd name="connsiteX5" fmla="*/ 0 w 4530724"/>
              <a:gd name="connsiteY5" fmla="*/ 3188990 h 3188990"/>
              <a:gd name="connsiteX6" fmla="*/ 0 w 4530724"/>
              <a:gd name="connsiteY6" fmla="*/ 0 h 3188990"/>
              <a:gd name="connsiteX0" fmla="*/ 0 w 4530724"/>
              <a:gd name="connsiteY0" fmla="*/ 0 h 3188990"/>
              <a:gd name="connsiteX1" fmla="*/ 1684692 w 4530724"/>
              <a:gd name="connsiteY1" fmla="*/ 1199 h 3188990"/>
              <a:gd name="connsiteX2" fmla="*/ 1685887 w 4530724"/>
              <a:gd name="connsiteY2" fmla="*/ 1526282 h 3188990"/>
              <a:gd name="connsiteX3" fmla="*/ 4530724 w 4530724"/>
              <a:gd name="connsiteY3" fmla="*/ 1519091 h 3188990"/>
              <a:gd name="connsiteX4" fmla="*/ 4530724 w 4530724"/>
              <a:gd name="connsiteY4" fmla="*/ 3188990 h 3188990"/>
              <a:gd name="connsiteX5" fmla="*/ 0 w 4530724"/>
              <a:gd name="connsiteY5" fmla="*/ 3188990 h 3188990"/>
              <a:gd name="connsiteX6" fmla="*/ 0 w 4530724"/>
              <a:gd name="connsiteY6" fmla="*/ 0 h 3188990"/>
              <a:gd name="connsiteX0" fmla="*/ 0 w 4530724"/>
              <a:gd name="connsiteY0" fmla="*/ 0 h 3188990"/>
              <a:gd name="connsiteX1" fmla="*/ 1684692 w 4530724"/>
              <a:gd name="connsiteY1" fmla="*/ 1199 h 3188990"/>
              <a:gd name="connsiteX2" fmla="*/ 1685887 w 4530724"/>
              <a:gd name="connsiteY2" fmla="*/ 1526282 h 3188990"/>
              <a:gd name="connsiteX3" fmla="*/ 4530724 w 4530724"/>
              <a:gd name="connsiteY3" fmla="*/ 1519091 h 3188990"/>
              <a:gd name="connsiteX4" fmla="*/ 4530724 w 4530724"/>
              <a:gd name="connsiteY4" fmla="*/ 3188990 h 3188990"/>
              <a:gd name="connsiteX5" fmla="*/ 0 w 4530724"/>
              <a:gd name="connsiteY5" fmla="*/ 3188990 h 3188990"/>
              <a:gd name="connsiteX6" fmla="*/ 0 w 4530724"/>
              <a:gd name="connsiteY6" fmla="*/ 0 h 3188990"/>
              <a:gd name="connsiteX0" fmla="*/ 0 w 4530724"/>
              <a:gd name="connsiteY0" fmla="*/ 1198 h 3190188"/>
              <a:gd name="connsiteX1" fmla="*/ 1684692 w 4530724"/>
              <a:gd name="connsiteY1" fmla="*/ 0 h 3190188"/>
              <a:gd name="connsiteX2" fmla="*/ 1685887 w 4530724"/>
              <a:gd name="connsiteY2" fmla="*/ 1527480 h 3190188"/>
              <a:gd name="connsiteX3" fmla="*/ 4530724 w 4530724"/>
              <a:gd name="connsiteY3" fmla="*/ 1520289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29530 w 4530724"/>
              <a:gd name="connsiteY3" fmla="*/ 1527480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29530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29530 w 4530724"/>
              <a:gd name="connsiteY3" fmla="*/ 1531075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02070 w 4530724"/>
              <a:gd name="connsiteY3" fmla="*/ 1563434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5887 w 4530724"/>
              <a:gd name="connsiteY1" fmla="*/ 0 h 3190188"/>
              <a:gd name="connsiteX2" fmla="*/ 1685887 w 4530724"/>
              <a:gd name="connsiteY2" fmla="*/ 1527480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5887 w 4530724"/>
              <a:gd name="connsiteY1" fmla="*/ 0 h 3190188"/>
              <a:gd name="connsiteX2" fmla="*/ 1677530 w 4530724"/>
              <a:gd name="connsiteY2" fmla="*/ 1527480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5887 w 4530724"/>
              <a:gd name="connsiteY1" fmla="*/ 0 h 3190188"/>
              <a:gd name="connsiteX2" fmla="*/ 1689468 w 4530724"/>
              <a:gd name="connsiteY2" fmla="*/ 1526282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71561 w 4530724"/>
              <a:gd name="connsiteY1" fmla="*/ 0 h 3190188"/>
              <a:gd name="connsiteX2" fmla="*/ 1689468 w 4530724"/>
              <a:gd name="connsiteY2" fmla="*/ 1526282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2397 h 3191387"/>
              <a:gd name="connsiteX1" fmla="*/ 1689468 w 4530724"/>
              <a:gd name="connsiteY1" fmla="*/ 0 h 3191387"/>
              <a:gd name="connsiteX2" fmla="*/ 1689468 w 4530724"/>
              <a:gd name="connsiteY2" fmla="*/ 1527481 h 3191387"/>
              <a:gd name="connsiteX3" fmla="*/ 4528335 w 4530724"/>
              <a:gd name="connsiteY3" fmla="*/ 1529877 h 3191387"/>
              <a:gd name="connsiteX4" fmla="*/ 4530724 w 4530724"/>
              <a:gd name="connsiteY4" fmla="*/ 3191387 h 3191387"/>
              <a:gd name="connsiteX5" fmla="*/ 0 w 4530724"/>
              <a:gd name="connsiteY5" fmla="*/ 3191387 h 3191387"/>
              <a:gd name="connsiteX6" fmla="*/ 0 w 4530724"/>
              <a:gd name="connsiteY6" fmla="*/ 2397 h 319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0724" h="3191387">
                <a:moveTo>
                  <a:pt x="0" y="2397"/>
                </a:moveTo>
                <a:lnTo>
                  <a:pt x="1689468" y="0"/>
                </a:lnTo>
                <a:cubicBezTo>
                  <a:pt x="1689866" y="508361"/>
                  <a:pt x="1689070" y="1019120"/>
                  <a:pt x="1689468" y="1527481"/>
                </a:cubicBezTo>
                <a:lnTo>
                  <a:pt x="4528335" y="1529877"/>
                </a:lnTo>
                <a:cubicBezTo>
                  <a:pt x="4529131" y="2083714"/>
                  <a:pt x="4529928" y="2637550"/>
                  <a:pt x="4530724" y="3191387"/>
                </a:cubicBezTo>
                <a:lnTo>
                  <a:pt x="0" y="3191387"/>
                </a:lnTo>
                <a:lnTo>
                  <a:pt x="0" y="2397"/>
                </a:lnTo>
                <a:close/>
              </a:path>
            </a:pathLst>
          </a:custGeom>
          <a:solidFill>
            <a:schemeClr val="bg1">
              <a:lumMod val="85000"/>
            </a:schemeClr>
          </a:solidFill>
          <a:ln w="19050">
            <a:noFill/>
            <a:miter lim="800000"/>
          </a:ln>
        </p:spPr>
        <p:txBody>
          <a:bodyPr wrap="square">
            <a:noAutofit/>
          </a:bodyPr>
          <a:lstStyle>
            <a:lvl1pPr>
              <a:defRPr sz="1200"/>
            </a:lvl1pPr>
          </a:lstStyle>
          <a:p>
            <a:r>
              <a:rPr lang="en-GB" dirty="0"/>
              <a:t>Add picture</a:t>
            </a:r>
            <a:endParaRPr lang="ar-SA" dirty="0"/>
          </a:p>
        </p:txBody>
      </p:sp>
      <p:sp>
        <p:nvSpPr>
          <p:cNvPr id="7" name="Rectangle 6">
            <a:extLst>
              <a:ext uri="{FF2B5EF4-FFF2-40B4-BE49-F238E27FC236}">
                <a16:creationId xmlns:a16="http://schemas.microsoft.com/office/drawing/2014/main" id="{287FD12B-4DF0-18D6-1F3C-10055179B50D}"/>
              </a:ext>
            </a:extLst>
          </p:cNvPr>
          <p:cNvSpPr/>
          <p:nvPr userDrawn="1"/>
        </p:nvSpPr>
        <p:spPr>
          <a:xfrm>
            <a:off x="1985963" y="1991916"/>
            <a:ext cx="7653337" cy="2906040"/>
          </a:xfrm>
          <a:prstGeom prst="rect">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Rectangle 7">
            <a:extLst>
              <a:ext uri="{FF2B5EF4-FFF2-40B4-BE49-F238E27FC236}">
                <a16:creationId xmlns:a16="http://schemas.microsoft.com/office/drawing/2014/main" id="{206A9A88-330A-1D1B-7639-29F93FEA9B15}"/>
              </a:ext>
            </a:extLst>
          </p:cNvPr>
          <p:cNvSpPr/>
          <p:nvPr userDrawn="1"/>
        </p:nvSpPr>
        <p:spPr>
          <a:xfrm>
            <a:off x="4819650" y="4899425"/>
            <a:ext cx="852487"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4082AEB-5006-8BDB-B209-D0CE6D0D9E54}"/>
              </a:ext>
            </a:extLst>
          </p:cNvPr>
          <p:cNvSpPr>
            <a:spLocks noGrp="1"/>
          </p:cNvSpPr>
          <p:nvPr>
            <p:ph type="ctrTitle"/>
          </p:nvPr>
        </p:nvSpPr>
        <p:spPr>
          <a:xfrm>
            <a:off x="2268539" y="1990447"/>
            <a:ext cx="5953124" cy="1706400"/>
          </a:xfrm>
        </p:spPr>
        <p:txBody>
          <a:bodyPr anchor="ctr" anchorCtr="0"/>
          <a:lstStyle>
            <a:lvl1pPr algn="l">
              <a:defRPr sz="4800">
                <a:solidFill>
                  <a:schemeClr val="bg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7CF3C4D3-D951-05DD-58CA-A9363283ABF1}"/>
              </a:ext>
            </a:extLst>
          </p:cNvPr>
          <p:cNvSpPr>
            <a:spLocks noGrp="1"/>
          </p:cNvSpPr>
          <p:nvPr>
            <p:ph type="subTitle" idx="1"/>
          </p:nvPr>
        </p:nvSpPr>
        <p:spPr>
          <a:xfrm>
            <a:off x="2268539" y="3696847"/>
            <a:ext cx="5670550" cy="1197634"/>
          </a:xfrm>
        </p:spPr>
        <p:txBody>
          <a:bodyPr anchor="ctr" anchorCtr="0"/>
          <a:lstStyle>
            <a:lvl1pPr marL="0" indent="0" algn="l">
              <a:spcAft>
                <a:spcPts val="0"/>
              </a:spcAft>
              <a:buNone/>
              <a:defRPr sz="1600">
                <a:solidFill>
                  <a:schemeClr val="bg1"/>
                </a:solidFill>
                <a:latin typeface="Roboto Mono" pitchFamily="2" charset="0"/>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50" name="Rectangle 49">
            <a:extLst>
              <a:ext uri="{FF2B5EF4-FFF2-40B4-BE49-F238E27FC236}">
                <a16:creationId xmlns:a16="http://schemas.microsoft.com/office/drawing/2014/main" id="{B3BF3560-3CD1-0B64-03EA-D256199991D0}"/>
              </a:ext>
            </a:extLst>
          </p:cNvPr>
          <p:cNvSpPr/>
          <p:nvPr userDrawn="1"/>
        </p:nvSpPr>
        <p:spPr>
          <a:xfrm>
            <a:off x="5672137" y="4899425"/>
            <a:ext cx="847725"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1" name="Rectangle 50">
            <a:extLst>
              <a:ext uri="{FF2B5EF4-FFF2-40B4-BE49-F238E27FC236}">
                <a16:creationId xmlns:a16="http://schemas.microsoft.com/office/drawing/2014/main" id="{3170E404-5E3C-3FBF-484E-C38B7B8B1201}"/>
              </a:ext>
            </a:extLst>
          </p:cNvPr>
          <p:cNvSpPr/>
          <p:nvPr userDrawn="1"/>
        </p:nvSpPr>
        <p:spPr>
          <a:xfrm>
            <a:off x="6523038" y="4899425"/>
            <a:ext cx="850900"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2" name="Rectangle 51">
            <a:extLst>
              <a:ext uri="{FF2B5EF4-FFF2-40B4-BE49-F238E27FC236}">
                <a16:creationId xmlns:a16="http://schemas.microsoft.com/office/drawing/2014/main" id="{1A999DE3-E86C-A102-47F6-4FACE3E8D029}"/>
              </a:ext>
            </a:extLst>
          </p:cNvPr>
          <p:cNvSpPr/>
          <p:nvPr userDrawn="1"/>
        </p:nvSpPr>
        <p:spPr>
          <a:xfrm>
            <a:off x="7373938" y="4899425"/>
            <a:ext cx="850900"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6" name="Rectangle 55">
            <a:extLst>
              <a:ext uri="{FF2B5EF4-FFF2-40B4-BE49-F238E27FC236}">
                <a16:creationId xmlns:a16="http://schemas.microsoft.com/office/drawing/2014/main" id="{C9233BE1-3AEE-3BAE-81BA-7A0BC2CE4544}"/>
              </a:ext>
            </a:extLst>
          </p:cNvPr>
          <p:cNvSpPr/>
          <p:nvPr userDrawn="1"/>
        </p:nvSpPr>
        <p:spPr>
          <a:xfrm>
            <a:off x="11056937" y="4894481"/>
            <a:ext cx="847725"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7" name="Rectangle 66">
            <a:extLst>
              <a:ext uri="{FF2B5EF4-FFF2-40B4-BE49-F238E27FC236}">
                <a16:creationId xmlns:a16="http://schemas.microsoft.com/office/drawing/2014/main" id="{11F208DE-5B9E-F53C-1FF3-5BB6E64F20AD}"/>
              </a:ext>
            </a:extLst>
          </p:cNvPr>
          <p:cNvSpPr/>
          <p:nvPr userDrawn="1"/>
        </p:nvSpPr>
        <p:spPr>
          <a:xfrm>
            <a:off x="11056937" y="4365625"/>
            <a:ext cx="847726"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2" name="Picture Placeholder 65">
            <a:extLst>
              <a:ext uri="{FF2B5EF4-FFF2-40B4-BE49-F238E27FC236}">
                <a16:creationId xmlns:a16="http://schemas.microsoft.com/office/drawing/2014/main" id="{20DA749F-EC0C-795A-219D-5489435012C1}"/>
              </a:ext>
            </a:extLst>
          </p:cNvPr>
          <p:cNvSpPr>
            <a:spLocks noGrp="1"/>
          </p:cNvSpPr>
          <p:nvPr>
            <p:ph type="pic" sz="quarter" idx="15" hasCustomPrompt="1"/>
          </p:nvPr>
        </p:nvSpPr>
        <p:spPr>
          <a:xfrm>
            <a:off x="8221663" y="3923072"/>
            <a:ext cx="2835275" cy="2650765"/>
          </a:xfrm>
          <a:solidFill>
            <a:schemeClr val="bg1">
              <a:lumMod val="85000"/>
            </a:schemeClr>
          </a:solidFill>
          <a:ln w="19050">
            <a:solidFill>
              <a:schemeClr val="bg1"/>
            </a:solidFill>
            <a:miter lim="800000"/>
          </a:ln>
        </p:spPr>
        <p:txBody>
          <a:bodyPr/>
          <a:lstStyle>
            <a:lvl1pPr>
              <a:defRPr sz="1200"/>
            </a:lvl1pPr>
          </a:lstStyle>
          <a:p>
            <a:r>
              <a:rPr lang="en-GB" dirty="0"/>
              <a:t>Add picture</a:t>
            </a:r>
            <a:endParaRPr lang="ar-SA" dirty="0"/>
          </a:p>
        </p:txBody>
      </p:sp>
      <p:grpSp>
        <p:nvGrpSpPr>
          <p:cNvPr id="19" name="Group 18">
            <a:extLst>
              <a:ext uri="{FF2B5EF4-FFF2-40B4-BE49-F238E27FC236}">
                <a16:creationId xmlns:a16="http://schemas.microsoft.com/office/drawing/2014/main" id="{43A31D33-9384-4E2D-EAD5-21D86D1EEE05}"/>
              </a:ext>
            </a:extLst>
          </p:cNvPr>
          <p:cNvGrpSpPr>
            <a:grpSpLocks noChangeAspect="1"/>
          </p:cNvGrpSpPr>
          <p:nvPr userDrawn="1"/>
        </p:nvGrpSpPr>
        <p:grpSpPr>
          <a:xfrm>
            <a:off x="285750" y="282721"/>
            <a:ext cx="1701799" cy="1707726"/>
            <a:chOff x="2857500" y="180976"/>
            <a:chExt cx="5924550" cy="5945187"/>
          </a:xfrm>
        </p:grpSpPr>
        <p:sp>
          <p:nvSpPr>
            <p:cNvPr id="20" name="Rectangle 5">
              <a:extLst>
                <a:ext uri="{FF2B5EF4-FFF2-40B4-BE49-F238E27FC236}">
                  <a16:creationId xmlns:a16="http://schemas.microsoft.com/office/drawing/2014/main" id="{8C68E4B3-516A-992A-5574-25DE5B73FEA0}"/>
                </a:ext>
              </a:extLst>
            </p:cNvPr>
            <p:cNvSpPr>
              <a:spLocks noChangeArrowheads="1"/>
            </p:cNvSpPr>
            <p:nvPr userDrawn="1"/>
          </p:nvSpPr>
          <p:spPr bwMode="auto">
            <a:xfrm>
              <a:off x="2857500" y="192088"/>
              <a:ext cx="5924550" cy="5934075"/>
            </a:xfrm>
            <a:prstGeom prst="rect">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1" name="Freeform 7">
              <a:extLst>
                <a:ext uri="{FF2B5EF4-FFF2-40B4-BE49-F238E27FC236}">
                  <a16:creationId xmlns:a16="http://schemas.microsoft.com/office/drawing/2014/main" id="{B80D9D1A-DDA0-54A5-DC51-5DC40D15C399}"/>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2" name="Freeform 8">
              <a:extLst>
                <a:ext uri="{FF2B5EF4-FFF2-40B4-BE49-F238E27FC236}">
                  <a16:creationId xmlns:a16="http://schemas.microsoft.com/office/drawing/2014/main" id="{CB7FF693-B4FD-3F4A-48EA-4CAA3BD83055}"/>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3" name="Freeform 9">
              <a:extLst>
                <a:ext uri="{FF2B5EF4-FFF2-40B4-BE49-F238E27FC236}">
                  <a16:creationId xmlns:a16="http://schemas.microsoft.com/office/drawing/2014/main" id="{90358FF5-C53F-3D22-81E5-D2F628F34850}"/>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4" name="Freeform 10">
              <a:extLst>
                <a:ext uri="{FF2B5EF4-FFF2-40B4-BE49-F238E27FC236}">
                  <a16:creationId xmlns:a16="http://schemas.microsoft.com/office/drawing/2014/main" id="{5E24B0C0-4FF5-A420-3CBA-5FD588A547EF}"/>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5" name="Freeform 11">
              <a:extLst>
                <a:ext uri="{FF2B5EF4-FFF2-40B4-BE49-F238E27FC236}">
                  <a16:creationId xmlns:a16="http://schemas.microsoft.com/office/drawing/2014/main" id="{FCCB8514-9596-A5D7-D1C7-5463C954B77C}"/>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6" name="Freeform 12">
              <a:extLst>
                <a:ext uri="{FF2B5EF4-FFF2-40B4-BE49-F238E27FC236}">
                  <a16:creationId xmlns:a16="http://schemas.microsoft.com/office/drawing/2014/main" id="{ED0BE09F-03CB-E771-ABFC-97C88CEC7855}"/>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7" name="Rectangle 13">
              <a:extLst>
                <a:ext uri="{FF2B5EF4-FFF2-40B4-BE49-F238E27FC236}">
                  <a16:creationId xmlns:a16="http://schemas.microsoft.com/office/drawing/2014/main" id="{F78E8B5B-12E5-FB51-E905-AFD4C1947710}"/>
                </a:ext>
              </a:extLst>
            </p:cNvPr>
            <p:cNvSpPr>
              <a:spLocks noChangeArrowheads="1"/>
            </p:cNvSpPr>
            <p:nvPr userDrawn="1"/>
          </p:nvSpPr>
          <p:spPr bwMode="auto">
            <a:xfrm>
              <a:off x="5334000" y="27876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8" name="Freeform 14">
              <a:extLst>
                <a:ext uri="{FF2B5EF4-FFF2-40B4-BE49-F238E27FC236}">
                  <a16:creationId xmlns:a16="http://schemas.microsoft.com/office/drawing/2014/main" id="{70E6A720-B9E8-B87E-FCC4-E9F1AA31DE77}"/>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9" name="Freeform 15">
              <a:extLst>
                <a:ext uri="{FF2B5EF4-FFF2-40B4-BE49-F238E27FC236}">
                  <a16:creationId xmlns:a16="http://schemas.microsoft.com/office/drawing/2014/main" id="{D8446A1C-0118-83C0-8287-BA86C27351AD}"/>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0" name="Freeform 16">
              <a:extLst>
                <a:ext uri="{FF2B5EF4-FFF2-40B4-BE49-F238E27FC236}">
                  <a16:creationId xmlns:a16="http://schemas.microsoft.com/office/drawing/2014/main" id="{A26D4466-47A6-2CDB-FFDD-BA5B19768F5C}"/>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1" name="Freeform 17">
              <a:extLst>
                <a:ext uri="{FF2B5EF4-FFF2-40B4-BE49-F238E27FC236}">
                  <a16:creationId xmlns:a16="http://schemas.microsoft.com/office/drawing/2014/main" id="{36ABF723-1941-4DA8-B4E2-CA85B6C6954B}"/>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2" name="Freeform 18">
              <a:extLst>
                <a:ext uri="{FF2B5EF4-FFF2-40B4-BE49-F238E27FC236}">
                  <a16:creationId xmlns:a16="http://schemas.microsoft.com/office/drawing/2014/main" id="{682E5F58-4D38-D2FA-16C8-489F0C835477}"/>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3" name="Freeform 19">
              <a:extLst>
                <a:ext uri="{FF2B5EF4-FFF2-40B4-BE49-F238E27FC236}">
                  <a16:creationId xmlns:a16="http://schemas.microsoft.com/office/drawing/2014/main" id="{BEE21306-8702-E8BF-B528-4FDBA071D5B1}"/>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4" name="Freeform 20">
              <a:extLst>
                <a:ext uri="{FF2B5EF4-FFF2-40B4-BE49-F238E27FC236}">
                  <a16:creationId xmlns:a16="http://schemas.microsoft.com/office/drawing/2014/main" id="{5253B799-BDDD-1A10-2B2C-69F926ED1A9B}"/>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5" name="Freeform 21">
              <a:extLst>
                <a:ext uri="{FF2B5EF4-FFF2-40B4-BE49-F238E27FC236}">
                  <a16:creationId xmlns:a16="http://schemas.microsoft.com/office/drawing/2014/main" id="{8DD022BB-3818-9B0A-D153-B7798F89579F}"/>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6" name="Rectangle 22">
              <a:extLst>
                <a:ext uri="{FF2B5EF4-FFF2-40B4-BE49-F238E27FC236}">
                  <a16:creationId xmlns:a16="http://schemas.microsoft.com/office/drawing/2014/main" id="{9AD3304C-B51C-72DA-6091-F4B055BEADFB}"/>
                </a:ext>
              </a:extLst>
            </p:cNvPr>
            <p:cNvSpPr>
              <a:spLocks noChangeArrowheads="1"/>
            </p:cNvSpPr>
            <p:nvPr userDrawn="1"/>
          </p:nvSpPr>
          <p:spPr bwMode="auto">
            <a:xfrm>
              <a:off x="6072188" y="47307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7" name="Freeform 23">
              <a:extLst>
                <a:ext uri="{FF2B5EF4-FFF2-40B4-BE49-F238E27FC236}">
                  <a16:creationId xmlns:a16="http://schemas.microsoft.com/office/drawing/2014/main" id="{D3735AC4-F848-254A-2F6C-8FCBE3A07800}"/>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8" name="Freeform 24">
              <a:extLst>
                <a:ext uri="{FF2B5EF4-FFF2-40B4-BE49-F238E27FC236}">
                  <a16:creationId xmlns:a16="http://schemas.microsoft.com/office/drawing/2014/main" id="{F94D41D6-1AAB-DEAD-B1D9-076E286A789D}"/>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9" name="Freeform 25">
              <a:extLst>
                <a:ext uri="{FF2B5EF4-FFF2-40B4-BE49-F238E27FC236}">
                  <a16:creationId xmlns:a16="http://schemas.microsoft.com/office/drawing/2014/main" id="{BC49CE07-B749-10E9-6900-8B5FBC207F74}"/>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0" name="Line 26">
              <a:extLst>
                <a:ext uri="{FF2B5EF4-FFF2-40B4-BE49-F238E27FC236}">
                  <a16:creationId xmlns:a16="http://schemas.microsoft.com/office/drawing/2014/main" id="{828E43C1-D45E-EF2A-4BF7-A07A45202E50}"/>
                </a:ext>
              </a:extLst>
            </p:cNvPr>
            <p:cNvSpPr>
              <a:spLocks noChangeShapeType="1"/>
            </p:cNvSpPr>
            <p:nvPr userDrawn="1"/>
          </p:nvSpPr>
          <p:spPr bwMode="auto">
            <a:xfrm>
              <a:off x="2862263" y="2233613"/>
              <a:ext cx="591978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41" name="Line 27">
              <a:extLst>
                <a:ext uri="{FF2B5EF4-FFF2-40B4-BE49-F238E27FC236}">
                  <a16:creationId xmlns:a16="http://schemas.microsoft.com/office/drawing/2014/main" id="{F5A1262E-16B3-1C50-4EA8-857311BBB036}"/>
                </a:ext>
              </a:extLst>
            </p:cNvPr>
            <p:cNvSpPr>
              <a:spLocks noChangeShapeType="1"/>
            </p:cNvSpPr>
            <p:nvPr userDrawn="1"/>
          </p:nvSpPr>
          <p:spPr bwMode="auto">
            <a:xfrm>
              <a:off x="5784850" y="180976"/>
              <a:ext cx="0" cy="205263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42" name="Line 29">
              <a:extLst>
                <a:ext uri="{FF2B5EF4-FFF2-40B4-BE49-F238E27FC236}">
                  <a16:creationId xmlns:a16="http://schemas.microsoft.com/office/drawing/2014/main" id="{FDF637F9-E845-EF40-7FD8-170680996741}"/>
                </a:ext>
              </a:extLst>
            </p:cNvPr>
            <p:cNvSpPr>
              <a:spLocks noChangeShapeType="1"/>
            </p:cNvSpPr>
            <p:nvPr userDrawn="1"/>
          </p:nvSpPr>
          <p:spPr bwMode="auto">
            <a:xfrm>
              <a:off x="2857500" y="4176713"/>
              <a:ext cx="5924550"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Tree>
    <p:extLst>
      <p:ext uri="{BB962C8B-B14F-4D97-AF65-F5344CB8AC3E}">
        <p14:creationId xmlns:p14="http://schemas.microsoft.com/office/powerpoint/2010/main" val="276429862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Half">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72CBD82-E7B8-DE75-36CC-C3BEA07B4EED}"/>
              </a:ext>
            </a:extLst>
          </p:cNvPr>
          <p:cNvSpPr>
            <a:spLocks noGrp="1"/>
          </p:cNvSpPr>
          <p:nvPr>
            <p:ph type="pic" sz="quarter" idx="13" hasCustomPrompt="1"/>
          </p:nvPr>
        </p:nvSpPr>
        <p:spPr>
          <a:xfrm>
            <a:off x="295278" y="293694"/>
            <a:ext cx="7350916" cy="6266650"/>
          </a:xfrm>
          <a:solidFill>
            <a:schemeClr val="bg1">
              <a:lumMod val="85000"/>
            </a:schemeClr>
          </a:solidFill>
          <a:ln w="19050">
            <a:noFill/>
            <a:miter lim="800000"/>
          </a:ln>
        </p:spPr>
        <p:txBody>
          <a:bodyPr/>
          <a:lstStyle>
            <a:lvl1pPr>
              <a:defRPr sz="1200"/>
            </a:lvl1pPr>
          </a:lstStyle>
          <a:p>
            <a:r>
              <a:rPr lang="en-GB" dirty="0"/>
              <a:t>Add picture</a:t>
            </a:r>
            <a:endParaRPr lang="ar-SA" dirty="0"/>
          </a:p>
        </p:txBody>
      </p:sp>
      <p:sp>
        <p:nvSpPr>
          <p:cNvPr id="7" name="Rectangle 6">
            <a:extLst>
              <a:ext uri="{FF2B5EF4-FFF2-40B4-BE49-F238E27FC236}">
                <a16:creationId xmlns:a16="http://schemas.microsoft.com/office/drawing/2014/main" id="{287FD12B-4DF0-18D6-1F3C-10055179B50D}"/>
              </a:ext>
            </a:extLst>
          </p:cNvPr>
          <p:cNvSpPr/>
          <p:nvPr userDrawn="1"/>
        </p:nvSpPr>
        <p:spPr>
          <a:xfrm>
            <a:off x="7654925" y="1989534"/>
            <a:ext cx="4252913" cy="304959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Rectangle 7">
            <a:extLst>
              <a:ext uri="{FF2B5EF4-FFF2-40B4-BE49-F238E27FC236}">
                <a16:creationId xmlns:a16="http://schemas.microsoft.com/office/drawing/2014/main" id="{206A9A88-330A-1D1B-7639-29F93FEA9B15}"/>
              </a:ext>
            </a:extLst>
          </p:cNvPr>
          <p:cNvSpPr/>
          <p:nvPr userDrawn="1"/>
        </p:nvSpPr>
        <p:spPr>
          <a:xfrm>
            <a:off x="7654925" y="5039138"/>
            <a:ext cx="4252913" cy="15316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4082AEB-5006-8BDB-B209-D0CE6D0D9E54}"/>
              </a:ext>
            </a:extLst>
          </p:cNvPr>
          <p:cNvSpPr>
            <a:spLocks noGrp="1"/>
          </p:cNvSpPr>
          <p:nvPr>
            <p:ph type="ctrTitle"/>
          </p:nvPr>
        </p:nvSpPr>
        <p:spPr>
          <a:xfrm>
            <a:off x="7939088" y="1987127"/>
            <a:ext cx="3686175" cy="3052011"/>
          </a:xfrm>
        </p:spPr>
        <p:txBody>
          <a:bodyPr anchor="ctr" anchorCtr="0"/>
          <a:lstStyle>
            <a:lvl1pPr algn="l">
              <a:defRPr sz="4800"/>
            </a:lvl1pPr>
          </a:lstStyle>
          <a:p>
            <a:r>
              <a:rPr lang="en-GB"/>
              <a:t>Click to edit Master title style</a:t>
            </a:r>
            <a:endParaRPr lang="en-GB" dirty="0"/>
          </a:p>
        </p:txBody>
      </p:sp>
      <p:sp>
        <p:nvSpPr>
          <p:cNvPr id="3" name="Subtitle 2">
            <a:extLst>
              <a:ext uri="{FF2B5EF4-FFF2-40B4-BE49-F238E27FC236}">
                <a16:creationId xmlns:a16="http://schemas.microsoft.com/office/drawing/2014/main" id="{7CF3C4D3-D951-05DD-58CA-A9363283ABF1}"/>
              </a:ext>
            </a:extLst>
          </p:cNvPr>
          <p:cNvSpPr>
            <a:spLocks noGrp="1"/>
          </p:cNvSpPr>
          <p:nvPr>
            <p:ph type="subTitle" idx="1"/>
          </p:nvPr>
        </p:nvSpPr>
        <p:spPr>
          <a:xfrm>
            <a:off x="7939089" y="5039132"/>
            <a:ext cx="3686174" cy="1531603"/>
          </a:xfrm>
        </p:spPr>
        <p:txBody>
          <a:bodyPr anchor="ctr" anchorCtr="0"/>
          <a:lstStyle>
            <a:lvl1pPr marL="0" indent="0" algn="l">
              <a:spcAft>
                <a:spcPts val="0"/>
              </a:spcAft>
              <a:buNone/>
              <a:defRPr sz="1600">
                <a:latin typeface="Roboto Mono" pitchFamily="2" charset="0"/>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grpSp>
        <p:nvGrpSpPr>
          <p:cNvPr id="4" name="Group 3">
            <a:extLst>
              <a:ext uri="{FF2B5EF4-FFF2-40B4-BE49-F238E27FC236}">
                <a16:creationId xmlns:a16="http://schemas.microsoft.com/office/drawing/2014/main" id="{C2042FD5-C414-8D27-8F32-C2466400DFE4}"/>
              </a:ext>
            </a:extLst>
          </p:cNvPr>
          <p:cNvGrpSpPr>
            <a:grpSpLocks noChangeAspect="1"/>
          </p:cNvGrpSpPr>
          <p:nvPr userDrawn="1"/>
        </p:nvGrpSpPr>
        <p:grpSpPr>
          <a:xfrm>
            <a:off x="10206038" y="281224"/>
            <a:ext cx="1701799" cy="1707726"/>
            <a:chOff x="2857500" y="180976"/>
            <a:chExt cx="5924550" cy="5945187"/>
          </a:xfrm>
        </p:grpSpPr>
        <p:sp>
          <p:nvSpPr>
            <p:cNvPr id="5" name="Rectangle 5">
              <a:extLst>
                <a:ext uri="{FF2B5EF4-FFF2-40B4-BE49-F238E27FC236}">
                  <a16:creationId xmlns:a16="http://schemas.microsoft.com/office/drawing/2014/main" id="{7B091569-9213-9846-BF4B-3A222E560072}"/>
                </a:ext>
              </a:extLst>
            </p:cNvPr>
            <p:cNvSpPr>
              <a:spLocks noChangeArrowheads="1"/>
            </p:cNvSpPr>
            <p:nvPr userDrawn="1"/>
          </p:nvSpPr>
          <p:spPr bwMode="auto">
            <a:xfrm>
              <a:off x="2857500" y="192088"/>
              <a:ext cx="5924550" cy="5934075"/>
            </a:xfrm>
            <a:prstGeom prst="rect">
              <a:avLst/>
            </a:prstGeom>
            <a:solidFill>
              <a:schemeClr val="bg1">
                <a:alpha val="50000"/>
              </a:schemeClr>
            </a:solidFill>
            <a:ln w="190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6" name="Freeform 7">
              <a:extLst>
                <a:ext uri="{FF2B5EF4-FFF2-40B4-BE49-F238E27FC236}">
                  <a16:creationId xmlns:a16="http://schemas.microsoft.com/office/drawing/2014/main" id="{CA7DE344-2488-851C-0778-136460B6C621}"/>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9" name="Freeform 8">
              <a:extLst>
                <a:ext uri="{FF2B5EF4-FFF2-40B4-BE49-F238E27FC236}">
                  <a16:creationId xmlns:a16="http://schemas.microsoft.com/office/drawing/2014/main" id="{8E0A3F02-D4DF-632D-0178-CC9BAE62B7CA}"/>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1" name="Freeform 9">
              <a:extLst>
                <a:ext uri="{FF2B5EF4-FFF2-40B4-BE49-F238E27FC236}">
                  <a16:creationId xmlns:a16="http://schemas.microsoft.com/office/drawing/2014/main" id="{EF6D2AA8-0131-7ECB-03DD-4A8556CA03BD}"/>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2" name="Freeform 10">
              <a:extLst>
                <a:ext uri="{FF2B5EF4-FFF2-40B4-BE49-F238E27FC236}">
                  <a16:creationId xmlns:a16="http://schemas.microsoft.com/office/drawing/2014/main" id="{9D3E2C0D-1AAC-0EE0-7FA3-A56B8DB37A9C}"/>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3" name="Freeform 11">
              <a:extLst>
                <a:ext uri="{FF2B5EF4-FFF2-40B4-BE49-F238E27FC236}">
                  <a16:creationId xmlns:a16="http://schemas.microsoft.com/office/drawing/2014/main" id="{9E7B55ED-45EE-85E5-2256-E0AAA54EC531}"/>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4" name="Freeform 12">
              <a:extLst>
                <a:ext uri="{FF2B5EF4-FFF2-40B4-BE49-F238E27FC236}">
                  <a16:creationId xmlns:a16="http://schemas.microsoft.com/office/drawing/2014/main" id="{A8F8BB06-EA52-6700-25D6-6BE99CA3517B}"/>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5" name="Rectangle 13">
              <a:extLst>
                <a:ext uri="{FF2B5EF4-FFF2-40B4-BE49-F238E27FC236}">
                  <a16:creationId xmlns:a16="http://schemas.microsoft.com/office/drawing/2014/main" id="{6618716F-B3BB-7C0B-AC52-468F62EBEBEB}"/>
                </a:ext>
              </a:extLst>
            </p:cNvPr>
            <p:cNvSpPr>
              <a:spLocks noChangeArrowheads="1"/>
            </p:cNvSpPr>
            <p:nvPr userDrawn="1"/>
          </p:nvSpPr>
          <p:spPr bwMode="auto">
            <a:xfrm>
              <a:off x="5334000" y="27876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6" name="Freeform 14">
              <a:extLst>
                <a:ext uri="{FF2B5EF4-FFF2-40B4-BE49-F238E27FC236}">
                  <a16:creationId xmlns:a16="http://schemas.microsoft.com/office/drawing/2014/main" id="{D582F564-170D-C826-5EC7-078DC9D2B05D}"/>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7" name="Freeform 15">
              <a:extLst>
                <a:ext uri="{FF2B5EF4-FFF2-40B4-BE49-F238E27FC236}">
                  <a16:creationId xmlns:a16="http://schemas.microsoft.com/office/drawing/2014/main" id="{9CCD3628-A781-131A-2EB0-7FE8699F53CD}"/>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8" name="Freeform 16">
              <a:extLst>
                <a:ext uri="{FF2B5EF4-FFF2-40B4-BE49-F238E27FC236}">
                  <a16:creationId xmlns:a16="http://schemas.microsoft.com/office/drawing/2014/main" id="{10D534C7-5A53-0908-A875-7D8928C54C1C}"/>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3" name="Freeform 17">
              <a:extLst>
                <a:ext uri="{FF2B5EF4-FFF2-40B4-BE49-F238E27FC236}">
                  <a16:creationId xmlns:a16="http://schemas.microsoft.com/office/drawing/2014/main" id="{8D490915-C754-8DE8-7CBC-C50F044A8650}"/>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4" name="Freeform 18">
              <a:extLst>
                <a:ext uri="{FF2B5EF4-FFF2-40B4-BE49-F238E27FC236}">
                  <a16:creationId xmlns:a16="http://schemas.microsoft.com/office/drawing/2014/main" id="{0813770D-5FE1-886F-5136-C342A87AD8F6}"/>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5" name="Freeform 19">
              <a:extLst>
                <a:ext uri="{FF2B5EF4-FFF2-40B4-BE49-F238E27FC236}">
                  <a16:creationId xmlns:a16="http://schemas.microsoft.com/office/drawing/2014/main" id="{E5F1E4BC-6875-C084-7F91-483D4EAC93CE}"/>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6" name="Freeform 20">
              <a:extLst>
                <a:ext uri="{FF2B5EF4-FFF2-40B4-BE49-F238E27FC236}">
                  <a16:creationId xmlns:a16="http://schemas.microsoft.com/office/drawing/2014/main" id="{B212DA99-2B15-F72E-5AC6-D4A1878AD3D4}"/>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7" name="Freeform 21">
              <a:extLst>
                <a:ext uri="{FF2B5EF4-FFF2-40B4-BE49-F238E27FC236}">
                  <a16:creationId xmlns:a16="http://schemas.microsoft.com/office/drawing/2014/main" id="{7CC4D8EF-DB38-16B2-CED9-DEC036B188E5}"/>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8" name="Rectangle 22">
              <a:extLst>
                <a:ext uri="{FF2B5EF4-FFF2-40B4-BE49-F238E27FC236}">
                  <a16:creationId xmlns:a16="http://schemas.microsoft.com/office/drawing/2014/main" id="{1FB709B0-4C3B-10EE-7D6A-D089F6C11FCE}"/>
                </a:ext>
              </a:extLst>
            </p:cNvPr>
            <p:cNvSpPr>
              <a:spLocks noChangeArrowheads="1"/>
            </p:cNvSpPr>
            <p:nvPr userDrawn="1"/>
          </p:nvSpPr>
          <p:spPr bwMode="auto">
            <a:xfrm>
              <a:off x="6072188" y="47307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9" name="Freeform 23">
              <a:extLst>
                <a:ext uri="{FF2B5EF4-FFF2-40B4-BE49-F238E27FC236}">
                  <a16:creationId xmlns:a16="http://schemas.microsoft.com/office/drawing/2014/main" id="{FE10D9A7-630D-1E79-5305-199CF29D3540}"/>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50" name="Freeform 24">
              <a:extLst>
                <a:ext uri="{FF2B5EF4-FFF2-40B4-BE49-F238E27FC236}">
                  <a16:creationId xmlns:a16="http://schemas.microsoft.com/office/drawing/2014/main" id="{6BD3A248-E334-77FD-BB9B-C856CE7BDCA9}"/>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51" name="Freeform 25">
              <a:extLst>
                <a:ext uri="{FF2B5EF4-FFF2-40B4-BE49-F238E27FC236}">
                  <a16:creationId xmlns:a16="http://schemas.microsoft.com/office/drawing/2014/main" id="{F2CC42E0-B179-8F3E-EA6E-B482B14D55EB}"/>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52" name="Line 26">
              <a:extLst>
                <a:ext uri="{FF2B5EF4-FFF2-40B4-BE49-F238E27FC236}">
                  <a16:creationId xmlns:a16="http://schemas.microsoft.com/office/drawing/2014/main" id="{653F573C-0E96-BFD1-EED8-054C28AEB10E}"/>
                </a:ext>
              </a:extLst>
            </p:cNvPr>
            <p:cNvSpPr>
              <a:spLocks noChangeShapeType="1"/>
            </p:cNvSpPr>
            <p:nvPr userDrawn="1"/>
          </p:nvSpPr>
          <p:spPr bwMode="auto">
            <a:xfrm>
              <a:off x="2862263" y="2233613"/>
              <a:ext cx="5919787"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53" name="Line 27">
              <a:extLst>
                <a:ext uri="{FF2B5EF4-FFF2-40B4-BE49-F238E27FC236}">
                  <a16:creationId xmlns:a16="http://schemas.microsoft.com/office/drawing/2014/main" id="{5079949B-D618-B9F4-D279-7922C0148304}"/>
                </a:ext>
              </a:extLst>
            </p:cNvPr>
            <p:cNvSpPr>
              <a:spLocks noChangeShapeType="1"/>
            </p:cNvSpPr>
            <p:nvPr userDrawn="1"/>
          </p:nvSpPr>
          <p:spPr bwMode="auto">
            <a:xfrm>
              <a:off x="5784850" y="180976"/>
              <a:ext cx="0" cy="2052638"/>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54" name="Line 29">
              <a:extLst>
                <a:ext uri="{FF2B5EF4-FFF2-40B4-BE49-F238E27FC236}">
                  <a16:creationId xmlns:a16="http://schemas.microsoft.com/office/drawing/2014/main" id="{3B61E0CA-1748-815D-0E8D-C8BAF9A499EA}"/>
                </a:ext>
              </a:extLst>
            </p:cNvPr>
            <p:cNvSpPr>
              <a:spLocks noChangeShapeType="1"/>
            </p:cNvSpPr>
            <p:nvPr userDrawn="1"/>
          </p:nvSpPr>
          <p:spPr bwMode="auto">
            <a:xfrm>
              <a:off x="2857500" y="4176713"/>
              <a:ext cx="5924550"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
        <p:nvSpPr>
          <p:cNvPr id="19" name="Rectangle 18">
            <a:extLst>
              <a:ext uri="{FF2B5EF4-FFF2-40B4-BE49-F238E27FC236}">
                <a16:creationId xmlns:a16="http://schemas.microsoft.com/office/drawing/2014/main" id="{1E9D07EA-0A96-7823-29EF-F80CFEA6446B}"/>
              </a:ext>
            </a:extLst>
          </p:cNvPr>
          <p:cNvSpPr/>
          <p:nvPr userDrawn="1"/>
        </p:nvSpPr>
        <p:spPr>
          <a:xfrm>
            <a:off x="284163" y="284164"/>
            <a:ext cx="7370745" cy="62865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Tree>
    <p:extLst>
      <p:ext uri="{BB962C8B-B14F-4D97-AF65-F5344CB8AC3E}">
        <p14:creationId xmlns:p14="http://schemas.microsoft.com/office/powerpoint/2010/main" val="24665373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Half - COLOUR">
    <p:bg>
      <p:bgPr>
        <a:solidFill>
          <a:schemeClr val="accent3"/>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7FD12B-4DF0-18D6-1F3C-10055179B50D}"/>
              </a:ext>
            </a:extLst>
          </p:cNvPr>
          <p:cNvSpPr/>
          <p:nvPr userDrawn="1"/>
        </p:nvSpPr>
        <p:spPr>
          <a:xfrm>
            <a:off x="7654925" y="1989534"/>
            <a:ext cx="4252913" cy="304987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Rectangle 7">
            <a:extLst>
              <a:ext uri="{FF2B5EF4-FFF2-40B4-BE49-F238E27FC236}">
                <a16:creationId xmlns:a16="http://schemas.microsoft.com/office/drawing/2014/main" id="{206A9A88-330A-1D1B-7639-29F93FEA9B15}"/>
              </a:ext>
            </a:extLst>
          </p:cNvPr>
          <p:cNvSpPr/>
          <p:nvPr userDrawn="1"/>
        </p:nvSpPr>
        <p:spPr>
          <a:xfrm>
            <a:off x="7654925" y="5040002"/>
            <a:ext cx="4252913" cy="153074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4082AEB-5006-8BDB-B209-D0CE6D0D9E54}"/>
              </a:ext>
            </a:extLst>
          </p:cNvPr>
          <p:cNvSpPr>
            <a:spLocks noGrp="1"/>
          </p:cNvSpPr>
          <p:nvPr>
            <p:ph type="ctrTitle"/>
          </p:nvPr>
        </p:nvSpPr>
        <p:spPr>
          <a:xfrm>
            <a:off x="7939088" y="1987200"/>
            <a:ext cx="3686175" cy="3052801"/>
          </a:xfrm>
        </p:spPr>
        <p:txBody>
          <a:bodyPr anchor="ctr" anchorCtr="0"/>
          <a:lstStyle>
            <a:lvl1pPr algn="l">
              <a:defRPr sz="4800">
                <a:solidFill>
                  <a:schemeClr val="bg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7CF3C4D3-D951-05DD-58CA-A9363283ABF1}"/>
              </a:ext>
            </a:extLst>
          </p:cNvPr>
          <p:cNvSpPr>
            <a:spLocks noGrp="1"/>
          </p:cNvSpPr>
          <p:nvPr>
            <p:ph type="subTitle" idx="1"/>
          </p:nvPr>
        </p:nvSpPr>
        <p:spPr>
          <a:xfrm>
            <a:off x="7939089" y="5039418"/>
            <a:ext cx="3686174" cy="1531321"/>
          </a:xfrm>
        </p:spPr>
        <p:txBody>
          <a:bodyPr anchor="ctr" anchorCtr="0"/>
          <a:lstStyle>
            <a:lvl1pPr marL="0" indent="0" algn="l">
              <a:spcAft>
                <a:spcPts val="0"/>
              </a:spcAft>
              <a:buNone/>
              <a:defRPr sz="1600">
                <a:solidFill>
                  <a:schemeClr val="bg1"/>
                </a:solidFill>
                <a:latin typeface="Roboto Mono" pitchFamily="2" charset="0"/>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grpSp>
        <p:nvGrpSpPr>
          <p:cNvPr id="19" name="Group 18">
            <a:extLst>
              <a:ext uri="{FF2B5EF4-FFF2-40B4-BE49-F238E27FC236}">
                <a16:creationId xmlns:a16="http://schemas.microsoft.com/office/drawing/2014/main" id="{94A2BD06-93DB-D117-F431-52112EB5E8C2}"/>
              </a:ext>
            </a:extLst>
          </p:cNvPr>
          <p:cNvGrpSpPr>
            <a:grpSpLocks noChangeAspect="1"/>
          </p:cNvGrpSpPr>
          <p:nvPr userDrawn="1"/>
        </p:nvGrpSpPr>
        <p:grpSpPr>
          <a:xfrm>
            <a:off x="10206038" y="281224"/>
            <a:ext cx="1701799" cy="1707726"/>
            <a:chOff x="2857500" y="180976"/>
            <a:chExt cx="5924550" cy="5945187"/>
          </a:xfrm>
        </p:grpSpPr>
        <p:sp>
          <p:nvSpPr>
            <p:cNvPr id="20" name="Rectangle 5">
              <a:extLst>
                <a:ext uri="{FF2B5EF4-FFF2-40B4-BE49-F238E27FC236}">
                  <a16:creationId xmlns:a16="http://schemas.microsoft.com/office/drawing/2014/main" id="{6305D62C-06B4-6D7A-F1BC-888F44DF383A}"/>
                </a:ext>
              </a:extLst>
            </p:cNvPr>
            <p:cNvSpPr>
              <a:spLocks noChangeArrowheads="1"/>
            </p:cNvSpPr>
            <p:nvPr userDrawn="1"/>
          </p:nvSpPr>
          <p:spPr bwMode="auto">
            <a:xfrm>
              <a:off x="2857500" y="192088"/>
              <a:ext cx="5924550" cy="5934075"/>
            </a:xfrm>
            <a:prstGeom prst="rect">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1" name="Freeform 7">
              <a:extLst>
                <a:ext uri="{FF2B5EF4-FFF2-40B4-BE49-F238E27FC236}">
                  <a16:creationId xmlns:a16="http://schemas.microsoft.com/office/drawing/2014/main" id="{C3A9EC2C-FB35-B93A-B233-434116783C1C}"/>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2" name="Freeform 8">
              <a:extLst>
                <a:ext uri="{FF2B5EF4-FFF2-40B4-BE49-F238E27FC236}">
                  <a16:creationId xmlns:a16="http://schemas.microsoft.com/office/drawing/2014/main" id="{4A084881-4DA2-9959-FAB2-99D234588481}"/>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3" name="Freeform 9">
              <a:extLst>
                <a:ext uri="{FF2B5EF4-FFF2-40B4-BE49-F238E27FC236}">
                  <a16:creationId xmlns:a16="http://schemas.microsoft.com/office/drawing/2014/main" id="{BD1B5F48-8793-301B-1A6B-95C486264071}"/>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4" name="Freeform 10">
              <a:extLst>
                <a:ext uri="{FF2B5EF4-FFF2-40B4-BE49-F238E27FC236}">
                  <a16:creationId xmlns:a16="http://schemas.microsoft.com/office/drawing/2014/main" id="{5802D805-3226-62DC-E453-F3D13B7951B4}"/>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5" name="Freeform 11">
              <a:extLst>
                <a:ext uri="{FF2B5EF4-FFF2-40B4-BE49-F238E27FC236}">
                  <a16:creationId xmlns:a16="http://schemas.microsoft.com/office/drawing/2014/main" id="{23DAE9D5-9169-6531-F2CA-DFFF46D4D718}"/>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6" name="Freeform 12">
              <a:extLst>
                <a:ext uri="{FF2B5EF4-FFF2-40B4-BE49-F238E27FC236}">
                  <a16:creationId xmlns:a16="http://schemas.microsoft.com/office/drawing/2014/main" id="{353A2D73-7929-C871-E8F7-ABCC7F2083C6}"/>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7" name="Rectangle 13">
              <a:extLst>
                <a:ext uri="{FF2B5EF4-FFF2-40B4-BE49-F238E27FC236}">
                  <a16:creationId xmlns:a16="http://schemas.microsoft.com/office/drawing/2014/main" id="{5B13BA16-8AC8-5192-A079-C18FBB9121AE}"/>
                </a:ext>
              </a:extLst>
            </p:cNvPr>
            <p:cNvSpPr>
              <a:spLocks noChangeArrowheads="1"/>
            </p:cNvSpPr>
            <p:nvPr userDrawn="1"/>
          </p:nvSpPr>
          <p:spPr bwMode="auto">
            <a:xfrm>
              <a:off x="5334000" y="27876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8" name="Freeform 14">
              <a:extLst>
                <a:ext uri="{FF2B5EF4-FFF2-40B4-BE49-F238E27FC236}">
                  <a16:creationId xmlns:a16="http://schemas.microsoft.com/office/drawing/2014/main" id="{4E4B8F3E-F5C3-E760-1319-A9EF5D22677D}"/>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9" name="Freeform 15">
              <a:extLst>
                <a:ext uri="{FF2B5EF4-FFF2-40B4-BE49-F238E27FC236}">
                  <a16:creationId xmlns:a16="http://schemas.microsoft.com/office/drawing/2014/main" id="{4BC98BA8-3816-5BDA-59C5-2C3F5811D670}"/>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0" name="Freeform 16">
              <a:extLst>
                <a:ext uri="{FF2B5EF4-FFF2-40B4-BE49-F238E27FC236}">
                  <a16:creationId xmlns:a16="http://schemas.microsoft.com/office/drawing/2014/main" id="{5F51D7F2-A69B-1221-5E50-5372F89FDA2B}"/>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1" name="Freeform 17">
              <a:extLst>
                <a:ext uri="{FF2B5EF4-FFF2-40B4-BE49-F238E27FC236}">
                  <a16:creationId xmlns:a16="http://schemas.microsoft.com/office/drawing/2014/main" id="{B9815FA7-C5C8-BBD6-9CAE-59C9179969B0}"/>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2" name="Freeform 18">
              <a:extLst>
                <a:ext uri="{FF2B5EF4-FFF2-40B4-BE49-F238E27FC236}">
                  <a16:creationId xmlns:a16="http://schemas.microsoft.com/office/drawing/2014/main" id="{87FB24D3-444A-73B6-5A35-34A30E3BACDD}"/>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3" name="Freeform 19">
              <a:extLst>
                <a:ext uri="{FF2B5EF4-FFF2-40B4-BE49-F238E27FC236}">
                  <a16:creationId xmlns:a16="http://schemas.microsoft.com/office/drawing/2014/main" id="{009B83B7-968D-FEDD-AB64-31BEC9209FA6}"/>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4" name="Freeform 20">
              <a:extLst>
                <a:ext uri="{FF2B5EF4-FFF2-40B4-BE49-F238E27FC236}">
                  <a16:creationId xmlns:a16="http://schemas.microsoft.com/office/drawing/2014/main" id="{A78A2B9F-7E78-6746-B17A-78A345075E6B}"/>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5" name="Freeform 21">
              <a:extLst>
                <a:ext uri="{FF2B5EF4-FFF2-40B4-BE49-F238E27FC236}">
                  <a16:creationId xmlns:a16="http://schemas.microsoft.com/office/drawing/2014/main" id="{E68494F9-9A3B-842E-9420-557B7EF2D527}"/>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6" name="Rectangle 22">
              <a:extLst>
                <a:ext uri="{FF2B5EF4-FFF2-40B4-BE49-F238E27FC236}">
                  <a16:creationId xmlns:a16="http://schemas.microsoft.com/office/drawing/2014/main" id="{35B42223-1B7E-8810-62E0-AB7F6C83F3FE}"/>
                </a:ext>
              </a:extLst>
            </p:cNvPr>
            <p:cNvSpPr>
              <a:spLocks noChangeArrowheads="1"/>
            </p:cNvSpPr>
            <p:nvPr userDrawn="1"/>
          </p:nvSpPr>
          <p:spPr bwMode="auto">
            <a:xfrm>
              <a:off x="6072188" y="47307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7" name="Freeform 23">
              <a:extLst>
                <a:ext uri="{FF2B5EF4-FFF2-40B4-BE49-F238E27FC236}">
                  <a16:creationId xmlns:a16="http://schemas.microsoft.com/office/drawing/2014/main" id="{AA2E8F45-845A-ED6B-72CB-B5C4ADE1E8AF}"/>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8" name="Freeform 24">
              <a:extLst>
                <a:ext uri="{FF2B5EF4-FFF2-40B4-BE49-F238E27FC236}">
                  <a16:creationId xmlns:a16="http://schemas.microsoft.com/office/drawing/2014/main" id="{E25755D1-9E09-BDE3-AED9-52E6F5D16841}"/>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9" name="Freeform 25">
              <a:extLst>
                <a:ext uri="{FF2B5EF4-FFF2-40B4-BE49-F238E27FC236}">
                  <a16:creationId xmlns:a16="http://schemas.microsoft.com/office/drawing/2014/main" id="{95C21CC1-3739-F36E-FD0E-9A4301A592CF}"/>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0" name="Line 26">
              <a:extLst>
                <a:ext uri="{FF2B5EF4-FFF2-40B4-BE49-F238E27FC236}">
                  <a16:creationId xmlns:a16="http://schemas.microsoft.com/office/drawing/2014/main" id="{30BC496A-DB79-09CC-EBE2-5676A43662BA}"/>
                </a:ext>
              </a:extLst>
            </p:cNvPr>
            <p:cNvSpPr>
              <a:spLocks noChangeShapeType="1"/>
            </p:cNvSpPr>
            <p:nvPr userDrawn="1"/>
          </p:nvSpPr>
          <p:spPr bwMode="auto">
            <a:xfrm>
              <a:off x="2862263" y="2233613"/>
              <a:ext cx="591978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41" name="Line 27">
              <a:extLst>
                <a:ext uri="{FF2B5EF4-FFF2-40B4-BE49-F238E27FC236}">
                  <a16:creationId xmlns:a16="http://schemas.microsoft.com/office/drawing/2014/main" id="{3F0D2738-C874-2759-7C60-7C9D0284C453}"/>
                </a:ext>
              </a:extLst>
            </p:cNvPr>
            <p:cNvSpPr>
              <a:spLocks noChangeShapeType="1"/>
            </p:cNvSpPr>
            <p:nvPr userDrawn="1"/>
          </p:nvSpPr>
          <p:spPr bwMode="auto">
            <a:xfrm>
              <a:off x="5784850" y="180976"/>
              <a:ext cx="0" cy="205263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42" name="Line 29">
              <a:extLst>
                <a:ext uri="{FF2B5EF4-FFF2-40B4-BE49-F238E27FC236}">
                  <a16:creationId xmlns:a16="http://schemas.microsoft.com/office/drawing/2014/main" id="{C45E5239-D28C-1B8A-CB0F-1558660F493E}"/>
                </a:ext>
              </a:extLst>
            </p:cNvPr>
            <p:cNvSpPr>
              <a:spLocks noChangeShapeType="1"/>
            </p:cNvSpPr>
            <p:nvPr userDrawn="1"/>
          </p:nvSpPr>
          <p:spPr bwMode="auto">
            <a:xfrm>
              <a:off x="2857500" y="4176713"/>
              <a:ext cx="5924550"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
        <p:nvSpPr>
          <p:cNvPr id="4" name="Picture Placeholder 9">
            <a:extLst>
              <a:ext uri="{FF2B5EF4-FFF2-40B4-BE49-F238E27FC236}">
                <a16:creationId xmlns:a16="http://schemas.microsoft.com/office/drawing/2014/main" id="{30198DD4-58B7-BD8E-AB84-BFE9C964801C}"/>
              </a:ext>
            </a:extLst>
          </p:cNvPr>
          <p:cNvSpPr>
            <a:spLocks noGrp="1"/>
          </p:cNvSpPr>
          <p:nvPr>
            <p:ph type="pic" sz="quarter" idx="13" hasCustomPrompt="1"/>
          </p:nvPr>
        </p:nvSpPr>
        <p:spPr>
          <a:xfrm>
            <a:off x="295278" y="293694"/>
            <a:ext cx="7350916" cy="6266650"/>
          </a:xfrm>
          <a:solidFill>
            <a:schemeClr val="bg1">
              <a:lumMod val="85000"/>
            </a:schemeClr>
          </a:solidFill>
          <a:ln w="19050">
            <a:noFill/>
            <a:miter lim="800000"/>
          </a:ln>
        </p:spPr>
        <p:txBody>
          <a:bodyPr/>
          <a:lstStyle>
            <a:lvl1pPr>
              <a:defRPr sz="1200"/>
            </a:lvl1pPr>
          </a:lstStyle>
          <a:p>
            <a:r>
              <a:rPr lang="en-GB" dirty="0"/>
              <a:t>Add picture</a:t>
            </a:r>
            <a:endParaRPr lang="ar-SA" dirty="0"/>
          </a:p>
        </p:txBody>
      </p:sp>
      <p:sp>
        <p:nvSpPr>
          <p:cNvPr id="5" name="Rectangle 4">
            <a:extLst>
              <a:ext uri="{FF2B5EF4-FFF2-40B4-BE49-F238E27FC236}">
                <a16:creationId xmlns:a16="http://schemas.microsoft.com/office/drawing/2014/main" id="{6679A47C-EFDB-E9EF-8A1C-B051C5278D4A}"/>
              </a:ext>
            </a:extLst>
          </p:cNvPr>
          <p:cNvSpPr/>
          <p:nvPr userDrawn="1"/>
        </p:nvSpPr>
        <p:spPr>
          <a:xfrm>
            <a:off x="284163" y="284164"/>
            <a:ext cx="7370745" cy="628657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Tree>
    <p:extLst>
      <p:ext uri="{BB962C8B-B14F-4D97-AF65-F5344CB8AC3E}">
        <p14:creationId xmlns:p14="http://schemas.microsoft.com/office/powerpoint/2010/main" val="7142736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Half al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72CBD82-E7B8-DE75-36CC-C3BEA07B4EED}"/>
              </a:ext>
            </a:extLst>
          </p:cNvPr>
          <p:cNvSpPr>
            <a:spLocks noGrp="1"/>
          </p:cNvSpPr>
          <p:nvPr>
            <p:ph type="pic" sz="quarter" idx="13" hasCustomPrompt="1"/>
          </p:nvPr>
        </p:nvSpPr>
        <p:spPr>
          <a:xfrm>
            <a:off x="5113344" y="294881"/>
            <a:ext cx="6785761" cy="5741588"/>
          </a:xfrm>
          <a:solidFill>
            <a:schemeClr val="bg1">
              <a:lumMod val="85000"/>
            </a:schemeClr>
          </a:solidFill>
          <a:ln w="19050">
            <a:noFill/>
            <a:miter lim="800000"/>
          </a:ln>
        </p:spPr>
        <p:txBody>
          <a:bodyPr/>
          <a:lstStyle>
            <a:lvl1pPr>
              <a:defRPr sz="1200"/>
            </a:lvl1pPr>
          </a:lstStyle>
          <a:p>
            <a:r>
              <a:rPr lang="en-GB" dirty="0"/>
              <a:t>Add picture</a:t>
            </a:r>
            <a:endParaRPr lang="ar-SA" dirty="0"/>
          </a:p>
        </p:txBody>
      </p:sp>
      <p:sp>
        <p:nvSpPr>
          <p:cNvPr id="2" name="Title 1">
            <a:extLst>
              <a:ext uri="{FF2B5EF4-FFF2-40B4-BE49-F238E27FC236}">
                <a16:creationId xmlns:a16="http://schemas.microsoft.com/office/drawing/2014/main" id="{B4082AEB-5006-8BDB-B209-D0CE6D0D9E54}"/>
              </a:ext>
            </a:extLst>
          </p:cNvPr>
          <p:cNvSpPr>
            <a:spLocks noGrp="1"/>
          </p:cNvSpPr>
          <p:nvPr>
            <p:ph type="ctrTitle"/>
          </p:nvPr>
        </p:nvSpPr>
        <p:spPr>
          <a:xfrm>
            <a:off x="284164" y="2551359"/>
            <a:ext cx="4535486" cy="2779177"/>
          </a:xfrm>
        </p:spPr>
        <p:txBody>
          <a:bodyPr anchor="ctr" anchorCtr="0"/>
          <a:lstStyle>
            <a:lvl1pPr algn="l">
              <a:defRPr sz="4800"/>
            </a:lvl1pPr>
          </a:lstStyle>
          <a:p>
            <a:r>
              <a:rPr lang="en-GB"/>
              <a:t>Click to edit Master title style</a:t>
            </a:r>
            <a:endParaRPr lang="en-GB" dirty="0"/>
          </a:p>
        </p:txBody>
      </p:sp>
      <p:sp>
        <p:nvSpPr>
          <p:cNvPr id="3" name="Subtitle 2">
            <a:extLst>
              <a:ext uri="{FF2B5EF4-FFF2-40B4-BE49-F238E27FC236}">
                <a16:creationId xmlns:a16="http://schemas.microsoft.com/office/drawing/2014/main" id="{7CF3C4D3-D951-05DD-58CA-A9363283ABF1}"/>
              </a:ext>
            </a:extLst>
          </p:cNvPr>
          <p:cNvSpPr>
            <a:spLocks noGrp="1"/>
          </p:cNvSpPr>
          <p:nvPr>
            <p:ph type="subTitle" idx="1"/>
          </p:nvPr>
        </p:nvSpPr>
        <p:spPr>
          <a:xfrm>
            <a:off x="284163" y="5330536"/>
            <a:ext cx="4535487" cy="1238777"/>
          </a:xfrm>
        </p:spPr>
        <p:txBody>
          <a:bodyPr anchor="ctr" anchorCtr="0"/>
          <a:lstStyle>
            <a:lvl1pPr marL="0" indent="0" algn="l">
              <a:spcAft>
                <a:spcPts val="0"/>
              </a:spcAft>
              <a:buNone/>
              <a:defRPr sz="1600">
                <a:latin typeface="Roboto Mono" pitchFamily="2" charset="0"/>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grpSp>
        <p:nvGrpSpPr>
          <p:cNvPr id="19" name="Group 18">
            <a:extLst>
              <a:ext uri="{FF2B5EF4-FFF2-40B4-BE49-F238E27FC236}">
                <a16:creationId xmlns:a16="http://schemas.microsoft.com/office/drawing/2014/main" id="{0D53607D-CF05-AA8C-EFC7-25E3F1C22A87}"/>
              </a:ext>
            </a:extLst>
          </p:cNvPr>
          <p:cNvGrpSpPr>
            <a:grpSpLocks noChangeAspect="1"/>
          </p:cNvGrpSpPr>
          <p:nvPr userDrawn="1"/>
        </p:nvGrpSpPr>
        <p:grpSpPr>
          <a:xfrm>
            <a:off x="284164" y="285488"/>
            <a:ext cx="1701799" cy="1707726"/>
            <a:chOff x="2857500" y="180976"/>
            <a:chExt cx="5924550" cy="5945187"/>
          </a:xfrm>
        </p:grpSpPr>
        <p:sp>
          <p:nvSpPr>
            <p:cNvPr id="20" name="Rectangle 5">
              <a:extLst>
                <a:ext uri="{FF2B5EF4-FFF2-40B4-BE49-F238E27FC236}">
                  <a16:creationId xmlns:a16="http://schemas.microsoft.com/office/drawing/2014/main" id="{C7A33C28-CD32-D1F9-24FF-74A11CEF4F79}"/>
                </a:ext>
              </a:extLst>
            </p:cNvPr>
            <p:cNvSpPr>
              <a:spLocks noChangeArrowheads="1"/>
            </p:cNvSpPr>
            <p:nvPr userDrawn="1"/>
          </p:nvSpPr>
          <p:spPr bwMode="auto">
            <a:xfrm>
              <a:off x="2857500" y="192088"/>
              <a:ext cx="5924550" cy="5934075"/>
            </a:xfrm>
            <a:prstGeom prst="rect">
              <a:avLst/>
            </a:prstGeom>
            <a:solidFill>
              <a:schemeClr val="bg1">
                <a:alpha val="50000"/>
              </a:schemeClr>
            </a:solidFill>
            <a:ln w="190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1" name="Freeform 7">
              <a:extLst>
                <a:ext uri="{FF2B5EF4-FFF2-40B4-BE49-F238E27FC236}">
                  <a16:creationId xmlns:a16="http://schemas.microsoft.com/office/drawing/2014/main" id="{5A6CC8CA-7494-5997-F489-BB147F6C7CAC}"/>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2" name="Freeform 8">
              <a:extLst>
                <a:ext uri="{FF2B5EF4-FFF2-40B4-BE49-F238E27FC236}">
                  <a16:creationId xmlns:a16="http://schemas.microsoft.com/office/drawing/2014/main" id="{27103BEA-485C-CBBB-1E19-C05C43FB442E}"/>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3" name="Freeform 9">
              <a:extLst>
                <a:ext uri="{FF2B5EF4-FFF2-40B4-BE49-F238E27FC236}">
                  <a16:creationId xmlns:a16="http://schemas.microsoft.com/office/drawing/2014/main" id="{7A7F32AA-D009-9F2D-84EF-41B4F9F3C1F4}"/>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4" name="Freeform 10">
              <a:extLst>
                <a:ext uri="{FF2B5EF4-FFF2-40B4-BE49-F238E27FC236}">
                  <a16:creationId xmlns:a16="http://schemas.microsoft.com/office/drawing/2014/main" id="{4522A8EE-48BD-BEB0-1CAD-990D7A2EBD97}"/>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5" name="Freeform 11">
              <a:extLst>
                <a:ext uri="{FF2B5EF4-FFF2-40B4-BE49-F238E27FC236}">
                  <a16:creationId xmlns:a16="http://schemas.microsoft.com/office/drawing/2014/main" id="{FA5DFAC6-07B5-6805-2CF8-B278CF939C97}"/>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6" name="Freeform 12">
              <a:extLst>
                <a:ext uri="{FF2B5EF4-FFF2-40B4-BE49-F238E27FC236}">
                  <a16:creationId xmlns:a16="http://schemas.microsoft.com/office/drawing/2014/main" id="{5A308531-415D-7397-FBD1-322933ED66DA}"/>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7" name="Rectangle 26">
              <a:extLst>
                <a:ext uri="{FF2B5EF4-FFF2-40B4-BE49-F238E27FC236}">
                  <a16:creationId xmlns:a16="http://schemas.microsoft.com/office/drawing/2014/main" id="{3CB3D09A-1F1A-C59F-4161-16150708971D}"/>
                </a:ext>
              </a:extLst>
            </p:cNvPr>
            <p:cNvSpPr>
              <a:spLocks noChangeArrowheads="1"/>
            </p:cNvSpPr>
            <p:nvPr userDrawn="1"/>
          </p:nvSpPr>
          <p:spPr bwMode="auto">
            <a:xfrm>
              <a:off x="5334000" y="27876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8" name="Freeform 14">
              <a:extLst>
                <a:ext uri="{FF2B5EF4-FFF2-40B4-BE49-F238E27FC236}">
                  <a16:creationId xmlns:a16="http://schemas.microsoft.com/office/drawing/2014/main" id="{A8D9B71C-0A95-7856-3730-7E8B48B6F411}"/>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9" name="Freeform 15">
              <a:extLst>
                <a:ext uri="{FF2B5EF4-FFF2-40B4-BE49-F238E27FC236}">
                  <a16:creationId xmlns:a16="http://schemas.microsoft.com/office/drawing/2014/main" id="{6A6ACDBB-BBA0-3ED5-7E54-5B0648B94F74}"/>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0" name="Freeform 16">
              <a:extLst>
                <a:ext uri="{FF2B5EF4-FFF2-40B4-BE49-F238E27FC236}">
                  <a16:creationId xmlns:a16="http://schemas.microsoft.com/office/drawing/2014/main" id="{F54D33DE-2724-294D-BDEB-2B333F613925}"/>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1" name="Freeform 17">
              <a:extLst>
                <a:ext uri="{FF2B5EF4-FFF2-40B4-BE49-F238E27FC236}">
                  <a16:creationId xmlns:a16="http://schemas.microsoft.com/office/drawing/2014/main" id="{9266EF39-1FA4-0EA6-8B54-212E6D105550}"/>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2" name="Freeform 18">
              <a:extLst>
                <a:ext uri="{FF2B5EF4-FFF2-40B4-BE49-F238E27FC236}">
                  <a16:creationId xmlns:a16="http://schemas.microsoft.com/office/drawing/2014/main" id="{23B953F5-B394-5AF4-0DFE-7D1CD94D9C9F}"/>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3" name="Freeform 19">
              <a:extLst>
                <a:ext uri="{FF2B5EF4-FFF2-40B4-BE49-F238E27FC236}">
                  <a16:creationId xmlns:a16="http://schemas.microsoft.com/office/drawing/2014/main" id="{31E8926B-8B0D-8B3C-F562-2E6172D294DF}"/>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4" name="Freeform 20">
              <a:extLst>
                <a:ext uri="{FF2B5EF4-FFF2-40B4-BE49-F238E27FC236}">
                  <a16:creationId xmlns:a16="http://schemas.microsoft.com/office/drawing/2014/main" id="{349686AA-4100-A061-3331-B587DFCC3376}"/>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5" name="Freeform 21">
              <a:extLst>
                <a:ext uri="{FF2B5EF4-FFF2-40B4-BE49-F238E27FC236}">
                  <a16:creationId xmlns:a16="http://schemas.microsoft.com/office/drawing/2014/main" id="{943D1568-129B-B5A4-29CF-FCDAC460F848}"/>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6" name="Rectangle 22">
              <a:extLst>
                <a:ext uri="{FF2B5EF4-FFF2-40B4-BE49-F238E27FC236}">
                  <a16:creationId xmlns:a16="http://schemas.microsoft.com/office/drawing/2014/main" id="{6E9FDF24-07EB-7660-FC00-CDDEE01C5723}"/>
                </a:ext>
              </a:extLst>
            </p:cNvPr>
            <p:cNvSpPr>
              <a:spLocks noChangeArrowheads="1"/>
            </p:cNvSpPr>
            <p:nvPr userDrawn="1"/>
          </p:nvSpPr>
          <p:spPr bwMode="auto">
            <a:xfrm>
              <a:off x="6072188" y="47307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7" name="Freeform 23">
              <a:extLst>
                <a:ext uri="{FF2B5EF4-FFF2-40B4-BE49-F238E27FC236}">
                  <a16:creationId xmlns:a16="http://schemas.microsoft.com/office/drawing/2014/main" id="{DF12D0F5-98D3-C471-A1F9-007EFA781D39}"/>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8" name="Freeform 24">
              <a:extLst>
                <a:ext uri="{FF2B5EF4-FFF2-40B4-BE49-F238E27FC236}">
                  <a16:creationId xmlns:a16="http://schemas.microsoft.com/office/drawing/2014/main" id="{F31545C7-0A22-C25D-4878-A36E8BBE5614}"/>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9" name="Freeform 25">
              <a:extLst>
                <a:ext uri="{FF2B5EF4-FFF2-40B4-BE49-F238E27FC236}">
                  <a16:creationId xmlns:a16="http://schemas.microsoft.com/office/drawing/2014/main" id="{EF67C8A6-9A5B-5DA5-1524-3D8951F4273F}"/>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0" name="Line 26">
              <a:extLst>
                <a:ext uri="{FF2B5EF4-FFF2-40B4-BE49-F238E27FC236}">
                  <a16:creationId xmlns:a16="http://schemas.microsoft.com/office/drawing/2014/main" id="{7262A57B-B13B-D7A2-980D-5102665C943C}"/>
                </a:ext>
              </a:extLst>
            </p:cNvPr>
            <p:cNvSpPr>
              <a:spLocks noChangeShapeType="1"/>
            </p:cNvSpPr>
            <p:nvPr userDrawn="1"/>
          </p:nvSpPr>
          <p:spPr bwMode="auto">
            <a:xfrm>
              <a:off x="2862263" y="2233613"/>
              <a:ext cx="5919787"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41" name="Line 27">
              <a:extLst>
                <a:ext uri="{FF2B5EF4-FFF2-40B4-BE49-F238E27FC236}">
                  <a16:creationId xmlns:a16="http://schemas.microsoft.com/office/drawing/2014/main" id="{2ED82FC7-52D0-40B1-D913-D44CC79A4CAB}"/>
                </a:ext>
              </a:extLst>
            </p:cNvPr>
            <p:cNvSpPr>
              <a:spLocks noChangeShapeType="1"/>
            </p:cNvSpPr>
            <p:nvPr userDrawn="1"/>
          </p:nvSpPr>
          <p:spPr bwMode="auto">
            <a:xfrm>
              <a:off x="5784850" y="180976"/>
              <a:ext cx="0" cy="2052638"/>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42" name="Line 29">
              <a:extLst>
                <a:ext uri="{FF2B5EF4-FFF2-40B4-BE49-F238E27FC236}">
                  <a16:creationId xmlns:a16="http://schemas.microsoft.com/office/drawing/2014/main" id="{AC62C25E-1039-48D0-752D-CD70E8BC894C}"/>
                </a:ext>
              </a:extLst>
            </p:cNvPr>
            <p:cNvSpPr>
              <a:spLocks noChangeShapeType="1"/>
            </p:cNvSpPr>
            <p:nvPr userDrawn="1"/>
          </p:nvSpPr>
          <p:spPr bwMode="auto">
            <a:xfrm>
              <a:off x="2857500" y="4176713"/>
              <a:ext cx="5924550"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
        <p:nvSpPr>
          <p:cNvPr id="55" name="Rectangle 54">
            <a:extLst>
              <a:ext uri="{FF2B5EF4-FFF2-40B4-BE49-F238E27FC236}">
                <a16:creationId xmlns:a16="http://schemas.microsoft.com/office/drawing/2014/main" id="{68C3A608-6BB4-4070-433D-B5ECAD131627}"/>
              </a:ext>
            </a:extLst>
          </p:cNvPr>
          <p:cNvSpPr/>
          <p:nvPr userDrawn="1"/>
        </p:nvSpPr>
        <p:spPr>
          <a:xfrm>
            <a:off x="5103813" y="6044982"/>
            <a:ext cx="850900"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6" name="Rectangle 55">
            <a:extLst>
              <a:ext uri="{FF2B5EF4-FFF2-40B4-BE49-F238E27FC236}">
                <a16:creationId xmlns:a16="http://schemas.microsoft.com/office/drawing/2014/main" id="{88EB4AEC-2DC5-73CC-2588-AAE73B8F18CC}"/>
              </a:ext>
            </a:extLst>
          </p:cNvPr>
          <p:cNvSpPr/>
          <p:nvPr userDrawn="1"/>
        </p:nvSpPr>
        <p:spPr>
          <a:xfrm>
            <a:off x="5954714" y="6044982"/>
            <a:ext cx="850898"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7" name="Rectangle 56">
            <a:extLst>
              <a:ext uri="{FF2B5EF4-FFF2-40B4-BE49-F238E27FC236}">
                <a16:creationId xmlns:a16="http://schemas.microsoft.com/office/drawing/2014/main" id="{BD02F2BD-1BD3-7ED7-1B20-A7678D431583}"/>
              </a:ext>
            </a:extLst>
          </p:cNvPr>
          <p:cNvSpPr/>
          <p:nvPr userDrawn="1"/>
        </p:nvSpPr>
        <p:spPr>
          <a:xfrm>
            <a:off x="6805611" y="6044982"/>
            <a:ext cx="850897"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8" name="Rectangle 57">
            <a:extLst>
              <a:ext uri="{FF2B5EF4-FFF2-40B4-BE49-F238E27FC236}">
                <a16:creationId xmlns:a16="http://schemas.microsoft.com/office/drawing/2014/main" id="{624A7953-60B3-EAFE-D046-A27BD4E61D38}"/>
              </a:ext>
            </a:extLst>
          </p:cNvPr>
          <p:cNvSpPr/>
          <p:nvPr userDrawn="1"/>
        </p:nvSpPr>
        <p:spPr>
          <a:xfrm>
            <a:off x="7656508" y="6044982"/>
            <a:ext cx="850898"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9" name="Rectangle 58">
            <a:extLst>
              <a:ext uri="{FF2B5EF4-FFF2-40B4-BE49-F238E27FC236}">
                <a16:creationId xmlns:a16="http://schemas.microsoft.com/office/drawing/2014/main" id="{38C9415E-5D04-793C-BB64-B44AA2FBD88E}"/>
              </a:ext>
            </a:extLst>
          </p:cNvPr>
          <p:cNvSpPr/>
          <p:nvPr userDrawn="1"/>
        </p:nvSpPr>
        <p:spPr>
          <a:xfrm>
            <a:off x="8507404" y="6044982"/>
            <a:ext cx="849319"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0" name="Rectangle 59">
            <a:extLst>
              <a:ext uri="{FF2B5EF4-FFF2-40B4-BE49-F238E27FC236}">
                <a16:creationId xmlns:a16="http://schemas.microsoft.com/office/drawing/2014/main" id="{130974DD-1E62-FDB6-B4EB-38106932906A}"/>
              </a:ext>
            </a:extLst>
          </p:cNvPr>
          <p:cNvSpPr/>
          <p:nvPr userDrawn="1"/>
        </p:nvSpPr>
        <p:spPr>
          <a:xfrm>
            <a:off x="9356723" y="6044977"/>
            <a:ext cx="847729"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1" name="Rectangle 60">
            <a:extLst>
              <a:ext uri="{FF2B5EF4-FFF2-40B4-BE49-F238E27FC236}">
                <a16:creationId xmlns:a16="http://schemas.microsoft.com/office/drawing/2014/main" id="{09083116-B1CE-9275-A5B1-82D877F5D9CB}"/>
              </a:ext>
            </a:extLst>
          </p:cNvPr>
          <p:cNvSpPr/>
          <p:nvPr userDrawn="1"/>
        </p:nvSpPr>
        <p:spPr>
          <a:xfrm>
            <a:off x="10206038" y="6044977"/>
            <a:ext cx="850899"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2" name="Rectangle 61">
            <a:extLst>
              <a:ext uri="{FF2B5EF4-FFF2-40B4-BE49-F238E27FC236}">
                <a16:creationId xmlns:a16="http://schemas.microsoft.com/office/drawing/2014/main" id="{837CD795-F79B-674F-EBF8-F0E7B72588D1}"/>
              </a:ext>
            </a:extLst>
          </p:cNvPr>
          <p:cNvSpPr/>
          <p:nvPr userDrawn="1"/>
        </p:nvSpPr>
        <p:spPr>
          <a:xfrm>
            <a:off x="11056939" y="6044977"/>
            <a:ext cx="850899"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 name="Rectangle 3">
            <a:extLst>
              <a:ext uri="{FF2B5EF4-FFF2-40B4-BE49-F238E27FC236}">
                <a16:creationId xmlns:a16="http://schemas.microsoft.com/office/drawing/2014/main" id="{CBDB2408-BCEA-FC91-F445-1F464C83829E}"/>
              </a:ext>
            </a:extLst>
          </p:cNvPr>
          <p:cNvSpPr/>
          <p:nvPr userDrawn="1"/>
        </p:nvSpPr>
        <p:spPr>
          <a:xfrm>
            <a:off x="5103813" y="284164"/>
            <a:ext cx="6804025" cy="57607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Tree>
    <p:extLst>
      <p:ext uri="{BB962C8B-B14F-4D97-AF65-F5344CB8AC3E}">
        <p14:creationId xmlns:p14="http://schemas.microsoft.com/office/powerpoint/2010/main" val="362861702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Half alt - COLOUR">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2AEB-5006-8BDB-B209-D0CE6D0D9E54}"/>
              </a:ext>
            </a:extLst>
          </p:cNvPr>
          <p:cNvSpPr>
            <a:spLocks noGrp="1"/>
          </p:cNvSpPr>
          <p:nvPr>
            <p:ph type="ctrTitle"/>
          </p:nvPr>
        </p:nvSpPr>
        <p:spPr>
          <a:xfrm>
            <a:off x="284164" y="2551359"/>
            <a:ext cx="4535486" cy="2779177"/>
          </a:xfrm>
        </p:spPr>
        <p:txBody>
          <a:bodyPr anchor="ctr" anchorCtr="0"/>
          <a:lstStyle>
            <a:lvl1pPr algn="l">
              <a:defRPr sz="4800">
                <a:solidFill>
                  <a:schemeClr val="bg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7CF3C4D3-D951-05DD-58CA-A9363283ABF1}"/>
              </a:ext>
            </a:extLst>
          </p:cNvPr>
          <p:cNvSpPr>
            <a:spLocks noGrp="1"/>
          </p:cNvSpPr>
          <p:nvPr>
            <p:ph type="subTitle" idx="1"/>
          </p:nvPr>
        </p:nvSpPr>
        <p:spPr>
          <a:xfrm>
            <a:off x="284163" y="5330536"/>
            <a:ext cx="4535487" cy="1241547"/>
          </a:xfrm>
        </p:spPr>
        <p:txBody>
          <a:bodyPr anchor="ctr" anchorCtr="0"/>
          <a:lstStyle>
            <a:lvl1pPr marL="0" indent="0" algn="l">
              <a:spcAft>
                <a:spcPts val="0"/>
              </a:spcAft>
              <a:buNone/>
              <a:defRPr sz="1600">
                <a:solidFill>
                  <a:schemeClr val="bg1"/>
                </a:solidFill>
                <a:latin typeface="Roboto Mono" pitchFamily="2" charset="0"/>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55" name="Rectangle 54">
            <a:extLst>
              <a:ext uri="{FF2B5EF4-FFF2-40B4-BE49-F238E27FC236}">
                <a16:creationId xmlns:a16="http://schemas.microsoft.com/office/drawing/2014/main" id="{68C3A608-6BB4-4070-433D-B5ECAD131627}"/>
              </a:ext>
            </a:extLst>
          </p:cNvPr>
          <p:cNvSpPr/>
          <p:nvPr userDrawn="1"/>
        </p:nvSpPr>
        <p:spPr>
          <a:xfrm>
            <a:off x="5103813" y="6044982"/>
            <a:ext cx="850900"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6" name="Rectangle 55">
            <a:extLst>
              <a:ext uri="{FF2B5EF4-FFF2-40B4-BE49-F238E27FC236}">
                <a16:creationId xmlns:a16="http://schemas.microsoft.com/office/drawing/2014/main" id="{88EB4AEC-2DC5-73CC-2588-AAE73B8F18CC}"/>
              </a:ext>
            </a:extLst>
          </p:cNvPr>
          <p:cNvSpPr/>
          <p:nvPr userDrawn="1"/>
        </p:nvSpPr>
        <p:spPr>
          <a:xfrm>
            <a:off x="5954714" y="6044982"/>
            <a:ext cx="850898"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7" name="Rectangle 56">
            <a:extLst>
              <a:ext uri="{FF2B5EF4-FFF2-40B4-BE49-F238E27FC236}">
                <a16:creationId xmlns:a16="http://schemas.microsoft.com/office/drawing/2014/main" id="{BD02F2BD-1BD3-7ED7-1B20-A7678D431583}"/>
              </a:ext>
            </a:extLst>
          </p:cNvPr>
          <p:cNvSpPr/>
          <p:nvPr userDrawn="1"/>
        </p:nvSpPr>
        <p:spPr>
          <a:xfrm>
            <a:off x="6805611" y="6044982"/>
            <a:ext cx="850897"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8" name="Rectangle 57">
            <a:extLst>
              <a:ext uri="{FF2B5EF4-FFF2-40B4-BE49-F238E27FC236}">
                <a16:creationId xmlns:a16="http://schemas.microsoft.com/office/drawing/2014/main" id="{624A7953-60B3-EAFE-D046-A27BD4E61D38}"/>
              </a:ext>
            </a:extLst>
          </p:cNvPr>
          <p:cNvSpPr/>
          <p:nvPr userDrawn="1"/>
        </p:nvSpPr>
        <p:spPr>
          <a:xfrm>
            <a:off x="7656508" y="6044982"/>
            <a:ext cx="850898"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9" name="Rectangle 58">
            <a:extLst>
              <a:ext uri="{FF2B5EF4-FFF2-40B4-BE49-F238E27FC236}">
                <a16:creationId xmlns:a16="http://schemas.microsoft.com/office/drawing/2014/main" id="{38C9415E-5D04-793C-BB64-B44AA2FBD88E}"/>
              </a:ext>
            </a:extLst>
          </p:cNvPr>
          <p:cNvSpPr/>
          <p:nvPr userDrawn="1"/>
        </p:nvSpPr>
        <p:spPr>
          <a:xfrm>
            <a:off x="8507404" y="6044982"/>
            <a:ext cx="849319"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0" name="Rectangle 59">
            <a:extLst>
              <a:ext uri="{FF2B5EF4-FFF2-40B4-BE49-F238E27FC236}">
                <a16:creationId xmlns:a16="http://schemas.microsoft.com/office/drawing/2014/main" id="{130974DD-1E62-FDB6-B4EB-38106932906A}"/>
              </a:ext>
            </a:extLst>
          </p:cNvPr>
          <p:cNvSpPr/>
          <p:nvPr userDrawn="1"/>
        </p:nvSpPr>
        <p:spPr>
          <a:xfrm>
            <a:off x="9356723" y="6044977"/>
            <a:ext cx="847729"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1" name="Rectangle 60">
            <a:extLst>
              <a:ext uri="{FF2B5EF4-FFF2-40B4-BE49-F238E27FC236}">
                <a16:creationId xmlns:a16="http://schemas.microsoft.com/office/drawing/2014/main" id="{09083116-B1CE-9275-A5B1-82D877F5D9CB}"/>
              </a:ext>
            </a:extLst>
          </p:cNvPr>
          <p:cNvSpPr/>
          <p:nvPr userDrawn="1"/>
        </p:nvSpPr>
        <p:spPr>
          <a:xfrm>
            <a:off x="10206038" y="6044977"/>
            <a:ext cx="850899"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2" name="Rectangle 61">
            <a:extLst>
              <a:ext uri="{FF2B5EF4-FFF2-40B4-BE49-F238E27FC236}">
                <a16:creationId xmlns:a16="http://schemas.microsoft.com/office/drawing/2014/main" id="{837CD795-F79B-674F-EBF8-F0E7B72588D1}"/>
              </a:ext>
            </a:extLst>
          </p:cNvPr>
          <p:cNvSpPr/>
          <p:nvPr userDrawn="1"/>
        </p:nvSpPr>
        <p:spPr>
          <a:xfrm>
            <a:off x="11056939" y="6044977"/>
            <a:ext cx="850899"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grpSp>
        <p:nvGrpSpPr>
          <p:cNvPr id="4" name="Group 3">
            <a:extLst>
              <a:ext uri="{FF2B5EF4-FFF2-40B4-BE49-F238E27FC236}">
                <a16:creationId xmlns:a16="http://schemas.microsoft.com/office/drawing/2014/main" id="{082A6DDB-946A-2635-48E2-0B6359ED8B61}"/>
              </a:ext>
            </a:extLst>
          </p:cNvPr>
          <p:cNvGrpSpPr>
            <a:grpSpLocks noChangeAspect="1"/>
          </p:cNvGrpSpPr>
          <p:nvPr userDrawn="1"/>
        </p:nvGrpSpPr>
        <p:grpSpPr>
          <a:xfrm>
            <a:off x="285750" y="282721"/>
            <a:ext cx="1701799" cy="1707726"/>
            <a:chOff x="2857500" y="180976"/>
            <a:chExt cx="5924550" cy="5945187"/>
          </a:xfrm>
        </p:grpSpPr>
        <p:sp>
          <p:nvSpPr>
            <p:cNvPr id="5" name="Rectangle 5">
              <a:extLst>
                <a:ext uri="{FF2B5EF4-FFF2-40B4-BE49-F238E27FC236}">
                  <a16:creationId xmlns:a16="http://schemas.microsoft.com/office/drawing/2014/main" id="{7DEE511B-981A-BC4A-AACC-1C58F5F78814}"/>
                </a:ext>
              </a:extLst>
            </p:cNvPr>
            <p:cNvSpPr>
              <a:spLocks noChangeArrowheads="1"/>
            </p:cNvSpPr>
            <p:nvPr userDrawn="1"/>
          </p:nvSpPr>
          <p:spPr bwMode="auto">
            <a:xfrm>
              <a:off x="2857500" y="192088"/>
              <a:ext cx="5924550" cy="5934075"/>
            </a:xfrm>
            <a:prstGeom prst="rect">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6" name="Freeform 7">
              <a:extLst>
                <a:ext uri="{FF2B5EF4-FFF2-40B4-BE49-F238E27FC236}">
                  <a16:creationId xmlns:a16="http://schemas.microsoft.com/office/drawing/2014/main" id="{BECBC258-39FB-1819-C9E4-189F1159F3A0}"/>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7" name="Freeform 8">
              <a:extLst>
                <a:ext uri="{FF2B5EF4-FFF2-40B4-BE49-F238E27FC236}">
                  <a16:creationId xmlns:a16="http://schemas.microsoft.com/office/drawing/2014/main" id="{0D40BA77-74E9-9B56-DC03-192442B93F3B}"/>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8" name="Freeform 9">
              <a:extLst>
                <a:ext uri="{FF2B5EF4-FFF2-40B4-BE49-F238E27FC236}">
                  <a16:creationId xmlns:a16="http://schemas.microsoft.com/office/drawing/2014/main" id="{5C4641D6-DDA9-3C6C-9E7F-E8FF5414D1B7}"/>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9" name="Freeform 10">
              <a:extLst>
                <a:ext uri="{FF2B5EF4-FFF2-40B4-BE49-F238E27FC236}">
                  <a16:creationId xmlns:a16="http://schemas.microsoft.com/office/drawing/2014/main" id="{9D42DB26-3BC7-55EB-B1BB-60A98B9A306F}"/>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1" name="Freeform 11">
              <a:extLst>
                <a:ext uri="{FF2B5EF4-FFF2-40B4-BE49-F238E27FC236}">
                  <a16:creationId xmlns:a16="http://schemas.microsoft.com/office/drawing/2014/main" id="{386DF496-2936-09E3-F58B-86AF55CE6C5E}"/>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2" name="Freeform 12">
              <a:extLst>
                <a:ext uri="{FF2B5EF4-FFF2-40B4-BE49-F238E27FC236}">
                  <a16:creationId xmlns:a16="http://schemas.microsoft.com/office/drawing/2014/main" id="{5AC21A2A-B2FA-732C-EB51-A47FFCEE343B}"/>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3" name="Rectangle 13">
              <a:extLst>
                <a:ext uri="{FF2B5EF4-FFF2-40B4-BE49-F238E27FC236}">
                  <a16:creationId xmlns:a16="http://schemas.microsoft.com/office/drawing/2014/main" id="{44CEDB20-E2FA-E68C-B319-D304AAF9AABA}"/>
                </a:ext>
              </a:extLst>
            </p:cNvPr>
            <p:cNvSpPr>
              <a:spLocks noChangeArrowheads="1"/>
            </p:cNvSpPr>
            <p:nvPr userDrawn="1"/>
          </p:nvSpPr>
          <p:spPr bwMode="auto">
            <a:xfrm>
              <a:off x="5334000" y="27876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4" name="Freeform 14">
              <a:extLst>
                <a:ext uri="{FF2B5EF4-FFF2-40B4-BE49-F238E27FC236}">
                  <a16:creationId xmlns:a16="http://schemas.microsoft.com/office/drawing/2014/main" id="{26521072-E7F6-07D9-5CA0-0233C9FD0CE0}"/>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5" name="Freeform 15">
              <a:extLst>
                <a:ext uri="{FF2B5EF4-FFF2-40B4-BE49-F238E27FC236}">
                  <a16:creationId xmlns:a16="http://schemas.microsoft.com/office/drawing/2014/main" id="{822E508C-5F3E-537C-CF91-4E433740A1F4}"/>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6" name="Freeform 16">
              <a:extLst>
                <a:ext uri="{FF2B5EF4-FFF2-40B4-BE49-F238E27FC236}">
                  <a16:creationId xmlns:a16="http://schemas.microsoft.com/office/drawing/2014/main" id="{7B720C57-D35A-B4DE-D278-F03C69F6AFAC}"/>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7" name="Freeform 17">
              <a:extLst>
                <a:ext uri="{FF2B5EF4-FFF2-40B4-BE49-F238E27FC236}">
                  <a16:creationId xmlns:a16="http://schemas.microsoft.com/office/drawing/2014/main" id="{1F7C8600-EFE6-7C3C-3D05-D64BD5074D6B}"/>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8" name="Freeform 18">
              <a:extLst>
                <a:ext uri="{FF2B5EF4-FFF2-40B4-BE49-F238E27FC236}">
                  <a16:creationId xmlns:a16="http://schemas.microsoft.com/office/drawing/2014/main" id="{1FB269A0-E8F5-3C5B-08E1-B451E337AEB3}"/>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3" name="Freeform 19">
              <a:extLst>
                <a:ext uri="{FF2B5EF4-FFF2-40B4-BE49-F238E27FC236}">
                  <a16:creationId xmlns:a16="http://schemas.microsoft.com/office/drawing/2014/main" id="{DC5455FB-89FA-0860-C6DB-65EF1BCE8F6E}"/>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4" name="Freeform 20">
              <a:extLst>
                <a:ext uri="{FF2B5EF4-FFF2-40B4-BE49-F238E27FC236}">
                  <a16:creationId xmlns:a16="http://schemas.microsoft.com/office/drawing/2014/main" id="{23C756A3-131C-B588-90B5-6E831A2C81D6}"/>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5" name="Freeform 21">
              <a:extLst>
                <a:ext uri="{FF2B5EF4-FFF2-40B4-BE49-F238E27FC236}">
                  <a16:creationId xmlns:a16="http://schemas.microsoft.com/office/drawing/2014/main" id="{B8DC1352-F3ED-B1D2-3E90-B5260BBC9A5C}"/>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6" name="Rectangle 22">
              <a:extLst>
                <a:ext uri="{FF2B5EF4-FFF2-40B4-BE49-F238E27FC236}">
                  <a16:creationId xmlns:a16="http://schemas.microsoft.com/office/drawing/2014/main" id="{71234C42-19B3-ED6F-0C2D-0022E0279C62}"/>
                </a:ext>
              </a:extLst>
            </p:cNvPr>
            <p:cNvSpPr>
              <a:spLocks noChangeArrowheads="1"/>
            </p:cNvSpPr>
            <p:nvPr userDrawn="1"/>
          </p:nvSpPr>
          <p:spPr bwMode="auto">
            <a:xfrm>
              <a:off x="6072188" y="47307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7" name="Freeform 23">
              <a:extLst>
                <a:ext uri="{FF2B5EF4-FFF2-40B4-BE49-F238E27FC236}">
                  <a16:creationId xmlns:a16="http://schemas.microsoft.com/office/drawing/2014/main" id="{F46BB90A-7E85-AF05-8A32-352A1345EF94}"/>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8" name="Freeform 24">
              <a:extLst>
                <a:ext uri="{FF2B5EF4-FFF2-40B4-BE49-F238E27FC236}">
                  <a16:creationId xmlns:a16="http://schemas.microsoft.com/office/drawing/2014/main" id="{17AA9C3D-F40E-3F84-162D-3B7C745109C1}"/>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9" name="Freeform 25">
              <a:extLst>
                <a:ext uri="{FF2B5EF4-FFF2-40B4-BE49-F238E27FC236}">
                  <a16:creationId xmlns:a16="http://schemas.microsoft.com/office/drawing/2014/main" id="{5ADAAC86-E1C8-217B-FD2D-5F3B1217C984}"/>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50" name="Line 26">
              <a:extLst>
                <a:ext uri="{FF2B5EF4-FFF2-40B4-BE49-F238E27FC236}">
                  <a16:creationId xmlns:a16="http://schemas.microsoft.com/office/drawing/2014/main" id="{24828E4D-3443-137A-0BB1-C8A4402565D0}"/>
                </a:ext>
              </a:extLst>
            </p:cNvPr>
            <p:cNvSpPr>
              <a:spLocks noChangeShapeType="1"/>
            </p:cNvSpPr>
            <p:nvPr userDrawn="1"/>
          </p:nvSpPr>
          <p:spPr bwMode="auto">
            <a:xfrm>
              <a:off x="2862263" y="2233613"/>
              <a:ext cx="591978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51" name="Line 27">
              <a:extLst>
                <a:ext uri="{FF2B5EF4-FFF2-40B4-BE49-F238E27FC236}">
                  <a16:creationId xmlns:a16="http://schemas.microsoft.com/office/drawing/2014/main" id="{A1B34373-644D-9EF9-51D1-172406018136}"/>
                </a:ext>
              </a:extLst>
            </p:cNvPr>
            <p:cNvSpPr>
              <a:spLocks noChangeShapeType="1"/>
            </p:cNvSpPr>
            <p:nvPr userDrawn="1"/>
          </p:nvSpPr>
          <p:spPr bwMode="auto">
            <a:xfrm>
              <a:off x="5784850" y="180976"/>
              <a:ext cx="0" cy="205263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52" name="Line 29">
              <a:extLst>
                <a:ext uri="{FF2B5EF4-FFF2-40B4-BE49-F238E27FC236}">
                  <a16:creationId xmlns:a16="http://schemas.microsoft.com/office/drawing/2014/main" id="{425040AC-1E9E-666F-D8DC-C10AF6D6BCD6}"/>
                </a:ext>
              </a:extLst>
            </p:cNvPr>
            <p:cNvSpPr>
              <a:spLocks noChangeShapeType="1"/>
            </p:cNvSpPr>
            <p:nvPr userDrawn="1"/>
          </p:nvSpPr>
          <p:spPr bwMode="auto">
            <a:xfrm>
              <a:off x="2857500" y="4176713"/>
              <a:ext cx="5924550"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
        <p:nvSpPr>
          <p:cNvPr id="19" name="Picture Placeholder 9">
            <a:extLst>
              <a:ext uri="{FF2B5EF4-FFF2-40B4-BE49-F238E27FC236}">
                <a16:creationId xmlns:a16="http://schemas.microsoft.com/office/drawing/2014/main" id="{000C27CB-E83C-CDC6-A8E1-49777CF54CD2}"/>
              </a:ext>
            </a:extLst>
          </p:cNvPr>
          <p:cNvSpPr>
            <a:spLocks noGrp="1"/>
          </p:cNvSpPr>
          <p:nvPr>
            <p:ph type="pic" sz="quarter" idx="13" hasCustomPrompt="1"/>
          </p:nvPr>
        </p:nvSpPr>
        <p:spPr>
          <a:xfrm>
            <a:off x="5113344" y="294881"/>
            <a:ext cx="6785761" cy="5741588"/>
          </a:xfrm>
          <a:solidFill>
            <a:schemeClr val="bg1">
              <a:lumMod val="85000"/>
            </a:schemeClr>
          </a:solidFill>
          <a:ln w="19050">
            <a:noFill/>
            <a:miter lim="800000"/>
          </a:ln>
        </p:spPr>
        <p:txBody>
          <a:bodyPr/>
          <a:lstStyle>
            <a:lvl1pPr>
              <a:defRPr sz="1200"/>
            </a:lvl1pPr>
          </a:lstStyle>
          <a:p>
            <a:r>
              <a:rPr lang="en-GB" dirty="0"/>
              <a:t>Add picture</a:t>
            </a:r>
            <a:endParaRPr lang="ar-SA" dirty="0"/>
          </a:p>
        </p:txBody>
      </p:sp>
      <p:sp>
        <p:nvSpPr>
          <p:cNvPr id="20" name="Rectangle 19">
            <a:extLst>
              <a:ext uri="{FF2B5EF4-FFF2-40B4-BE49-F238E27FC236}">
                <a16:creationId xmlns:a16="http://schemas.microsoft.com/office/drawing/2014/main" id="{D7A00B3E-D6B4-DD53-BAC9-B32C815B4AB2}"/>
              </a:ext>
            </a:extLst>
          </p:cNvPr>
          <p:cNvSpPr/>
          <p:nvPr userDrawn="1"/>
        </p:nvSpPr>
        <p:spPr>
          <a:xfrm>
            <a:off x="5103813" y="284164"/>
            <a:ext cx="6804025" cy="5760788"/>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Tree>
    <p:extLst>
      <p:ext uri="{BB962C8B-B14F-4D97-AF65-F5344CB8AC3E}">
        <p14:creationId xmlns:p14="http://schemas.microsoft.com/office/powerpoint/2010/main" val="38210353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CE3174-80BB-2116-F60F-547779A5706F}"/>
              </a:ext>
            </a:extLst>
          </p:cNvPr>
          <p:cNvSpPr/>
          <p:nvPr userDrawn="1"/>
        </p:nvSpPr>
        <p:spPr>
          <a:xfrm>
            <a:off x="284163" y="284163"/>
            <a:ext cx="11623674" cy="60052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43DE1B9C-28C7-BA43-28C9-3915DB6432C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EFC9D83-0712-5C6B-C9AE-4F5F1BED2CD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9EC38BDC-F847-171B-C538-88B55A9B4DC2}"/>
              </a:ext>
            </a:extLst>
          </p:cNvPr>
          <p:cNvSpPr>
            <a:spLocks noGrp="1"/>
          </p:cNvSpPr>
          <p:nvPr>
            <p:ph type="dt" sz="half" idx="10"/>
          </p:nvPr>
        </p:nvSpPr>
        <p:spPr/>
        <p:txBody>
          <a:bodyPr/>
          <a:lstStyle/>
          <a:p>
            <a:fld id="{B626DA7E-C44E-42BA-8A00-8F5027E3A24E}" type="datetime1">
              <a:rPr lang="en-GB" smtClean="0"/>
              <a:t>06/06/2025</a:t>
            </a:fld>
            <a:endParaRPr lang="en-GB" dirty="0"/>
          </a:p>
        </p:txBody>
      </p:sp>
      <p:sp>
        <p:nvSpPr>
          <p:cNvPr id="8" name="Footer Placeholder 7">
            <a:extLst>
              <a:ext uri="{FF2B5EF4-FFF2-40B4-BE49-F238E27FC236}">
                <a16:creationId xmlns:a16="http://schemas.microsoft.com/office/drawing/2014/main" id="{C7A67E1A-24DF-C1BF-39BF-143C88D9038E}"/>
              </a:ext>
            </a:extLst>
          </p:cNvPr>
          <p:cNvSpPr>
            <a:spLocks noGrp="1"/>
          </p:cNvSpPr>
          <p:nvPr>
            <p:ph type="ftr" sz="quarter" idx="11"/>
          </p:nvPr>
        </p:nvSpPr>
        <p:spPr/>
        <p:txBody>
          <a:bodyPr/>
          <a:lstStyle/>
          <a:p>
            <a:r>
              <a:rPr lang="en-GB"/>
              <a:t>Presentation title</a:t>
            </a:r>
            <a:endParaRPr lang="en-GB" dirty="0"/>
          </a:p>
        </p:txBody>
      </p:sp>
      <p:sp>
        <p:nvSpPr>
          <p:cNvPr id="9" name="Slide Number Placeholder 8">
            <a:extLst>
              <a:ext uri="{FF2B5EF4-FFF2-40B4-BE49-F238E27FC236}">
                <a16:creationId xmlns:a16="http://schemas.microsoft.com/office/drawing/2014/main" id="{49421C5D-C064-97CD-2C78-D62A8A8762B9}"/>
              </a:ext>
            </a:extLst>
          </p:cNvPr>
          <p:cNvSpPr>
            <a:spLocks noGrp="1"/>
          </p:cNvSpPr>
          <p:nvPr>
            <p:ph type="sldNum" sz="quarter" idx="12"/>
          </p:nvPr>
        </p:nvSpPr>
        <p:spPr/>
        <p:txBody>
          <a:bodyPr/>
          <a:lstStyle/>
          <a:p>
            <a:fld id="{255DAFDF-2EF6-44FB-8AA4-C1E9B7563AAC}" type="slidenum">
              <a:rPr lang="en-GB" smtClean="0"/>
              <a:pPr/>
              <a:t>‹#›</a:t>
            </a:fld>
            <a:endParaRPr lang="en-GB" dirty="0"/>
          </a:p>
        </p:txBody>
      </p:sp>
      <p:sp>
        <p:nvSpPr>
          <p:cNvPr id="4" name="TextBox 3">
            <a:extLst>
              <a:ext uri="{FF2B5EF4-FFF2-40B4-BE49-F238E27FC236}">
                <a16:creationId xmlns:a16="http://schemas.microsoft.com/office/drawing/2014/main" id="{60C98947-3455-C279-C7DF-AAE8110E711E}"/>
              </a:ext>
            </a:extLst>
          </p:cNvPr>
          <p:cNvSpPr txBox="1"/>
          <p:nvPr userDrawn="1"/>
        </p:nvSpPr>
        <p:spPr>
          <a:xfrm>
            <a:off x="7939088" y="6289437"/>
            <a:ext cx="3117850" cy="284399"/>
          </a:xfrm>
          <a:prstGeom prst="rect">
            <a:avLst/>
          </a:prstGeom>
          <a:noFill/>
        </p:spPr>
        <p:txBody>
          <a:bodyPr wrap="square" lIns="0" tIns="0" rIns="0" bIns="0" rtlCol="0" anchor="ctr" anchorCtr="0">
            <a:noAutofit/>
          </a:bodyPr>
          <a:lstStyle/>
          <a:p>
            <a:r>
              <a:rPr lang="en-GB" sz="1000" kern="1000" spc="0" baseline="0" dirty="0">
                <a:latin typeface="Roboto Mono" pitchFamily="2" charset="0"/>
                <a:ea typeface="Roboto Mono" pitchFamily="2" charset="0"/>
              </a:rPr>
              <a:t>The National Archives</a:t>
            </a:r>
          </a:p>
        </p:txBody>
      </p:sp>
      <p:sp>
        <p:nvSpPr>
          <p:cNvPr id="5" name="Rectangle 4">
            <a:extLst>
              <a:ext uri="{FF2B5EF4-FFF2-40B4-BE49-F238E27FC236}">
                <a16:creationId xmlns:a16="http://schemas.microsoft.com/office/drawing/2014/main" id="{D07D0E5B-E63F-4840-5005-88B1E0DD2921}"/>
              </a:ext>
            </a:extLst>
          </p:cNvPr>
          <p:cNvSpPr/>
          <p:nvPr userDrawn="1"/>
        </p:nvSpPr>
        <p:spPr>
          <a:xfrm>
            <a:off x="284163" y="6289438"/>
            <a:ext cx="11623674"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 name="Rectangle 5">
            <a:extLst>
              <a:ext uri="{FF2B5EF4-FFF2-40B4-BE49-F238E27FC236}">
                <a16:creationId xmlns:a16="http://schemas.microsoft.com/office/drawing/2014/main" id="{62A39C18-B789-E047-279F-B5730355F648}"/>
              </a:ext>
            </a:extLst>
          </p:cNvPr>
          <p:cNvSpPr/>
          <p:nvPr userDrawn="1"/>
        </p:nvSpPr>
        <p:spPr>
          <a:xfrm>
            <a:off x="7654925" y="6289438"/>
            <a:ext cx="3402013"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Tree>
    <p:extLst>
      <p:ext uri="{BB962C8B-B14F-4D97-AF65-F5344CB8AC3E}">
        <p14:creationId xmlns:p14="http://schemas.microsoft.com/office/powerpoint/2010/main" val="189317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E5B8DD-4ADB-B120-268F-DFAA0362B915}"/>
              </a:ext>
            </a:extLst>
          </p:cNvPr>
          <p:cNvSpPr>
            <a:spLocks noGrp="1"/>
          </p:cNvSpPr>
          <p:nvPr>
            <p:ph type="title"/>
          </p:nvPr>
        </p:nvSpPr>
        <p:spPr>
          <a:xfrm>
            <a:off x="568325" y="595835"/>
            <a:ext cx="8788400" cy="1094853"/>
          </a:xfrm>
          <a:prstGeom prst="rect">
            <a:avLst/>
          </a:prstGeom>
        </p:spPr>
        <p:txBody>
          <a:bodyPr vert="horz" lIns="0" tIns="0" rIns="0" bIns="0" rtlCol="0" anchor="t" anchorCtr="0">
            <a:no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036BFAB1-7A5B-2D25-9DEE-F8F5D58704BC}"/>
              </a:ext>
            </a:extLst>
          </p:cNvPr>
          <p:cNvSpPr>
            <a:spLocks noGrp="1"/>
          </p:cNvSpPr>
          <p:nvPr>
            <p:ph type="body" idx="1"/>
          </p:nvPr>
        </p:nvSpPr>
        <p:spPr>
          <a:xfrm>
            <a:off x="568325" y="1982183"/>
            <a:ext cx="11056938" cy="4091195"/>
          </a:xfrm>
          <a:prstGeom prst="rect">
            <a:avLst/>
          </a:prstGeom>
        </p:spPr>
        <p:txBody>
          <a:bodyPr vert="horz" lIns="0" tIns="0" rIns="0" bIns="0" rtlCol="0" anchor="t" anchorCtr="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158EB28B-8195-4E7C-61A0-6A02093082B8}"/>
              </a:ext>
            </a:extLst>
          </p:cNvPr>
          <p:cNvSpPr>
            <a:spLocks noGrp="1"/>
          </p:cNvSpPr>
          <p:nvPr>
            <p:ph type="dt" sz="half" idx="2"/>
          </p:nvPr>
        </p:nvSpPr>
        <p:spPr>
          <a:xfrm>
            <a:off x="5670550" y="6289437"/>
            <a:ext cx="1700212" cy="284399"/>
          </a:xfrm>
          <a:prstGeom prst="rect">
            <a:avLst/>
          </a:prstGeom>
        </p:spPr>
        <p:txBody>
          <a:bodyPr vert="horz" lIns="0" tIns="0" rIns="0" bIns="0" rtlCol="0" anchor="ctr" anchorCtr="0">
            <a:noAutofit/>
          </a:bodyPr>
          <a:lstStyle>
            <a:lvl1pPr algn="r">
              <a:defRPr sz="1000">
                <a:solidFill>
                  <a:schemeClr val="tx1"/>
                </a:solidFill>
                <a:latin typeface="Roboto Mono" pitchFamily="2" charset="0"/>
                <a:ea typeface="Roboto Mono" pitchFamily="2" charset="0"/>
              </a:defRPr>
            </a:lvl1pPr>
          </a:lstStyle>
          <a:p>
            <a:fld id="{C42A0F52-6B0D-4E0A-B834-2E026D853F37}" type="datetime1">
              <a:rPr lang="en-GB" smtClean="0"/>
              <a:t>06/06/2025</a:t>
            </a:fld>
            <a:endParaRPr lang="en-GB" dirty="0"/>
          </a:p>
        </p:txBody>
      </p:sp>
      <p:sp>
        <p:nvSpPr>
          <p:cNvPr id="5" name="Footer Placeholder 4">
            <a:extLst>
              <a:ext uri="{FF2B5EF4-FFF2-40B4-BE49-F238E27FC236}">
                <a16:creationId xmlns:a16="http://schemas.microsoft.com/office/drawing/2014/main" id="{2607CD13-F9ED-4F28-35D0-7B640AE9A7AA}"/>
              </a:ext>
            </a:extLst>
          </p:cNvPr>
          <p:cNvSpPr>
            <a:spLocks noGrp="1"/>
          </p:cNvSpPr>
          <p:nvPr>
            <p:ph type="ftr" sz="quarter" idx="3"/>
          </p:nvPr>
        </p:nvSpPr>
        <p:spPr>
          <a:xfrm>
            <a:off x="568325" y="6289439"/>
            <a:ext cx="5102225" cy="284399"/>
          </a:xfrm>
          <a:prstGeom prst="rect">
            <a:avLst/>
          </a:prstGeom>
        </p:spPr>
        <p:txBody>
          <a:bodyPr vert="horz" lIns="0" tIns="0" rIns="0" bIns="0" rtlCol="0" anchor="ctr" anchorCtr="0">
            <a:noAutofit/>
          </a:bodyPr>
          <a:lstStyle>
            <a:lvl1pPr algn="l">
              <a:defRPr sz="1000">
                <a:solidFill>
                  <a:schemeClr val="tx1"/>
                </a:solidFill>
                <a:latin typeface="Roboto Mono" pitchFamily="2" charset="0"/>
                <a:ea typeface="Roboto Mono" pitchFamily="2" charset="0"/>
              </a:defRPr>
            </a:lvl1pPr>
          </a:lstStyle>
          <a:p>
            <a:r>
              <a:rPr lang="en-GB" dirty="0"/>
              <a:t>Presentation title</a:t>
            </a:r>
          </a:p>
        </p:txBody>
      </p:sp>
      <p:sp>
        <p:nvSpPr>
          <p:cNvPr id="6" name="Slide Number Placeholder 5">
            <a:extLst>
              <a:ext uri="{FF2B5EF4-FFF2-40B4-BE49-F238E27FC236}">
                <a16:creationId xmlns:a16="http://schemas.microsoft.com/office/drawing/2014/main" id="{F5FAEEF6-E136-7759-718C-FEFDD6F8BDFE}"/>
              </a:ext>
            </a:extLst>
          </p:cNvPr>
          <p:cNvSpPr>
            <a:spLocks noGrp="1"/>
          </p:cNvSpPr>
          <p:nvPr>
            <p:ph type="sldNum" sz="quarter" idx="4"/>
          </p:nvPr>
        </p:nvSpPr>
        <p:spPr>
          <a:xfrm>
            <a:off x="11056938" y="6289437"/>
            <a:ext cx="568325" cy="284399"/>
          </a:xfrm>
          <a:prstGeom prst="rect">
            <a:avLst/>
          </a:prstGeom>
        </p:spPr>
        <p:txBody>
          <a:bodyPr vert="horz" lIns="0" tIns="0" rIns="0" bIns="0" rtlCol="0" anchor="ctr" anchorCtr="0">
            <a:noAutofit/>
          </a:bodyPr>
          <a:lstStyle>
            <a:lvl1pPr algn="r">
              <a:defRPr sz="1000">
                <a:solidFill>
                  <a:schemeClr val="tx1"/>
                </a:solidFill>
                <a:latin typeface="Roboto Mono" pitchFamily="2" charset="0"/>
                <a:ea typeface="Roboto Mono" pitchFamily="2" charset="0"/>
              </a:defRPr>
            </a:lvl1pPr>
          </a:lstStyle>
          <a:p>
            <a:fld id="{255DAFDF-2EF6-44FB-8AA4-C1E9B7563AAC}" type="slidenum">
              <a:rPr lang="en-GB" smtClean="0"/>
              <a:pPr/>
              <a:t>‹#›</a:t>
            </a:fld>
            <a:endParaRPr lang="en-GB" dirty="0"/>
          </a:p>
        </p:txBody>
      </p:sp>
    </p:spTree>
    <p:extLst>
      <p:ext uri="{BB962C8B-B14F-4D97-AF65-F5344CB8AC3E}">
        <p14:creationId xmlns:p14="http://schemas.microsoft.com/office/powerpoint/2010/main" val="3630551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8" r:id="rId3"/>
    <p:sldLayoutId id="2147483662" r:id="rId4"/>
    <p:sldLayoutId id="2147483656" r:id="rId5"/>
    <p:sldLayoutId id="2147483663" r:id="rId6"/>
    <p:sldLayoutId id="2147483659" r:id="rId7"/>
    <p:sldLayoutId id="2147483664" r:id="rId8"/>
    <p:sldLayoutId id="2147483650" r:id="rId9"/>
    <p:sldLayoutId id="2147483660" r:id="rId10"/>
    <p:sldLayoutId id="2147483671" r:id="rId11"/>
    <p:sldLayoutId id="2147483651" r:id="rId12"/>
    <p:sldLayoutId id="2147483665" r:id="rId13"/>
    <p:sldLayoutId id="2147483652" r:id="rId14"/>
    <p:sldLayoutId id="2147483666" r:id="rId15"/>
    <p:sldLayoutId id="2147483667" r:id="rId16"/>
    <p:sldLayoutId id="2147483654" r:id="rId17"/>
    <p:sldLayoutId id="2147483655" r:id="rId18"/>
    <p:sldLayoutId id="2147483668" r:id="rId19"/>
    <p:sldLayoutId id="2147483669" r:id="rId20"/>
  </p:sldLayoutIdLst>
  <p:hf hdr="0" dt="0"/>
  <p:txStyles>
    <p:titleStyle>
      <a:lvl1pPr algn="l" defTabSz="914400" rtl="0" eaLnBrk="1" latinLnBrk="0" hangingPunct="1">
        <a:lnSpc>
          <a:spcPct val="85000"/>
        </a:lnSpc>
        <a:spcBef>
          <a:spcPct val="0"/>
        </a:spcBef>
        <a:buNone/>
        <a:defRPr sz="4400" kern="1200" spc="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000"/>
        </a:spcAft>
        <a:buFont typeface="Arial" panose="020B0604020202020204" pitchFamily="34" charset="0"/>
        <a:buNone/>
        <a:defRPr sz="1400"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1000"/>
        </a:spcAft>
        <a:buFont typeface="Arial" panose="020B0604020202020204" pitchFamily="34" charset="0"/>
        <a:buNone/>
        <a:defRPr sz="1400" b="1" kern="1200" spc="0" baseline="0">
          <a:solidFill>
            <a:schemeClr val="tx1"/>
          </a:solidFill>
          <a:latin typeface="+mn-lt"/>
          <a:ea typeface="+mn-ea"/>
          <a:cs typeface="+mn-cs"/>
        </a:defRPr>
      </a:lvl2pPr>
      <a:lvl3pPr marL="269875" indent="-269875" algn="l" defTabSz="914400" rtl="0" eaLnBrk="1" latinLnBrk="0" hangingPunct="1">
        <a:lnSpc>
          <a:spcPct val="100000"/>
        </a:lnSpc>
        <a:spcBef>
          <a:spcPts val="0"/>
        </a:spcBef>
        <a:spcAft>
          <a:spcPts val="1000"/>
        </a:spcAft>
        <a:buSzPct val="80000"/>
        <a:buFont typeface="Wingdings" panose="05000000000000000000" pitchFamily="2" charset="2"/>
        <a:buChar char=""/>
        <a:defRPr sz="1400" kern="1200">
          <a:solidFill>
            <a:schemeClr val="tx1"/>
          </a:solidFill>
          <a:latin typeface="+mn-lt"/>
          <a:ea typeface="+mn-ea"/>
          <a:cs typeface="+mn-cs"/>
        </a:defRPr>
      </a:lvl3pPr>
      <a:lvl4pPr marL="539750" indent="-269875" algn="l" defTabSz="914400" rtl="0" eaLnBrk="1" latinLnBrk="0" hangingPunct="1">
        <a:lnSpc>
          <a:spcPct val="100000"/>
        </a:lnSpc>
        <a:spcBef>
          <a:spcPts val="0"/>
        </a:spcBef>
        <a:spcAft>
          <a:spcPts val="1000"/>
        </a:spcAft>
        <a:buSzPct val="80000"/>
        <a:buFont typeface="Wingdings" panose="05000000000000000000" pitchFamily="2" charset="2"/>
        <a:buChar char="n"/>
        <a:defRPr sz="1400" kern="1200">
          <a:solidFill>
            <a:schemeClr val="tx1"/>
          </a:solidFill>
          <a:latin typeface="+mn-lt"/>
          <a:ea typeface="+mn-ea"/>
          <a:cs typeface="+mn-cs"/>
        </a:defRPr>
      </a:lvl4pPr>
      <a:lvl5pPr marL="804863" indent="-265113" algn="l" defTabSz="914400" rtl="0" eaLnBrk="1" latinLnBrk="0" hangingPunct="1">
        <a:lnSpc>
          <a:spcPct val="100000"/>
        </a:lnSpc>
        <a:spcBef>
          <a:spcPts val="0"/>
        </a:spcBef>
        <a:spcAft>
          <a:spcPts val="1000"/>
        </a:spcAft>
        <a:buSzPct val="80000"/>
        <a:buFont typeface="Wingdings" panose="05000000000000000000" pitchFamily="2" charset="2"/>
        <a:buChar char="n"/>
        <a:defRPr sz="1400" kern="1200">
          <a:solidFill>
            <a:schemeClr val="tx1"/>
          </a:solidFill>
          <a:latin typeface="+mn-lt"/>
          <a:ea typeface="+mn-ea"/>
          <a:cs typeface="+mn-cs"/>
        </a:defRPr>
      </a:lvl5pPr>
      <a:lvl6pPr marL="342900" indent="-342900" algn="l" defTabSz="914400" rtl="0" eaLnBrk="1" latinLnBrk="0" hangingPunct="1">
        <a:lnSpc>
          <a:spcPct val="100000"/>
        </a:lnSpc>
        <a:spcBef>
          <a:spcPts val="0"/>
        </a:spcBef>
        <a:spcAft>
          <a:spcPts val="1000"/>
        </a:spcAft>
        <a:buSzPct val="80000"/>
        <a:buFont typeface="+mj-lt"/>
        <a:buAutoNum type="arabicPeriod"/>
        <a:defRPr sz="1400" kern="1200">
          <a:solidFill>
            <a:schemeClr val="tx1"/>
          </a:solidFill>
          <a:latin typeface="+mn-lt"/>
          <a:ea typeface="+mn-ea"/>
          <a:cs typeface="+mn-cs"/>
        </a:defRPr>
      </a:lvl6pPr>
      <a:lvl7pPr marL="717550" indent="-342900" algn="l" defTabSz="914400" rtl="0" eaLnBrk="1" latinLnBrk="0" hangingPunct="1">
        <a:lnSpc>
          <a:spcPct val="100000"/>
        </a:lnSpc>
        <a:spcBef>
          <a:spcPts val="0"/>
        </a:spcBef>
        <a:spcAft>
          <a:spcPts val="1000"/>
        </a:spcAft>
        <a:buSzPct val="80000"/>
        <a:buFont typeface="+mj-lt"/>
        <a:buAutoNum type="alphaLcPeriod"/>
        <a:defRPr sz="1400" kern="1200">
          <a:solidFill>
            <a:schemeClr val="tx1"/>
          </a:solidFill>
          <a:latin typeface="+mn-lt"/>
          <a:ea typeface="+mn-ea"/>
          <a:cs typeface="+mn-cs"/>
        </a:defRPr>
      </a:lvl7pPr>
      <a:lvl8pPr marL="1076325" indent="-342900" algn="l" defTabSz="914400" rtl="0" eaLnBrk="1" latinLnBrk="0" hangingPunct="1">
        <a:lnSpc>
          <a:spcPct val="100000"/>
        </a:lnSpc>
        <a:spcBef>
          <a:spcPts val="0"/>
        </a:spcBef>
        <a:spcAft>
          <a:spcPts val="1000"/>
        </a:spcAft>
        <a:buSzPct val="80000"/>
        <a:buFont typeface="+mj-lt"/>
        <a:buAutoNum type="romanLcPeriod"/>
        <a:defRPr sz="1400" kern="1200">
          <a:solidFill>
            <a:schemeClr val="tx1"/>
          </a:solidFill>
          <a:latin typeface="+mn-lt"/>
          <a:ea typeface="+mn-ea"/>
          <a:cs typeface="+mn-cs"/>
        </a:defRPr>
      </a:lvl8pPr>
      <a:lvl9pPr marL="1435100" indent="-342900" algn="l" defTabSz="914400" rtl="0" eaLnBrk="1" latinLnBrk="0" hangingPunct="1">
        <a:lnSpc>
          <a:spcPct val="100000"/>
        </a:lnSpc>
        <a:spcBef>
          <a:spcPts val="0"/>
        </a:spcBef>
        <a:spcAft>
          <a:spcPts val="1000"/>
        </a:spcAft>
        <a:buSzPct val="80000"/>
        <a:buFont typeface="+mj-lt"/>
        <a:buAutoNum type="alphaUcPeriod"/>
        <a:defRPr sz="14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9" userDrawn="1">
          <p15:clr>
            <a:srgbClr val="F26B43"/>
          </p15:clr>
        </p15:guide>
        <p15:guide id="2" pos="358" userDrawn="1">
          <p15:clr>
            <a:srgbClr val="F26B43"/>
          </p15:clr>
        </p15:guide>
        <p15:guide id="3" pos="536" userDrawn="1">
          <p15:clr>
            <a:srgbClr val="F26B43"/>
          </p15:clr>
        </p15:guide>
        <p15:guide id="4" pos="714" userDrawn="1">
          <p15:clr>
            <a:srgbClr val="F26B43"/>
          </p15:clr>
        </p15:guide>
        <p15:guide id="7" pos="7501" userDrawn="1">
          <p15:clr>
            <a:srgbClr val="F26B43"/>
          </p15:clr>
        </p15:guide>
        <p15:guide id="8" pos="7323" userDrawn="1">
          <p15:clr>
            <a:srgbClr val="F26B43"/>
          </p15:clr>
        </p15:guide>
        <p15:guide id="9" pos="893" userDrawn="1">
          <p15:clr>
            <a:srgbClr val="F26B43"/>
          </p15:clr>
        </p15:guide>
        <p15:guide id="10" pos="1072" userDrawn="1">
          <p15:clr>
            <a:srgbClr val="F26B43"/>
          </p15:clr>
        </p15:guide>
        <p15:guide id="11" pos="1251" userDrawn="1">
          <p15:clr>
            <a:srgbClr val="F26B43"/>
          </p15:clr>
        </p15:guide>
        <p15:guide id="12" pos="1429" userDrawn="1">
          <p15:clr>
            <a:srgbClr val="F26B43"/>
          </p15:clr>
        </p15:guide>
        <p15:guide id="13" pos="1607" userDrawn="1">
          <p15:clr>
            <a:srgbClr val="F26B43"/>
          </p15:clr>
        </p15:guide>
        <p15:guide id="14" pos="1786" userDrawn="1">
          <p15:clr>
            <a:srgbClr val="F26B43"/>
          </p15:clr>
        </p15:guide>
        <p15:guide id="15" pos="1964" userDrawn="1">
          <p15:clr>
            <a:srgbClr val="F26B43"/>
          </p15:clr>
        </p15:guide>
        <p15:guide id="16" pos="3036" userDrawn="1">
          <p15:clr>
            <a:srgbClr val="F26B43"/>
          </p15:clr>
        </p15:guide>
        <p15:guide id="17" pos="2143" userDrawn="1">
          <p15:clr>
            <a:srgbClr val="F26B43"/>
          </p15:clr>
        </p15:guide>
        <p15:guide id="18" pos="2322" userDrawn="1">
          <p15:clr>
            <a:srgbClr val="F26B43"/>
          </p15:clr>
        </p15:guide>
        <p15:guide id="19" pos="2679" userDrawn="1">
          <p15:clr>
            <a:srgbClr val="F26B43"/>
          </p15:clr>
        </p15:guide>
        <p15:guide id="20" pos="2858" userDrawn="1">
          <p15:clr>
            <a:srgbClr val="F26B43"/>
          </p15:clr>
        </p15:guide>
        <p15:guide id="21" pos="4108" userDrawn="1">
          <p15:clr>
            <a:srgbClr val="F26B43"/>
          </p15:clr>
        </p15:guide>
        <p15:guide id="22" pos="3215" userDrawn="1">
          <p15:clr>
            <a:srgbClr val="F26B43"/>
          </p15:clr>
        </p15:guide>
        <p15:guide id="23" pos="3392" userDrawn="1">
          <p15:clr>
            <a:srgbClr val="F26B43"/>
          </p15:clr>
        </p15:guide>
        <p15:guide id="24" pos="3572" userDrawn="1">
          <p15:clr>
            <a:srgbClr val="F26B43"/>
          </p15:clr>
        </p15:guide>
        <p15:guide id="25" pos="4465" userDrawn="1">
          <p15:clr>
            <a:srgbClr val="F26B43"/>
          </p15:clr>
        </p15:guide>
        <p15:guide id="26" pos="5001" userDrawn="1">
          <p15:clr>
            <a:srgbClr val="F26B43"/>
          </p15:clr>
        </p15:guide>
        <p15:guide id="27" pos="4643" userDrawn="1">
          <p15:clr>
            <a:srgbClr val="F26B43"/>
          </p15:clr>
        </p15:guide>
        <p15:guide id="28" pos="4822" userDrawn="1">
          <p15:clr>
            <a:srgbClr val="F26B43"/>
          </p15:clr>
        </p15:guide>
        <p15:guide id="29" pos="5179" userDrawn="1">
          <p15:clr>
            <a:srgbClr val="F26B43"/>
          </p15:clr>
        </p15:guide>
        <p15:guide id="30" pos="5537" userDrawn="1">
          <p15:clr>
            <a:srgbClr val="F26B43"/>
          </p15:clr>
        </p15:guide>
        <p15:guide id="31" pos="5358" userDrawn="1">
          <p15:clr>
            <a:srgbClr val="F26B43"/>
          </p15:clr>
        </p15:guide>
        <p15:guide id="32" pos="6608" userDrawn="1">
          <p15:clr>
            <a:srgbClr val="F26B43"/>
          </p15:clr>
        </p15:guide>
        <p15:guide id="33" pos="5715" userDrawn="1">
          <p15:clr>
            <a:srgbClr val="F26B43"/>
          </p15:clr>
        </p15:guide>
        <p15:guide id="34" pos="4286" userDrawn="1">
          <p15:clr>
            <a:srgbClr val="F26B43"/>
          </p15:clr>
        </p15:guide>
        <p15:guide id="36" pos="6072" userDrawn="1">
          <p15:clr>
            <a:srgbClr val="F26B43"/>
          </p15:clr>
        </p15:guide>
        <p15:guide id="38" pos="6786" userDrawn="1">
          <p15:clr>
            <a:srgbClr val="F26B43"/>
          </p15:clr>
        </p15:guide>
        <p15:guide id="39" pos="5894" userDrawn="1">
          <p15:clr>
            <a:srgbClr val="F26B43"/>
          </p15:clr>
        </p15:guide>
        <p15:guide id="40" pos="6429" userDrawn="1">
          <p15:clr>
            <a:srgbClr val="F26B43"/>
          </p15:clr>
        </p15:guide>
        <p15:guide id="43" pos="7144" userDrawn="1">
          <p15:clr>
            <a:srgbClr val="F26B43"/>
          </p15:clr>
        </p15:guide>
        <p15:guide id="45" pos="2501" userDrawn="1">
          <p15:clr>
            <a:srgbClr val="F26B43"/>
          </p15:clr>
        </p15:guide>
        <p15:guide id="48" pos="3751" userDrawn="1">
          <p15:clr>
            <a:srgbClr val="F26B43"/>
          </p15:clr>
        </p15:guide>
        <p15:guide id="49" pos="3929" userDrawn="1">
          <p15:clr>
            <a:srgbClr val="F26B43"/>
          </p15:clr>
        </p15:guide>
        <p15:guide id="50" pos="6251" userDrawn="1">
          <p15:clr>
            <a:srgbClr val="F26B43"/>
          </p15:clr>
        </p15:guide>
        <p15:guide id="51" pos="6965" userDrawn="1">
          <p15:clr>
            <a:srgbClr val="F26B43"/>
          </p15:clr>
        </p15:guide>
        <p15:guide id="52" orient="horz" pos="179" userDrawn="1">
          <p15:clr>
            <a:srgbClr val="F26B43"/>
          </p15:clr>
        </p15:guide>
        <p15:guide id="53" orient="horz" pos="4141" userDrawn="1">
          <p15:clr>
            <a:srgbClr val="F26B43"/>
          </p15:clr>
        </p15:guide>
        <p15:guide id="54" orient="horz" pos="1247" userDrawn="1">
          <p15:clr>
            <a:srgbClr val="F26B43"/>
          </p15:clr>
        </p15:guide>
        <p15:guide id="55" orient="horz" pos="3826" userDrawn="1">
          <p15:clr>
            <a:srgbClr val="F26B43"/>
          </p15:clr>
        </p15:guide>
        <p15:guide id="56" orient="horz" pos="396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edunderwood/DataMunging"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hyperlink" Target="https://www.nltk.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ellcomecollection.org/works/vcwfcz45"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FECE-8588-2BD0-3936-A74A8C841CA8}"/>
              </a:ext>
            </a:extLst>
          </p:cNvPr>
          <p:cNvSpPr>
            <a:spLocks noGrp="1"/>
          </p:cNvSpPr>
          <p:nvPr>
            <p:ph type="ctrTitle"/>
          </p:nvPr>
        </p:nvSpPr>
        <p:spPr>
          <a:xfrm>
            <a:off x="2268539" y="1990447"/>
            <a:ext cx="7071386" cy="1706400"/>
          </a:xfrm>
        </p:spPr>
        <p:txBody>
          <a:bodyPr/>
          <a:lstStyle/>
          <a:p>
            <a:r>
              <a:rPr lang="en-GB"/>
              <a:t>Adventures in Topic Modelling</a:t>
            </a:r>
            <a:endParaRPr lang="ar-SA" dirty="0"/>
          </a:p>
        </p:txBody>
      </p:sp>
      <p:pic>
        <p:nvPicPr>
          <p:cNvPr id="10" name="Picture Placeholder 9">
            <a:extLst>
              <a:ext uri="{FF2B5EF4-FFF2-40B4-BE49-F238E27FC236}">
                <a16:creationId xmlns:a16="http://schemas.microsoft.com/office/drawing/2014/main" id="{976730F3-A795-75F7-332F-EFCE79D30C8A}"/>
              </a:ext>
              <a:ext uri="{C183D7F6-B498-43B3-948B-1728B52AA6E4}">
                <adec:decorative xmlns:adec="http://schemas.microsoft.com/office/drawing/2017/decorative" val="1"/>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a:stretch>
            <a:fillRect/>
          </a:stretch>
        </p:blipFill>
        <p:spPr/>
      </p:pic>
      <p:pic>
        <p:nvPicPr>
          <p:cNvPr id="5" name="Picture Placeholder 4">
            <a:extLst>
              <a:ext uri="{FF2B5EF4-FFF2-40B4-BE49-F238E27FC236}">
                <a16:creationId xmlns:a16="http://schemas.microsoft.com/office/drawing/2014/main" id="{1F64C2F2-18B2-84DE-1920-D62E45BFC00F}"/>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4" cstate="screen">
            <a:extLst>
              <a:ext uri="{28A0092B-C50C-407E-A947-70E740481C1C}">
                <a14:useLocalDpi xmlns:a14="http://schemas.microsoft.com/office/drawing/2010/main"/>
              </a:ext>
            </a:extLst>
          </a:blip>
          <a:srcRect l="-17"/>
          <a:stretch/>
        </p:blipFill>
        <p:spPr>
          <a:xfrm>
            <a:off x="4826078" y="295534"/>
            <a:ext cx="7071387" cy="4059238"/>
          </a:xfrm>
        </p:spPr>
      </p:pic>
      <p:pic>
        <p:nvPicPr>
          <p:cNvPr id="7" name="Picture Placeholder 6">
            <a:extLst>
              <a:ext uri="{FF2B5EF4-FFF2-40B4-BE49-F238E27FC236}">
                <a16:creationId xmlns:a16="http://schemas.microsoft.com/office/drawing/2014/main" id="{F1A4B52F-5E3B-7A00-2B92-DCB33874C075}"/>
              </a:ext>
              <a:ext uri="{C183D7F6-B498-43B3-948B-1728B52AA6E4}">
                <adec:decorative xmlns:adec="http://schemas.microsoft.com/office/drawing/2017/decorative" val="1"/>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a:stretch>
            <a:fillRect/>
          </a:stretch>
        </p:blipFill>
        <p:spPr/>
      </p:pic>
      <p:sp>
        <p:nvSpPr>
          <p:cNvPr id="6" name="Subtitle 5">
            <a:extLst>
              <a:ext uri="{FF2B5EF4-FFF2-40B4-BE49-F238E27FC236}">
                <a16:creationId xmlns:a16="http://schemas.microsoft.com/office/drawing/2014/main" id="{A1BC5E42-E47C-05EE-7C59-C0505EF3E956}"/>
              </a:ext>
            </a:extLst>
          </p:cNvPr>
          <p:cNvSpPr>
            <a:spLocks noGrp="1"/>
          </p:cNvSpPr>
          <p:nvPr>
            <p:ph type="subTitle" idx="1"/>
          </p:nvPr>
        </p:nvSpPr>
        <p:spPr/>
        <p:txBody>
          <a:bodyPr/>
          <a:lstStyle/>
          <a:p>
            <a:r>
              <a:rPr lang="en-GB"/>
              <a:t>5 June 2024</a:t>
            </a:r>
          </a:p>
        </p:txBody>
      </p:sp>
    </p:spTree>
    <p:extLst>
      <p:ext uri="{BB962C8B-B14F-4D97-AF65-F5344CB8AC3E}">
        <p14:creationId xmlns:p14="http://schemas.microsoft.com/office/powerpoint/2010/main" val="3429701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09281B3-9F66-EE4E-0FEA-41C612433F1E}"/>
              </a:ext>
            </a:extLst>
          </p:cNvPr>
          <p:cNvSpPr txBox="1">
            <a:spLocks noGrp="1"/>
          </p:cNvSpPr>
          <p:nvPr>
            <p:ph type="title" idx="4294967295"/>
          </p:nvPr>
        </p:nvSpPr>
        <p:spPr>
          <a:xfrm>
            <a:off x="8385864" y="6581001"/>
            <a:ext cx="6098874" cy="276999"/>
          </a:xfrm>
          <a:prstGeom prst="rect">
            <a:avLst/>
          </a:prstGeom>
          <a:noFill/>
          <a:ln w="19050">
            <a:noFill/>
            <a:prstDash/>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chemeClr val="tx1"/>
                </a:solidFill>
                <a:effectLst/>
                <a:uLnTx/>
                <a:uFillTx/>
                <a:latin typeface="+mn-lt"/>
                <a:ea typeface="+mn-ea"/>
                <a:cs typeface="+mn-cs"/>
              </a:rPr>
              <a:t>Arnold and Arnold, ‘Medicine in the Monthly Review’.</a:t>
            </a:r>
          </a:p>
        </p:txBody>
      </p:sp>
      <p:pic>
        <p:nvPicPr>
          <p:cNvPr id="7" name="Picture 6" descr="&quot;Medical profession topics&quot; from Arnold &amp; Arnold. The top terms of three topics are listed.">
            <a:extLst>
              <a:ext uri="{FF2B5EF4-FFF2-40B4-BE49-F238E27FC236}">
                <a16:creationId xmlns:a16="http://schemas.microsoft.com/office/drawing/2014/main" id="{526C8848-2C2B-488A-8C87-E70AB87FB69D}"/>
              </a:ext>
            </a:extLst>
          </p:cNvPr>
          <p:cNvPicPr>
            <a:picLocks noChangeAspect="1"/>
          </p:cNvPicPr>
          <p:nvPr/>
        </p:nvPicPr>
        <p:blipFill>
          <a:blip r:embed="rId3"/>
          <a:stretch>
            <a:fillRect/>
          </a:stretch>
        </p:blipFill>
        <p:spPr>
          <a:xfrm>
            <a:off x="17253" y="1138687"/>
            <a:ext cx="5793435" cy="4224234"/>
          </a:xfrm>
          <a:prstGeom prst="rect">
            <a:avLst/>
          </a:prstGeom>
        </p:spPr>
      </p:pic>
      <p:pic>
        <p:nvPicPr>
          <p:cNvPr id="11" name="Picture 10" descr="&quot;Mind and mental health topics&quot; from Arnold &amp; Arnold. The top terms of three topics are listed.">
            <a:extLst>
              <a:ext uri="{FF2B5EF4-FFF2-40B4-BE49-F238E27FC236}">
                <a16:creationId xmlns:a16="http://schemas.microsoft.com/office/drawing/2014/main" id="{EE8A0280-3EF7-2B13-39EE-384339EDBC0B}"/>
              </a:ext>
            </a:extLst>
          </p:cNvPr>
          <p:cNvPicPr>
            <a:picLocks noChangeAspect="1"/>
          </p:cNvPicPr>
          <p:nvPr/>
        </p:nvPicPr>
        <p:blipFill>
          <a:blip r:embed="rId4"/>
          <a:stretch>
            <a:fillRect/>
          </a:stretch>
        </p:blipFill>
        <p:spPr>
          <a:xfrm>
            <a:off x="6078068" y="1145632"/>
            <a:ext cx="6092785" cy="4224234"/>
          </a:xfrm>
          <a:prstGeom prst="rect">
            <a:avLst/>
          </a:prstGeom>
        </p:spPr>
      </p:pic>
    </p:spTree>
    <p:extLst>
      <p:ext uri="{BB962C8B-B14F-4D97-AF65-F5344CB8AC3E}">
        <p14:creationId xmlns:p14="http://schemas.microsoft.com/office/powerpoint/2010/main" val="322689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5AB6A-83B9-B1CE-8384-088CB3A8C61E}"/>
              </a:ext>
            </a:extLst>
          </p:cNvPr>
          <p:cNvSpPr>
            <a:spLocks noGrp="1"/>
          </p:cNvSpPr>
          <p:nvPr>
            <p:ph type="title"/>
          </p:nvPr>
        </p:nvSpPr>
        <p:spPr/>
        <p:txBody>
          <a:bodyPr/>
          <a:lstStyle/>
          <a:p>
            <a:r>
              <a:rPr lang="en-GB"/>
              <a:t>Interpretable topics?</a:t>
            </a:r>
          </a:p>
        </p:txBody>
      </p:sp>
      <p:pic>
        <p:nvPicPr>
          <p:cNvPr id="7" name="Content Placeholder 6" descr="Word cloud of a topic. Prominent terms include &quot;eye&quot;, &quot;light&quot; and &quot;object&quot;.">
            <a:extLst>
              <a:ext uri="{FF2B5EF4-FFF2-40B4-BE49-F238E27FC236}">
                <a16:creationId xmlns:a16="http://schemas.microsoft.com/office/drawing/2014/main" id="{25CD0E69-B27C-AAF9-995F-7EB95472AD23}"/>
              </a:ext>
            </a:extLst>
          </p:cNvPr>
          <p:cNvPicPr>
            <a:picLocks noGrp="1" noChangeAspect="1"/>
          </p:cNvPicPr>
          <p:nvPr>
            <p:ph idx="1"/>
          </p:nvPr>
        </p:nvPicPr>
        <p:blipFill>
          <a:blip r:embed="rId3"/>
          <a:stretch>
            <a:fillRect/>
          </a:stretch>
        </p:blipFill>
        <p:spPr>
          <a:xfrm>
            <a:off x="111123" y="1897167"/>
            <a:ext cx="3915321" cy="3877216"/>
          </a:xfrm>
        </p:spPr>
      </p:pic>
      <p:pic>
        <p:nvPicPr>
          <p:cNvPr id="13" name="Picture 12" descr="Word cloud of a topic. Prominent terms include &quot;physician&quot;, &quot;medicine&quot;, &quot;practice&quot;, among many others.">
            <a:extLst>
              <a:ext uri="{FF2B5EF4-FFF2-40B4-BE49-F238E27FC236}">
                <a16:creationId xmlns:a16="http://schemas.microsoft.com/office/drawing/2014/main" id="{A39C8820-0F19-D1A3-35C5-21218BE458F8}"/>
              </a:ext>
            </a:extLst>
          </p:cNvPr>
          <p:cNvPicPr>
            <a:picLocks noChangeAspect="1"/>
          </p:cNvPicPr>
          <p:nvPr/>
        </p:nvPicPr>
        <p:blipFill>
          <a:blip r:embed="rId4"/>
          <a:stretch>
            <a:fillRect/>
          </a:stretch>
        </p:blipFill>
        <p:spPr>
          <a:xfrm>
            <a:off x="4214550" y="1997192"/>
            <a:ext cx="3762900" cy="3677163"/>
          </a:xfrm>
          <a:prstGeom prst="rect">
            <a:avLst/>
          </a:prstGeom>
        </p:spPr>
      </p:pic>
      <p:pic>
        <p:nvPicPr>
          <p:cNvPr id="15" name="Picture 14" descr="Word cloud of a topic. Prominent terms include &quot;smallpox&quot;, &quot;disease&quot;, &quot;eruption&quot;, &quot;inoculation&quot;, &quot;inoculated&quot;, &quot;pustule&quot;.">
            <a:extLst>
              <a:ext uri="{FF2B5EF4-FFF2-40B4-BE49-F238E27FC236}">
                <a16:creationId xmlns:a16="http://schemas.microsoft.com/office/drawing/2014/main" id="{4FC79845-E10D-0B1D-DFE7-790F5BF2F21E}"/>
              </a:ext>
            </a:extLst>
          </p:cNvPr>
          <p:cNvPicPr>
            <a:picLocks noChangeAspect="1"/>
          </p:cNvPicPr>
          <p:nvPr/>
        </p:nvPicPr>
        <p:blipFill>
          <a:blip r:embed="rId5"/>
          <a:stretch>
            <a:fillRect/>
          </a:stretch>
        </p:blipFill>
        <p:spPr>
          <a:xfrm>
            <a:off x="8314334" y="1825719"/>
            <a:ext cx="3886742" cy="4020111"/>
          </a:xfrm>
          <a:prstGeom prst="rect">
            <a:avLst/>
          </a:prstGeom>
        </p:spPr>
      </p:pic>
    </p:spTree>
    <p:extLst>
      <p:ext uri="{BB962C8B-B14F-4D97-AF65-F5344CB8AC3E}">
        <p14:creationId xmlns:p14="http://schemas.microsoft.com/office/powerpoint/2010/main" val="220761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4F575-A503-4AF9-B428-FAFD0EBC7630}"/>
              </a:ext>
            </a:extLst>
          </p:cNvPr>
          <p:cNvSpPr>
            <a:spLocks noGrp="1"/>
          </p:cNvSpPr>
          <p:nvPr>
            <p:ph type="title"/>
          </p:nvPr>
        </p:nvSpPr>
        <p:spPr/>
        <p:txBody>
          <a:bodyPr/>
          <a:lstStyle/>
          <a:p>
            <a:r>
              <a:rPr lang="en-GB"/>
              <a:t>On the other hand</a:t>
            </a:r>
          </a:p>
        </p:txBody>
      </p:sp>
      <p:pic>
        <p:nvPicPr>
          <p:cNvPr id="7" name="Picture 6" descr="Word cloud of a topic. Prominent terms include &quot;may&quot;, &quot;one&quot;, &quot;upon&quot;.">
            <a:extLst>
              <a:ext uri="{FF2B5EF4-FFF2-40B4-BE49-F238E27FC236}">
                <a16:creationId xmlns:a16="http://schemas.microsoft.com/office/drawing/2014/main" id="{844101C6-EA01-0D71-28BE-621F52F1BE3F}"/>
              </a:ext>
            </a:extLst>
          </p:cNvPr>
          <p:cNvPicPr>
            <a:picLocks noChangeAspect="1"/>
          </p:cNvPicPr>
          <p:nvPr/>
        </p:nvPicPr>
        <p:blipFill>
          <a:blip r:embed="rId3"/>
          <a:stretch>
            <a:fillRect/>
          </a:stretch>
        </p:blipFill>
        <p:spPr>
          <a:xfrm>
            <a:off x="0" y="1552313"/>
            <a:ext cx="3753374" cy="3753374"/>
          </a:xfrm>
          <a:prstGeom prst="rect">
            <a:avLst/>
          </a:prstGeom>
        </p:spPr>
      </p:pic>
      <p:pic>
        <p:nvPicPr>
          <p:cNvPr id="9" name="Picture 8" descr="Word cloud of a topic. Many of the terms are roman numerals. Other common terms include &quot;letter&quot;, &quot;account&quot;, &quot;observation&quot;, &quot;concerning&quot;.">
            <a:extLst>
              <a:ext uri="{FF2B5EF4-FFF2-40B4-BE49-F238E27FC236}">
                <a16:creationId xmlns:a16="http://schemas.microsoft.com/office/drawing/2014/main" id="{10F24C28-8F19-B342-BE5B-43B563A899D3}"/>
              </a:ext>
            </a:extLst>
          </p:cNvPr>
          <p:cNvPicPr>
            <a:picLocks noChangeAspect="1"/>
          </p:cNvPicPr>
          <p:nvPr/>
        </p:nvPicPr>
        <p:blipFill>
          <a:blip r:embed="rId4"/>
          <a:stretch>
            <a:fillRect/>
          </a:stretch>
        </p:blipFill>
        <p:spPr>
          <a:xfrm>
            <a:off x="4157392" y="1461813"/>
            <a:ext cx="3877216" cy="3934374"/>
          </a:xfrm>
          <a:prstGeom prst="rect">
            <a:avLst/>
          </a:prstGeom>
        </p:spPr>
      </p:pic>
      <p:pic>
        <p:nvPicPr>
          <p:cNvPr id="11" name="Picture 10" descr="Word cloud of a topic. This one may be composed of Latin terms.">
            <a:extLst>
              <a:ext uri="{FF2B5EF4-FFF2-40B4-BE49-F238E27FC236}">
                <a16:creationId xmlns:a16="http://schemas.microsoft.com/office/drawing/2014/main" id="{3AD2DF4D-36EB-F9D2-E18B-C659E2B9CC5D}"/>
              </a:ext>
            </a:extLst>
          </p:cNvPr>
          <p:cNvPicPr>
            <a:picLocks noChangeAspect="1"/>
          </p:cNvPicPr>
          <p:nvPr/>
        </p:nvPicPr>
        <p:blipFill>
          <a:blip r:embed="rId5"/>
          <a:stretch>
            <a:fillRect/>
          </a:stretch>
        </p:blipFill>
        <p:spPr>
          <a:xfrm>
            <a:off x="8055360" y="1461813"/>
            <a:ext cx="3924848" cy="3886742"/>
          </a:xfrm>
          <a:prstGeom prst="rect">
            <a:avLst/>
          </a:prstGeom>
        </p:spPr>
      </p:pic>
    </p:spTree>
    <p:extLst>
      <p:ext uri="{BB962C8B-B14F-4D97-AF65-F5344CB8AC3E}">
        <p14:creationId xmlns:p14="http://schemas.microsoft.com/office/powerpoint/2010/main" val="140556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961E-2298-3C56-C252-8A924D334CF6}"/>
              </a:ext>
            </a:extLst>
          </p:cNvPr>
          <p:cNvSpPr>
            <a:spLocks noGrp="1"/>
          </p:cNvSpPr>
          <p:nvPr>
            <p:ph type="title"/>
          </p:nvPr>
        </p:nvSpPr>
        <p:spPr/>
        <p:txBody>
          <a:bodyPr/>
          <a:lstStyle/>
          <a:p>
            <a:r>
              <a:rPr lang="en-GB"/>
              <a:t>Prompts (1)</a:t>
            </a:r>
          </a:p>
        </p:txBody>
      </p:sp>
      <p:sp>
        <p:nvSpPr>
          <p:cNvPr id="3" name="Content Placeholder 2">
            <a:extLst>
              <a:ext uri="{FF2B5EF4-FFF2-40B4-BE49-F238E27FC236}">
                <a16:creationId xmlns:a16="http://schemas.microsoft.com/office/drawing/2014/main" id="{1CE32CBC-7908-FA91-53A6-16ABE574EBA9}"/>
              </a:ext>
            </a:extLst>
          </p:cNvPr>
          <p:cNvSpPr>
            <a:spLocks noGrp="1"/>
          </p:cNvSpPr>
          <p:nvPr>
            <p:ph idx="1"/>
          </p:nvPr>
        </p:nvSpPr>
        <p:spPr/>
        <p:txBody>
          <a:bodyPr/>
          <a:lstStyle/>
          <a:p>
            <a:r>
              <a:rPr lang="en-GB" sz="2800"/>
              <a:t>Do these seem to make any sense at all? Could you imagine using them? How?</a:t>
            </a:r>
          </a:p>
          <a:p>
            <a:endParaRPr lang="en-GB" sz="2800"/>
          </a:p>
          <a:p>
            <a:r>
              <a:rPr lang="en-GB" sz="2800"/>
              <a:t>Is it too easy/too hard to attach “meaning” to a topic model?</a:t>
            </a:r>
          </a:p>
          <a:p>
            <a:endParaRPr lang="en-GB" sz="2800"/>
          </a:p>
          <a:p>
            <a:r>
              <a:rPr lang="en-GB" sz="2800"/>
              <a:t>Helpful for inspiration? Too inspiring?</a:t>
            </a:r>
          </a:p>
        </p:txBody>
      </p:sp>
    </p:spTree>
    <p:extLst>
      <p:ext uri="{BB962C8B-B14F-4D97-AF65-F5344CB8AC3E}">
        <p14:creationId xmlns:p14="http://schemas.microsoft.com/office/powerpoint/2010/main" val="3404817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8ABBD4D-AF6C-47AA-EB6C-6F5495ED67FA}"/>
              </a:ext>
              <a:ext uri="{C183D7F6-B498-43B3-948B-1728B52AA6E4}">
                <adec:decorative xmlns:adec="http://schemas.microsoft.com/office/drawing/2017/decorative" val="1"/>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BCCBAA23-7A7E-2E3F-4EF5-146E66F940AB}"/>
              </a:ext>
            </a:extLst>
          </p:cNvPr>
          <p:cNvSpPr>
            <a:spLocks noGrp="1"/>
          </p:cNvSpPr>
          <p:nvPr>
            <p:ph type="title"/>
          </p:nvPr>
        </p:nvSpPr>
        <p:spPr/>
        <p:txBody>
          <a:bodyPr/>
          <a:lstStyle/>
          <a:p>
            <a:r>
              <a:rPr lang="en-GB"/>
              <a:t>HaToRI Exercise</a:t>
            </a:r>
            <a:endParaRPr lang="ar-SA" dirty="0"/>
          </a:p>
        </p:txBody>
      </p:sp>
    </p:spTree>
    <p:extLst>
      <p:ext uri="{BB962C8B-B14F-4D97-AF65-F5344CB8AC3E}">
        <p14:creationId xmlns:p14="http://schemas.microsoft.com/office/powerpoint/2010/main" val="338216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5E63-BE05-9ADB-DBA3-5F3593A47EC4}"/>
              </a:ext>
            </a:extLst>
          </p:cNvPr>
          <p:cNvSpPr>
            <a:spLocks noGrp="1"/>
          </p:cNvSpPr>
          <p:nvPr>
            <p:ph type="title"/>
          </p:nvPr>
        </p:nvSpPr>
        <p:spPr/>
        <p:txBody>
          <a:bodyPr/>
          <a:lstStyle/>
          <a:p>
            <a:r>
              <a:rPr lang="en-GB"/>
              <a:t>Activities</a:t>
            </a:r>
          </a:p>
        </p:txBody>
      </p:sp>
      <p:sp>
        <p:nvSpPr>
          <p:cNvPr id="3" name="Content Placeholder 2">
            <a:extLst>
              <a:ext uri="{FF2B5EF4-FFF2-40B4-BE49-F238E27FC236}">
                <a16:creationId xmlns:a16="http://schemas.microsoft.com/office/drawing/2014/main" id="{0563376A-BB11-E1BE-18CA-835DFDA60B7B}"/>
              </a:ext>
            </a:extLst>
          </p:cNvPr>
          <p:cNvSpPr>
            <a:spLocks noGrp="1"/>
          </p:cNvSpPr>
          <p:nvPr>
            <p:ph idx="1"/>
          </p:nvPr>
        </p:nvSpPr>
        <p:spPr>
          <a:xfrm>
            <a:off x="568324" y="1524982"/>
            <a:ext cx="11623675" cy="4091195"/>
          </a:xfrm>
        </p:spPr>
        <p:txBody>
          <a:bodyPr/>
          <a:lstStyle/>
          <a:p>
            <a:r>
              <a:rPr lang="en-GB" sz="2800"/>
              <a:t>Browse the topics</a:t>
            </a:r>
          </a:p>
          <a:p>
            <a:r>
              <a:rPr lang="en-GB" sz="2800"/>
              <a:t>Look for topics relevant to a theme e.g.</a:t>
            </a:r>
          </a:p>
          <a:p>
            <a:r>
              <a:rPr lang="en-GB" sz="2800"/>
              <a:t>	Aging</a:t>
            </a:r>
          </a:p>
          <a:p>
            <a:r>
              <a:rPr lang="en-GB" sz="2800"/>
              <a:t>	Melancholy/mental health</a:t>
            </a:r>
          </a:p>
          <a:p>
            <a:r>
              <a:rPr lang="en-GB" sz="2800"/>
              <a:t>	Disability</a:t>
            </a:r>
          </a:p>
          <a:p>
            <a:r>
              <a:rPr lang="en-GB" sz="2800"/>
              <a:t>Insensitive language</a:t>
            </a:r>
          </a:p>
          <a:p>
            <a:r>
              <a:rPr lang="en-GB" sz="2800"/>
              <a:t>Exploring a particular view (front, home, embedding)</a:t>
            </a:r>
          </a:p>
          <a:p>
            <a:pPr marL="457200" indent="-457200">
              <a:buFont typeface="Arial" panose="020B0604020202020204" pitchFamily="34" charset="0"/>
              <a:buChar char="•"/>
            </a:pPr>
            <a:r>
              <a:rPr lang="en-GB" sz="2800"/>
              <a:t>e.g. do topics get more specific lower down in the “home” view?</a:t>
            </a:r>
          </a:p>
          <a:p>
            <a:pPr marL="457200" indent="-457200">
              <a:buFont typeface="Arial" panose="020B0604020202020204" pitchFamily="34" charset="0"/>
              <a:buChar char="•"/>
            </a:pPr>
            <a:r>
              <a:rPr lang="en-GB" sz="2800"/>
              <a:t>e.g. do the graphs in the “embeddings” view make any sense at all?</a:t>
            </a:r>
          </a:p>
          <a:p>
            <a:pPr marL="457200" indent="-457200">
              <a:buFont typeface="Arial" panose="020B0604020202020204" pitchFamily="34" charset="0"/>
              <a:buChar char="•"/>
            </a:pPr>
            <a:endParaRPr lang="en-GB" sz="2800"/>
          </a:p>
          <a:p>
            <a:endParaRPr lang="en-GB" sz="2800"/>
          </a:p>
        </p:txBody>
      </p:sp>
    </p:spTree>
    <p:extLst>
      <p:ext uri="{BB962C8B-B14F-4D97-AF65-F5344CB8AC3E}">
        <p14:creationId xmlns:p14="http://schemas.microsoft.com/office/powerpoint/2010/main" val="1414165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961E-2298-3C56-C252-8A924D334CF6}"/>
              </a:ext>
            </a:extLst>
          </p:cNvPr>
          <p:cNvSpPr>
            <a:spLocks noGrp="1"/>
          </p:cNvSpPr>
          <p:nvPr>
            <p:ph type="title"/>
          </p:nvPr>
        </p:nvSpPr>
        <p:spPr/>
        <p:txBody>
          <a:bodyPr/>
          <a:lstStyle/>
          <a:p>
            <a:r>
              <a:rPr lang="en-GB"/>
              <a:t>Prompts (2)</a:t>
            </a:r>
          </a:p>
        </p:txBody>
      </p:sp>
      <p:sp>
        <p:nvSpPr>
          <p:cNvPr id="3" name="Content Placeholder 2">
            <a:extLst>
              <a:ext uri="{FF2B5EF4-FFF2-40B4-BE49-F238E27FC236}">
                <a16:creationId xmlns:a16="http://schemas.microsoft.com/office/drawing/2014/main" id="{1CE32CBC-7908-FA91-53A6-16ABE574EBA9}"/>
              </a:ext>
            </a:extLst>
          </p:cNvPr>
          <p:cNvSpPr>
            <a:spLocks noGrp="1"/>
          </p:cNvSpPr>
          <p:nvPr>
            <p:ph idx="1"/>
          </p:nvPr>
        </p:nvSpPr>
        <p:spPr/>
        <p:txBody>
          <a:bodyPr/>
          <a:lstStyle/>
          <a:p>
            <a:r>
              <a:rPr lang="en-GB" sz="2800"/>
              <a:t>What is the “right” number of topics?</a:t>
            </a:r>
          </a:p>
          <a:p>
            <a:endParaRPr lang="en-GB" sz="2800"/>
          </a:p>
          <a:p>
            <a:r>
              <a:rPr lang="en-GB" sz="2800"/>
              <a:t>Would you be comfortable showing topic models to the public?</a:t>
            </a:r>
          </a:p>
          <a:p>
            <a:endParaRPr lang="en-GB" sz="2800"/>
          </a:p>
          <a:p>
            <a:r>
              <a:rPr lang="en-GB" sz="2800"/>
              <a:t>What works in this interface? What doesn’t? What would help?</a:t>
            </a:r>
          </a:p>
        </p:txBody>
      </p:sp>
    </p:spTree>
    <p:extLst>
      <p:ext uri="{BB962C8B-B14F-4D97-AF65-F5344CB8AC3E}">
        <p14:creationId xmlns:p14="http://schemas.microsoft.com/office/powerpoint/2010/main" val="2170900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8ABBD4D-AF6C-47AA-EB6C-6F5495ED67FA}"/>
              </a:ext>
              <a:ext uri="{C183D7F6-B498-43B3-948B-1728B52AA6E4}">
                <adec:decorative xmlns:adec="http://schemas.microsoft.com/office/drawing/2017/decorative" val="1"/>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BCCBAA23-7A7E-2E3F-4EF5-146E66F940AB}"/>
              </a:ext>
            </a:extLst>
          </p:cNvPr>
          <p:cNvSpPr>
            <a:spLocks noGrp="1"/>
          </p:cNvSpPr>
          <p:nvPr>
            <p:ph type="title"/>
          </p:nvPr>
        </p:nvSpPr>
        <p:spPr/>
        <p:txBody>
          <a:bodyPr/>
          <a:lstStyle/>
          <a:p>
            <a:r>
              <a:rPr lang="en-GB"/>
              <a:t>What next?</a:t>
            </a:r>
            <a:endParaRPr lang="ar-SA" dirty="0"/>
          </a:p>
        </p:txBody>
      </p:sp>
    </p:spTree>
    <p:extLst>
      <p:ext uri="{BB962C8B-B14F-4D97-AF65-F5344CB8AC3E}">
        <p14:creationId xmlns:p14="http://schemas.microsoft.com/office/powerpoint/2010/main" val="310726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491A3-D0DB-BBF4-3748-F799D4E33EC2}"/>
              </a:ext>
            </a:extLst>
          </p:cNvPr>
          <p:cNvSpPr>
            <a:spLocks noGrp="1"/>
          </p:cNvSpPr>
          <p:nvPr>
            <p:ph type="title"/>
          </p:nvPr>
        </p:nvSpPr>
        <p:spPr/>
        <p:txBody>
          <a:bodyPr/>
          <a:lstStyle/>
          <a:p>
            <a:r>
              <a:rPr lang="en-GB" dirty="0"/>
              <a:t>Thank you</a:t>
            </a:r>
          </a:p>
        </p:txBody>
      </p:sp>
      <p:sp>
        <p:nvSpPr>
          <p:cNvPr id="3" name="Text Placeholder 2">
            <a:extLst>
              <a:ext uri="{FF2B5EF4-FFF2-40B4-BE49-F238E27FC236}">
                <a16:creationId xmlns:a16="http://schemas.microsoft.com/office/drawing/2014/main" id="{DFAB2763-ED91-E352-F446-186B56AABB44}"/>
              </a:ext>
            </a:extLst>
          </p:cNvPr>
          <p:cNvSpPr>
            <a:spLocks noGrp="1"/>
          </p:cNvSpPr>
          <p:nvPr>
            <p:ph type="body" idx="1"/>
          </p:nvPr>
        </p:nvSpPr>
        <p:spPr/>
        <p:txBody>
          <a:bodyPr/>
          <a:lstStyle/>
          <a:p>
            <a:r>
              <a:rPr lang="en-GB"/>
              <a:t>Bernard Ogden</a:t>
            </a:r>
            <a:endParaRPr lang="en-GB" dirty="0"/>
          </a:p>
          <a:p>
            <a:r>
              <a:rPr lang="en-GB" dirty="0"/>
              <a:t>The National Archives</a:t>
            </a:r>
          </a:p>
          <a:p>
            <a:r>
              <a:rPr lang="en-GB" dirty="0"/>
              <a:t>Kew, Richmond</a:t>
            </a:r>
          </a:p>
          <a:p>
            <a:r>
              <a:rPr lang="en-GB" dirty="0"/>
              <a:t>TW9 4DU</a:t>
            </a:r>
          </a:p>
        </p:txBody>
      </p:sp>
    </p:spTree>
    <p:extLst>
      <p:ext uri="{BB962C8B-B14F-4D97-AF65-F5344CB8AC3E}">
        <p14:creationId xmlns:p14="http://schemas.microsoft.com/office/powerpoint/2010/main" val="311614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7A81-6553-8A0D-EAD9-B15B640DE044}"/>
              </a:ext>
            </a:extLst>
          </p:cNvPr>
          <p:cNvSpPr>
            <a:spLocks noGrp="1"/>
          </p:cNvSpPr>
          <p:nvPr>
            <p:ph type="title"/>
          </p:nvPr>
        </p:nvSpPr>
        <p:spPr>
          <a:xfrm>
            <a:off x="568325" y="595835"/>
            <a:ext cx="11219122" cy="1094853"/>
          </a:xfrm>
        </p:spPr>
        <p:txBody>
          <a:bodyPr/>
          <a:lstStyle/>
          <a:p>
            <a:r>
              <a:rPr lang="en-GB"/>
              <a:t>What have I done? (pipeline/corpus)</a:t>
            </a:r>
          </a:p>
        </p:txBody>
      </p:sp>
      <p:pic>
        <p:nvPicPr>
          <p:cNvPr id="9" name="Picture 8" descr="Scatter plot of word counts in a corpus. The plot is on a log scale. It is most dense in to 1000 to 100000 range, but also has a steady line at 6 words.">
            <a:extLst>
              <a:ext uri="{FF2B5EF4-FFF2-40B4-BE49-F238E27FC236}">
                <a16:creationId xmlns:a16="http://schemas.microsoft.com/office/drawing/2014/main" id="{087E46D8-3B91-2283-2CCF-A74AC3D0FA3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4552" y="1508677"/>
            <a:ext cx="7239479" cy="5256516"/>
          </a:xfrm>
          <a:prstGeom prst="rect">
            <a:avLst/>
          </a:prstGeom>
        </p:spPr>
      </p:pic>
    </p:spTree>
    <p:extLst>
      <p:ext uri="{BB962C8B-B14F-4D97-AF65-F5344CB8AC3E}">
        <p14:creationId xmlns:p14="http://schemas.microsoft.com/office/powerpoint/2010/main" val="270773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BBBB-0172-2FE4-5524-3659FF555B62}"/>
              </a:ext>
            </a:extLst>
          </p:cNvPr>
          <p:cNvSpPr>
            <a:spLocks noGrp="1"/>
          </p:cNvSpPr>
          <p:nvPr>
            <p:ph type="title"/>
          </p:nvPr>
        </p:nvSpPr>
        <p:spPr/>
        <p:txBody>
          <a:bodyPr/>
          <a:lstStyle/>
          <a:p>
            <a:r>
              <a:rPr lang="en-GB"/>
              <a:t>What have I done? (to your text)</a:t>
            </a:r>
          </a:p>
        </p:txBody>
      </p:sp>
      <p:sp>
        <p:nvSpPr>
          <p:cNvPr id="3" name="Content Placeholder 2">
            <a:extLst>
              <a:ext uri="{FF2B5EF4-FFF2-40B4-BE49-F238E27FC236}">
                <a16:creationId xmlns:a16="http://schemas.microsoft.com/office/drawing/2014/main" id="{785E084D-BBF6-D54E-71BB-EDC165A05583}"/>
              </a:ext>
            </a:extLst>
          </p:cNvPr>
          <p:cNvSpPr>
            <a:spLocks noGrp="1"/>
          </p:cNvSpPr>
          <p:nvPr>
            <p:ph idx="1"/>
          </p:nvPr>
        </p:nvSpPr>
        <p:spPr>
          <a:xfrm>
            <a:off x="568325" y="1330037"/>
            <a:ext cx="11056938" cy="4743342"/>
          </a:xfrm>
        </p:spPr>
        <p:txBody>
          <a:bodyPr/>
          <a:lstStyle/>
          <a:p>
            <a:r>
              <a:rPr lang="en-GB" sz="2800"/>
              <a:t>Normalization (</a:t>
            </a:r>
            <a:r>
              <a:rPr lang="en-GB" sz="2800">
                <a:hlinkClick r:id="rId3"/>
              </a:rPr>
              <a:t>Ted Underwood’s OCRnormalizer</a:t>
            </a:r>
            <a:r>
              <a:rPr lang="en-GB" sz="2800"/>
              <a:t>)</a:t>
            </a:r>
          </a:p>
          <a:p>
            <a:pPr marL="457200" indent="-457200">
              <a:buFont typeface="Arial" panose="020B0604020202020204" pitchFamily="34" charset="0"/>
              <a:buChar char="•"/>
            </a:pPr>
            <a:r>
              <a:rPr lang="en-GB" sz="2800"/>
              <a:t>Fixing some common errors (e.g. long s vs f)</a:t>
            </a:r>
          </a:p>
          <a:p>
            <a:pPr marL="457200" indent="-457200">
              <a:buFont typeface="Arial" panose="020B0604020202020204" pitchFamily="34" charset="0"/>
              <a:buChar char="•"/>
            </a:pPr>
            <a:r>
              <a:rPr lang="en-GB" sz="2800"/>
              <a:t>More consistent spellings (UK-ification)</a:t>
            </a:r>
          </a:p>
          <a:p>
            <a:pPr marL="457200" indent="-457200">
              <a:buFont typeface="Arial" panose="020B0604020202020204" pitchFamily="34" charset="0"/>
              <a:buChar char="•"/>
            </a:pPr>
            <a:endParaRPr lang="en-GB" sz="2800"/>
          </a:p>
          <a:p>
            <a:r>
              <a:rPr lang="en-GB" sz="2800" strike="sngStrike"/>
              <a:t>Lemmatization</a:t>
            </a:r>
            <a:r>
              <a:rPr lang="en-GB" sz="2800"/>
              <a:t> (</a:t>
            </a:r>
            <a:r>
              <a:rPr lang="en-GB" sz="2800">
                <a:hlinkClick r:id="rId4"/>
              </a:rPr>
              <a:t>NLTK</a:t>
            </a:r>
            <a:r>
              <a:rPr lang="en-GB" sz="2800"/>
              <a:t> (</a:t>
            </a:r>
            <a:r>
              <a:rPr lang="en-GB" sz="2800" b="1"/>
              <a:t>N</a:t>
            </a:r>
            <a:r>
              <a:rPr lang="en-GB" sz="2800"/>
              <a:t>atural </a:t>
            </a:r>
            <a:r>
              <a:rPr lang="en-GB" sz="2800" b="1"/>
              <a:t>L</a:t>
            </a:r>
            <a:r>
              <a:rPr lang="en-GB" sz="2800"/>
              <a:t>anguage </a:t>
            </a:r>
            <a:r>
              <a:rPr lang="en-GB" sz="2800" b="1"/>
              <a:t>T</a:t>
            </a:r>
            <a:r>
              <a:rPr lang="en-GB" sz="2800"/>
              <a:t>ool</a:t>
            </a:r>
            <a:r>
              <a:rPr lang="en-GB" sz="2800" b="1"/>
              <a:t>k</a:t>
            </a:r>
            <a:r>
              <a:rPr lang="en-GB" sz="2800"/>
              <a:t>it))</a:t>
            </a:r>
          </a:p>
          <a:p>
            <a:pPr marL="457200" indent="-457200">
              <a:buFont typeface="Arial" panose="020B0604020202020204" pitchFamily="34" charset="0"/>
              <a:buChar char="•"/>
            </a:pPr>
            <a:r>
              <a:rPr lang="en-GB" sz="2800"/>
              <a:t>Caring, Cared, Cares -&gt; Care</a:t>
            </a:r>
          </a:p>
          <a:p>
            <a:pPr marL="457200" indent="-457200">
              <a:buFont typeface="Arial" panose="020B0604020202020204" pitchFamily="34" charset="0"/>
              <a:buChar char="•"/>
            </a:pPr>
            <a:r>
              <a:rPr lang="en-GB" sz="2800"/>
              <a:t>Better -&gt; Good</a:t>
            </a:r>
          </a:p>
          <a:p>
            <a:pPr marL="457200" indent="-457200">
              <a:buFont typeface="Arial" panose="020B0604020202020204" pitchFamily="34" charset="0"/>
              <a:buChar char="•"/>
            </a:pPr>
            <a:endParaRPr lang="en-GB" sz="2800"/>
          </a:p>
          <a:p>
            <a:r>
              <a:rPr lang="en-GB" sz="2800"/>
              <a:t>Stop word removal (NLTK again)</a:t>
            </a:r>
          </a:p>
        </p:txBody>
      </p:sp>
    </p:spTree>
    <p:extLst>
      <p:ext uri="{BB962C8B-B14F-4D97-AF65-F5344CB8AC3E}">
        <p14:creationId xmlns:p14="http://schemas.microsoft.com/office/powerpoint/2010/main" val="112250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E8E9A7F-607F-9080-B444-8FDB0D631FD3}"/>
              </a:ext>
            </a:extLst>
          </p:cNvPr>
          <p:cNvSpPr txBox="1">
            <a:spLocks noGrp="1"/>
          </p:cNvSpPr>
          <p:nvPr>
            <p:ph type="title" idx="4294967295"/>
          </p:nvPr>
        </p:nvSpPr>
        <p:spPr>
          <a:xfrm>
            <a:off x="6711350" y="6207922"/>
            <a:ext cx="5635925" cy="646331"/>
          </a:xfrm>
          <a:prstGeom prst="rect">
            <a:avLst/>
          </a:prstGeom>
          <a:noFill/>
          <a:ln w="19050">
            <a:noFill/>
            <a:prstDash/>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chemeClr val="tx1"/>
                </a:solidFill>
                <a:effectLst/>
                <a:uLnTx/>
                <a:uFillTx/>
                <a:latin typeface="+mn-lt"/>
                <a:ea typeface="+mn-ea"/>
                <a:cs typeface="+mn-cs"/>
                <a:hlinkClick r:id="rId3"/>
              </a:rPr>
              <a:t>Extract from Distinct notions of the plague, with the rise and fall of pestilential contagion, 1722</a:t>
            </a:r>
            <a:endParaRPr kumimoji="0" lang="en-GB" sz="1800" b="0" i="0" u="none" strike="noStrike" kern="1200" cap="none" spc="0" normalizeH="0" baseline="0" noProof="0">
              <a:ln>
                <a:noFill/>
              </a:ln>
              <a:solidFill>
                <a:schemeClr val="tx1"/>
              </a:solidFill>
              <a:effectLst/>
              <a:uLnTx/>
              <a:uFillTx/>
              <a:latin typeface="+mn-lt"/>
              <a:ea typeface="+mn-ea"/>
              <a:cs typeface="+mn-cs"/>
            </a:endParaRPr>
          </a:p>
        </p:txBody>
      </p:sp>
      <p:sp>
        <p:nvSpPr>
          <p:cNvPr id="7" name="TextBox 6" descr="Untransformed text">
            <a:extLst>
              <a:ext uri="{FF2B5EF4-FFF2-40B4-BE49-F238E27FC236}">
                <a16:creationId xmlns:a16="http://schemas.microsoft.com/office/drawing/2014/main" id="{D0C385AC-F245-94F9-9563-141F043A991C}"/>
              </a:ext>
            </a:extLst>
          </p:cNvPr>
          <p:cNvSpPr txBox="1"/>
          <p:nvPr/>
        </p:nvSpPr>
        <p:spPr>
          <a:xfrm>
            <a:off x="-4315" y="326912"/>
            <a:ext cx="6098874" cy="5355312"/>
          </a:xfrm>
          <a:prstGeom prst="rect">
            <a:avLst/>
          </a:prstGeom>
          <a:noFill/>
          <a:ln w="19050">
            <a:noFill/>
            <a:miter lim="800000"/>
          </a:ln>
        </p:spPr>
        <p:txBody>
          <a:bodyPr wrap="square">
            <a:spAutoFit/>
          </a:bodyPr>
          <a:lstStyle/>
          <a:p>
            <a:r>
              <a:rPr lang="en-GB" b="1"/>
              <a:t>But as I have already </a:t>
            </a:r>
            <a:r>
              <a:rPr lang="en-GB" b="1" i="1"/>
              <a:t>fliewn</a:t>
            </a:r>
            <a:r>
              <a:rPr lang="en-GB" b="1"/>
              <a:t>, in my Explanation, that there is not an Experiment for the Infection of the Plague being conveyed by Goods</a:t>
            </a:r>
            <a:r>
              <a:rPr lang="en-GB"/>
              <a:t> ( which </a:t>
            </a:r>
            <a:r>
              <a:rPr lang="en-GB" b="1" i="1"/>
              <a:t>has</a:t>
            </a:r>
            <a:r>
              <a:rPr lang="en-GB"/>
              <a:t> been given up to me by my Remarker), and that I intend in a full Difcourfe to fiiew the Folly and Novelty of this Opinion, that Goods are as Pomes for pickling up the Plague, in order to carry it into far </a:t>
            </a:r>
            <a:r>
              <a:rPr lang="en-GB" b="1"/>
              <a:t>diftant</a:t>
            </a:r>
            <a:r>
              <a:rPr lang="en-GB"/>
              <a:t> Countries, I beg my Reader Patience for a little Time, and I hope he will find his Lois of Time </a:t>
            </a:r>
            <a:r>
              <a:rPr lang="en-GB" b="1"/>
              <a:t>fuffid- ently </a:t>
            </a:r>
            <a:r>
              <a:rPr lang="en-GB"/>
              <a:t>recompensed. In the mean time we muff obferve, that, as Contagion and Peflilence have never yet met together in our Doctor artful Difcourfe ; fo </a:t>
            </a:r>
            <a:r>
              <a:rPr lang="en-GB" b="1"/>
              <a:t>peftilential</a:t>
            </a:r>
            <a:r>
              <a:rPr lang="en-GB"/>
              <a:t> Contagion is wholly neglected ; and with this Neglect the principal Ground, upon which all Cautions to keep out the Plague, are founded; which are the Words, and </a:t>
            </a:r>
            <a:r>
              <a:rPr lang="en-GB" b="1"/>
              <a:t>muff</a:t>
            </a:r>
            <a:r>
              <a:rPr lang="en-GB"/>
              <a:t> be the Confeflion of my judicious Remarker, Dr. Mead\'s chofen Champion. Our Dodior, on the other hand, would make us believe, That it appears very plain- </a:t>
            </a:r>
            <a:r>
              <a:rPr lang="en-GB" b="1"/>
              <a:t>[ 7 ]</a:t>
            </a:r>
            <a:r>
              <a:rPr lang="en-GB"/>
              <a:t> that the Plague is a real </a:t>
            </a:r>
            <a:r>
              <a:rPr lang="en-GB" b="1"/>
              <a:t>Poifon</a:t>
            </a:r>
          </a:p>
        </p:txBody>
      </p:sp>
      <p:sp>
        <p:nvSpPr>
          <p:cNvPr id="9" name="TextBox 8" descr="Transformed text">
            <a:extLst>
              <a:ext uri="{FF2B5EF4-FFF2-40B4-BE49-F238E27FC236}">
                <a16:creationId xmlns:a16="http://schemas.microsoft.com/office/drawing/2014/main" id="{47A3482C-C3BB-8DB2-89FD-CD5D941527F7}"/>
              </a:ext>
            </a:extLst>
          </p:cNvPr>
          <p:cNvSpPr txBox="1"/>
          <p:nvPr/>
        </p:nvSpPr>
        <p:spPr>
          <a:xfrm>
            <a:off x="6093126" y="326912"/>
            <a:ext cx="6098874" cy="3693319"/>
          </a:xfrm>
          <a:prstGeom prst="rect">
            <a:avLst/>
          </a:prstGeom>
          <a:noFill/>
          <a:ln w="19050">
            <a:noFill/>
            <a:miter lim="800000"/>
          </a:ln>
        </p:spPr>
        <p:txBody>
          <a:bodyPr wrap="square">
            <a:spAutoFit/>
          </a:bodyPr>
          <a:lstStyle/>
          <a:p>
            <a:r>
              <a:rPr lang="en-GB" b="1"/>
              <a:t>already </a:t>
            </a:r>
            <a:r>
              <a:rPr lang="en-GB" b="1" i="1"/>
              <a:t>shown</a:t>
            </a:r>
            <a:r>
              <a:rPr lang="en-GB" b="1"/>
              <a:t> , Explanation , Experiment Infection Plague conveyed Goods</a:t>
            </a:r>
            <a:r>
              <a:rPr lang="en-GB"/>
              <a:t> ( </a:t>
            </a:r>
            <a:r>
              <a:rPr lang="en-GB" b="1" i="1"/>
              <a:t>ha</a:t>
            </a:r>
            <a:r>
              <a:rPr lang="en-GB"/>
              <a:t> given Remarker ) , intend full Discourse fiiew Folly Novelty Opinion , Goods Pomes pickling Plague , order carry far </a:t>
            </a:r>
            <a:r>
              <a:rPr lang="en-GB" b="1"/>
              <a:t>distant</a:t>
            </a:r>
            <a:r>
              <a:rPr lang="en-GB"/>
              <a:t> Countries , beg Reader Patience little Time , hope find Lois Time </a:t>
            </a:r>
            <a:r>
              <a:rPr lang="en-GB" b="1"/>
              <a:t>fuffid ently </a:t>
            </a:r>
            <a:r>
              <a:rPr lang="en-GB"/>
              <a:t>recompensed . mean time mus observe , , Contagion Pestilence never yet met together Doctor artful Discourse ; ; </a:t>
            </a:r>
            <a:r>
              <a:rPr lang="en-GB" b="1"/>
              <a:t>pestilential</a:t>
            </a:r>
            <a:r>
              <a:rPr lang="en-GB"/>
              <a:t> Contagion wholly neglected ; Neglect principal Ground , upon Cautions keep Plague , founded ; Words , </a:t>
            </a:r>
            <a:r>
              <a:rPr lang="en-GB" b="1"/>
              <a:t>muff</a:t>
            </a:r>
            <a:r>
              <a:rPr lang="en-GB"/>
              <a:t> Confession judicious Remarker , Dr. mead 's chosen Champion . Dodior , hand , would make u believe , appears plain </a:t>
            </a:r>
            <a:r>
              <a:rPr lang="en-GB" b="1"/>
              <a:t>[ [ ]</a:t>
            </a:r>
            <a:r>
              <a:rPr lang="en-GB"/>
              <a:t> Plague real </a:t>
            </a:r>
            <a:r>
              <a:rPr lang="en-GB" b="1"/>
              <a:t>Poison</a:t>
            </a:r>
            <a:r>
              <a:rPr lang="en-GB"/>
              <a:t> .</a:t>
            </a:r>
          </a:p>
        </p:txBody>
      </p:sp>
    </p:spTree>
    <p:extLst>
      <p:ext uri="{BB962C8B-B14F-4D97-AF65-F5344CB8AC3E}">
        <p14:creationId xmlns:p14="http://schemas.microsoft.com/office/powerpoint/2010/main" val="411023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7A81-6553-8A0D-EAD9-B15B640DE044}"/>
              </a:ext>
            </a:extLst>
          </p:cNvPr>
          <p:cNvSpPr>
            <a:spLocks noGrp="1"/>
          </p:cNvSpPr>
          <p:nvPr>
            <p:ph type="title"/>
          </p:nvPr>
        </p:nvSpPr>
        <p:spPr/>
        <p:txBody>
          <a:bodyPr/>
          <a:lstStyle/>
          <a:p>
            <a:r>
              <a:rPr lang="en-GB"/>
              <a:t>What have I done? (HaToRI)</a:t>
            </a:r>
          </a:p>
        </p:txBody>
      </p:sp>
      <p:pic>
        <p:nvPicPr>
          <p:cNvPr id="3" name="Picture 2" descr="Detailed topic view from HaToRI interface. On the left are the most important words. At top right is a line graph of appearance of the topic over time. Below the line graph is a list of the main documents in the topic.">
            <a:extLst>
              <a:ext uri="{FF2B5EF4-FFF2-40B4-BE49-F238E27FC236}">
                <a16:creationId xmlns:a16="http://schemas.microsoft.com/office/drawing/2014/main" id="{980C9F19-5B96-E7E6-AFA3-2E9681B084A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2400" y="1638521"/>
            <a:ext cx="8919713" cy="3423458"/>
          </a:xfrm>
          <a:prstGeom prst="rect">
            <a:avLst/>
          </a:prstGeom>
        </p:spPr>
      </p:pic>
      <p:pic>
        <p:nvPicPr>
          <p:cNvPr id="9" name="Picture 8" descr="Word clouds of topics from the HaToRI interface, partly concealed behind the other image.">
            <a:extLst>
              <a:ext uri="{FF2B5EF4-FFF2-40B4-BE49-F238E27FC236}">
                <a16:creationId xmlns:a16="http://schemas.microsoft.com/office/drawing/2014/main" id="{7CE48548-9B37-512E-0916-15CD3AF301E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451230" y="2804221"/>
            <a:ext cx="7172445" cy="3867118"/>
          </a:xfrm>
          <a:prstGeom prst="rect">
            <a:avLst/>
          </a:prstGeom>
        </p:spPr>
      </p:pic>
    </p:spTree>
    <p:extLst>
      <p:ext uri="{BB962C8B-B14F-4D97-AF65-F5344CB8AC3E}">
        <p14:creationId xmlns:p14="http://schemas.microsoft.com/office/powerpoint/2010/main" val="77066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2DD4-2083-F454-66E9-289EBCEC7E24}"/>
              </a:ext>
            </a:extLst>
          </p:cNvPr>
          <p:cNvSpPr>
            <a:spLocks noGrp="1"/>
          </p:cNvSpPr>
          <p:nvPr>
            <p:ph type="title"/>
          </p:nvPr>
        </p:nvSpPr>
        <p:spPr/>
        <p:txBody>
          <a:bodyPr/>
          <a:lstStyle/>
          <a:p>
            <a:r>
              <a:rPr lang="en-GB"/>
              <a:t>Reflections</a:t>
            </a:r>
          </a:p>
        </p:txBody>
      </p:sp>
      <p:sp>
        <p:nvSpPr>
          <p:cNvPr id="3" name="Content Placeholder 2" descr="Dense JSON describing the catalogue">
            <a:extLst>
              <a:ext uri="{FF2B5EF4-FFF2-40B4-BE49-F238E27FC236}">
                <a16:creationId xmlns:a16="http://schemas.microsoft.com/office/drawing/2014/main" id="{5DBF831B-750F-79F5-0B54-CF0D9A43BE33}"/>
              </a:ext>
            </a:extLst>
          </p:cNvPr>
          <p:cNvSpPr>
            <a:spLocks noGrp="1"/>
          </p:cNvSpPr>
          <p:nvPr>
            <p:ph idx="1"/>
          </p:nvPr>
        </p:nvSpPr>
        <p:spPr>
          <a:xfrm>
            <a:off x="568324" y="1276708"/>
            <a:ext cx="7420643" cy="5012729"/>
          </a:xfrm>
        </p:spPr>
        <p:txBody>
          <a:bodyPr/>
          <a:lstStyle/>
          <a:p>
            <a:r>
              <a:rPr lang="en-GB" sz="900"/>
              <a:t>{"succeededBy":[],"production":[{"label":"Stuttgart : Hippokrates, 1984.","agents":[{"label":"Hippokrates","type":"Agent"}],"dates":[{"label":"1984","type":"Period"}],"type":"ProductionEvent","places":[{"label":"Stuttgart","type":"Place"}]}],"physicalDescription":"pages 84-140 : illustrations ; 28 cm.","subjects":[{"label":"Hydrocephalus","concepts":[{"id":"zr3423uz","identifiers":[{"identifierType":{"id":"nlm-mesh","label":"Medical Subject Headings (MeSH) identifier","type":"IdentifierType"},"value":"D006849","type":"Identifier"}],"label":"Hydrocephalus","type":"Concept"}],"identifiers":[{"identifierType":{"id":"nlm-mesh","label":"Medical Subject Headings (MeSH) identifier","type":"IdentifierType"},"value":"D006849","type":"Identifier"}],"id":"zr3423uz","type":"Subject"},{"label":"Spinal Dysraphism","concepts":[{"id":"kpkh9zkh","identifiers":[{"identifierType":{"id":"nlm-mesh","label":"Medical Subject Headings (MeSH) identifier","type":"IdentifierType"},"value":"D016135","type":"Identifier"}],"label":"Spinal Dysraphism","type":"Concept"}],"identifiers":[{"identifierType":{"id":"nlm-mesh","label":"Medical Subject Headings (MeSH) identifier","type":"IdentifierType"},"value":"D016135","type":"Identifier"}],"id":"kpkh9zkh","type":"Subject"}],"items":[{"id":"mw46fg7b","identifiers":[{"identifierType":{"id":"sierra-system-number","label":"Sierra system number","type":"IdentifierType"},"value":"i16848032","type":"Identifier"},{"identifierType":{"id":"sierra-identifier","label":"Sierra identifier","type":"IdentifierType"},"value":"1684803","type":"Identifier"}],"locations":[{"label":"Closed stores","accessConditions":[{"method":{"id":"online-request","label":"Online request","type":"AccessMethod"},"status":{"id":"open","label":"Open","type":"AccessStatus"},"type":"AccessCondition"}],"shelfmark":"M9744","locationType":{"id":"closed-stores","label":"Closed stores","type":"LocationType"},"type":"PhysicalLocation"}],"type":"Item"}],"designation":[],"workType":{"id":"a","label":"Books","type":"Format"},"identifiers":[{"identifierType":{"id":"sierra-system-number","label":"Sierra system number","type":"IdentifierType"},"value":"b17478388","type":"Identifier"},{"identifierType":{"id":"sierra-identifier","label":"Sierra identifier","type":"IdentifierType"},"value":"1747838","type":"Identifier"}],"formerFrequency":[],"alternativeTitles":[],"id":"zk5v8v3q","languages":[{"id":"eng","label":"English","type":"Language"}],"precededBy":[],"partOf":[{"title":"Zeitschrift für Kinderchirurgie","totalParts":0,"totalDescendentParts":0,"type":"Series"}],"genres":[],"notes":[{"contents":["Includes bibliographical references."],"noteType":{"id":"bibliographic-info","label":"Bibliographic information","type":"NoteType"},"type":"Note"}],"holdings":[],"title":"Proceedings of the Noordwijkerhout (The Netherlands) meeting of the Society for Research into Hydrocephalus and Spina Bifida, 1984 / edited by S. Variend.","type":"Work","contributors":[{"agent":{"id":"u8dp59vn","identifiers":[{"identifierType":{"id":"lc-names","label":"Library of Congress Name authority records","type":"IdentifierType"},"value":"no96010071","type":"Identifier"}],"label":"Society for Research into Hydrocephalus and Spina Bifida.","type":"Organisation"},"roles":[],"primary":true,"type":"Contributor"},{"agent":{"id":"ht2f88tb","identifiers":[{"identifierType":{"id":"lc-names","label":"Library of Congress Name authority records","type":"IdentifierType"},"value":"n93800700","type":"Identifier"}],"label":"Variend, S.","type":"Person"},"roles":[],"primary":false,"type":"Contributor"}],"images":[],"availabilities":[{"id":"closed-stores","label":"Closed stores","type":"Availability"}],"parts":[]}</a:t>
            </a:r>
          </a:p>
        </p:txBody>
      </p:sp>
      <p:sp>
        <p:nvSpPr>
          <p:cNvPr id="19" name="TextBox 18" descr="Some of the different date formats in the catalogue">
            <a:extLst>
              <a:ext uri="{FF2B5EF4-FFF2-40B4-BE49-F238E27FC236}">
                <a16:creationId xmlns:a16="http://schemas.microsoft.com/office/drawing/2014/main" id="{5B824EFB-715C-AD8F-13CE-38C27AC83B32}"/>
              </a:ext>
            </a:extLst>
          </p:cNvPr>
          <p:cNvSpPr txBox="1"/>
          <p:nvPr/>
        </p:nvSpPr>
        <p:spPr>
          <a:xfrm>
            <a:off x="8925914" y="1143261"/>
            <a:ext cx="4830372" cy="5355312"/>
          </a:xfrm>
          <a:prstGeom prst="rect">
            <a:avLst/>
          </a:prstGeom>
          <a:noFill/>
          <a:ln w="19050">
            <a:noFill/>
            <a:miter lim="800000"/>
          </a:ln>
        </p:spPr>
        <p:txBody>
          <a:bodyPr wrap="square">
            <a:spAutoFit/>
          </a:bodyPr>
          <a:lstStyle/>
          <a:p>
            <a:r>
              <a:rPr lang="en-GB"/>
              <a:t>--April, 1799</a:t>
            </a:r>
          </a:p>
          <a:p>
            <a:r>
              <a:rPr lang="en-GB"/>
              <a:t>[1979], ©1979</a:t>
            </a:r>
          </a:p>
          <a:p>
            <a:r>
              <a:rPr lang="en-GB"/>
              <a:t>M.DCC.LI. [1751]</a:t>
            </a:r>
          </a:p>
          <a:p>
            <a:r>
              <a:rPr lang="en-GB"/>
              <a:t>Printed in this present year</a:t>
            </a:r>
          </a:p>
          <a:p>
            <a:r>
              <a:rPr lang="en-GB"/>
              <a:t>M,DCC,LXIV. [1764]</a:t>
            </a:r>
          </a:p>
          <a:p>
            <a:r>
              <a:rPr lang="en-GB"/>
              <a:t>23.2.78 [23 February 1978]</a:t>
            </a:r>
          </a:p>
          <a:p>
            <a:r>
              <a:rPr lang="en-GB"/>
              <a:t>27[...] [ca. 1967]</a:t>
            </a:r>
          </a:p>
          <a:p>
            <a:r>
              <a:rPr lang="en-GB"/>
              <a:t>Nd</a:t>
            </a:r>
          </a:p>
          <a:p>
            <a:r>
              <a:rPr lang="en-GB"/>
              <a:t>1819?</a:t>
            </a:r>
          </a:p>
          <a:p>
            <a:r>
              <a:rPr lang="en-GB"/>
              <a:t>Printed in the year, 1716</a:t>
            </a:r>
          </a:p>
          <a:p>
            <a:r>
              <a:rPr lang="en-GB"/>
              <a:t>1773?</a:t>
            </a:r>
          </a:p>
          <a:p>
            <a:r>
              <a:rPr lang="en-GB"/>
              <a:t>1700-1799</a:t>
            </a:r>
          </a:p>
          <a:p>
            <a:r>
              <a:rPr lang="en-GB"/>
              <a:t>18th century</a:t>
            </a:r>
          </a:p>
          <a:p>
            <a:r>
              <a:rPr lang="en-GB"/>
              <a:t>s.d.</a:t>
            </a:r>
          </a:p>
          <a:p>
            <a:r>
              <a:rPr lang="en-GB"/>
              <a:t>c. 1777-1810</a:t>
            </a:r>
          </a:p>
          <a:p>
            <a:r>
              <a:rPr lang="en-GB"/>
              <a:t>1732-[?]</a:t>
            </a:r>
          </a:p>
          <a:p>
            <a:r>
              <a:rPr lang="en-GB"/>
              <a:t>Anno Dom. 1698</a:t>
            </a:r>
          </a:p>
          <a:p>
            <a:r>
              <a:rPr lang="en-GB"/>
              <a:t>between 1800 and 1899</a:t>
            </a:r>
          </a:p>
          <a:p>
            <a:r>
              <a:rPr lang="en-GB"/>
              <a:t>20 June 1820</a:t>
            </a:r>
          </a:p>
        </p:txBody>
      </p:sp>
    </p:spTree>
    <p:extLst>
      <p:ext uri="{BB962C8B-B14F-4D97-AF65-F5344CB8AC3E}">
        <p14:creationId xmlns:p14="http://schemas.microsoft.com/office/powerpoint/2010/main" val="142396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8ABBD4D-AF6C-47AA-EB6C-6F5495ED67FA}"/>
              </a:ext>
              <a:ext uri="{C183D7F6-B498-43B3-948B-1728B52AA6E4}">
                <adec:decorative xmlns:adec="http://schemas.microsoft.com/office/drawing/2017/decorative" val="1"/>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BCCBAA23-7A7E-2E3F-4EF5-146E66F940AB}"/>
              </a:ext>
            </a:extLst>
          </p:cNvPr>
          <p:cNvSpPr>
            <a:spLocks noGrp="1"/>
          </p:cNvSpPr>
          <p:nvPr>
            <p:ph type="title"/>
          </p:nvPr>
        </p:nvSpPr>
        <p:spPr/>
        <p:txBody>
          <a:bodyPr/>
          <a:lstStyle/>
          <a:p>
            <a:r>
              <a:rPr lang="en-GB"/>
              <a:t>Topic Models</a:t>
            </a:r>
            <a:endParaRPr lang="ar-SA" dirty="0"/>
          </a:p>
        </p:txBody>
      </p:sp>
    </p:spTree>
    <p:extLst>
      <p:ext uri="{BB962C8B-B14F-4D97-AF65-F5344CB8AC3E}">
        <p14:creationId xmlns:p14="http://schemas.microsoft.com/office/powerpoint/2010/main" val="124085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79C1-071D-34AD-7DA5-AA7224AA4750}"/>
              </a:ext>
            </a:extLst>
          </p:cNvPr>
          <p:cNvSpPr>
            <a:spLocks noGrp="1"/>
          </p:cNvSpPr>
          <p:nvPr>
            <p:ph type="title"/>
          </p:nvPr>
        </p:nvSpPr>
        <p:spPr/>
        <p:txBody>
          <a:bodyPr/>
          <a:lstStyle/>
          <a:p>
            <a:r>
              <a:rPr lang="en-GB"/>
              <a:t>Topic models from Voyant</a:t>
            </a:r>
          </a:p>
        </p:txBody>
      </p:sp>
      <p:pic>
        <p:nvPicPr>
          <p:cNvPr id="11" name="Picture 10" descr="Topics from Voyant's topic modeller. Each topic is a horizontal coloured bar. Within each bar are the top terms for the topic.">
            <a:extLst>
              <a:ext uri="{FF2B5EF4-FFF2-40B4-BE49-F238E27FC236}">
                <a16:creationId xmlns:a16="http://schemas.microsoft.com/office/drawing/2014/main" id="{EDF2FDBB-356D-AF7C-8194-51DA57837AD2}"/>
              </a:ext>
            </a:extLst>
          </p:cNvPr>
          <p:cNvPicPr>
            <a:picLocks noChangeAspect="1"/>
          </p:cNvPicPr>
          <p:nvPr/>
        </p:nvPicPr>
        <p:blipFill>
          <a:blip r:embed="rId3"/>
          <a:stretch>
            <a:fillRect/>
          </a:stretch>
        </p:blipFill>
        <p:spPr>
          <a:xfrm>
            <a:off x="295356" y="1289032"/>
            <a:ext cx="7682453" cy="5577461"/>
          </a:xfrm>
          <a:prstGeom prst="rect">
            <a:avLst/>
          </a:prstGeom>
        </p:spPr>
      </p:pic>
    </p:spTree>
    <p:extLst>
      <p:ext uri="{BB962C8B-B14F-4D97-AF65-F5344CB8AC3E}">
        <p14:creationId xmlns:p14="http://schemas.microsoft.com/office/powerpoint/2010/main" val="3450201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021468-1B72-EF13-CFF7-1621D1542D9C}"/>
              </a:ext>
            </a:extLst>
          </p:cNvPr>
          <p:cNvSpPr>
            <a:spLocks noGrp="1"/>
          </p:cNvSpPr>
          <p:nvPr>
            <p:ph type="title"/>
          </p:nvPr>
        </p:nvSpPr>
        <p:spPr>
          <a:xfrm>
            <a:off x="568325" y="-1094853"/>
            <a:ext cx="8788400" cy="1094853"/>
          </a:xfrm>
        </p:spPr>
        <p:txBody>
          <a:bodyPr vert="horz" lIns="0" tIns="0" rIns="0" bIns="0" rtlCol="0" anchor="b" anchorCtr="0">
            <a:noAutofit/>
          </a:bodyPr>
          <a:lstStyle/>
          <a:p>
            <a:r>
              <a:rPr lang="en-GB"/>
              <a:t>Table of topics from Lee et al</a:t>
            </a:r>
          </a:p>
        </p:txBody>
      </p:sp>
      <p:pic>
        <p:nvPicPr>
          <p:cNvPr id="7" name="Picture 6" descr="Image from Lee et all, including the following descriptive caption: Table 2. Five land-related topics from our 500 topic model of Hansard. They are sorted on when they peaked. The first half of the century does not talk about land as much as a rental agreement but in terms of its productivity. The second half of the century considers the question of land as rental agreement and the legal protections and rights for both sides of the agreement.">
            <a:extLst>
              <a:ext uri="{FF2B5EF4-FFF2-40B4-BE49-F238E27FC236}">
                <a16:creationId xmlns:a16="http://schemas.microsoft.com/office/drawing/2014/main" id="{1CC69861-103C-7F78-FE32-512221F7E171}"/>
              </a:ext>
            </a:extLst>
          </p:cNvPr>
          <p:cNvPicPr>
            <a:picLocks noChangeAspect="1"/>
          </p:cNvPicPr>
          <p:nvPr/>
        </p:nvPicPr>
        <p:blipFill>
          <a:blip r:embed="rId3"/>
          <a:stretch>
            <a:fillRect/>
          </a:stretch>
        </p:blipFill>
        <p:spPr>
          <a:xfrm>
            <a:off x="0" y="0"/>
            <a:ext cx="10702830" cy="6858000"/>
          </a:xfrm>
          <a:prstGeom prst="rect">
            <a:avLst/>
          </a:prstGeom>
        </p:spPr>
      </p:pic>
      <p:sp>
        <p:nvSpPr>
          <p:cNvPr id="9" name="TextBox 8">
            <a:extLst>
              <a:ext uri="{FF2B5EF4-FFF2-40B4-BE49-F238E27FC236}">
                <a16:creationId xmlns:a16="http://schemas.microsoft.com/office/drawing/2014/main" id="{1841E225-5E22-C41C-5CD4-BC0DA9B5F0A0}"/>
              </a:ext>
            </a:extLst>
          </p:cNvPr>
          <p:cNvSpPr txBox="1"/>
          <p:nvPr/>
        </p:nvSpPr>
        <p:spPr>
          <a:xfrm>
            <a:off x="9142563" y="6262165"/>
            <a:ext cx="3049437" cy="461665"/>
          </a:xfrm>
          <a:prstGeom prst="rect">
            <a:avLst/>
          </a:prstGeom>
          <a:noFill/>
          <a:ln w="19050">
            <a:noFill/>
            <a:miter lim="800000"/>
          </a:ln>
        </p:spPr>
        <p:txBody>
          <a:bodyPr wrap="square">
            <a:spAutoFit/>
          </a:bodyPr>
          <a:lstStyle/>
          <a:p>
            <a:r>
              <a:rPr lang="en-GB" sz="1200"/>
              <a:t>Lee et al., ‘The Role of Critical Thinking in Humanities Infrastructure’.</a:t>
            </a:r>
          </a:p>
        </p:txBody>
      </p:sp>
    </p:spTree>
    <p:extLst>
      <p:ext uri="{BB962C8B-B14F-4D97-AF65-F5344CB8AC3E}">
        <p14:creationId xmlns:p14="http://schemas.microsoft.com/office/powerpoint/2010/main" val="3432823281"/>
      </p:ext>
    </p:extLst>
  </p:cSld>
  <p:clrMapOvr>
    <a:masterClrMapping/>
  </p:clrMapOvr>
</p:sld>
</file>

<file path=ppt/theme/theme1.xml><?xml version="1.0" encoding="utf-8"?>
<a:theme xmlns:a="http://schemas.openxmlformats.org/drawingml/2006/main" name="National Archives PPT Theme">
  <a:themeElements>
    <a:clrScheme name="TNA Main Colour Theme">
      <a:dk1>
        <a:sysClr val="windowText" lastClr="000000"/>
      </a:dk1>
      <a:lt1>
        <a:sysClr val="window" lastClr="FFFFFF"/>
      </a:lt1>
      <a:dk2>
        <a:srgbClr val="44546A"/>
      </a:dk2>
      <a:lt2>
        <a:srgbClr val="E7E6E6"/>
      </a:lt2>
      <a:accent1>
        <a:srgbClr val="000000"/>
      </a:accent1>
      <a:accent2>
        <a:srgbClr val="654E37"/>
      </a:accent2>
      <a:accent3>
        <a:srgbClr val="9C193A"/>
      </a:accent3>
      <a:accent4>
        <a:srgbClr val="8F3415"/>
      </a:accent4>
      <a:accent5>
        <a:srgbClr val="00623B"/>
      </a:accent5>
      <a:accent6>
        <a:srgbClr val="004C7E"/>
      </a:accent6>
      <a:hlink>
        <a:srgbClr val="9C193A"/>
      </a:hlink>
      <a:folHlink>
        <a:srgbClr val="9C193A"/>
      </a:folHlink>
    </a:clrScheme>
    <a:fontScheme name="National Archive font theme">
      <a:majorFont>
        <a:latin typeface="Supria Sans Cond Medium"/>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spcAft>
            <a:spcPts val="10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19050">
          <a:noFill/>
          <a:miter lim="800000"/>
        </a:ln>
      </a:spPr>
      <a:bodyPr wrap="square" lIns="0" tIns="0" rIns="0" bIns="0" rtlCol="0">
        <a:noAutofit/>
      </a:bodyPr>
      <a:lstStyle>
        <a:defPPr algn="l">
          <a:spcAft>
            <a:spcPts val="1000"/>
          </a:spcAft>
          <a:defRPr sz="1400" dirty="0" err="1" smtClean="0"/>
        </a:defPPr>
      </a:lstStyle>
    </a:txDef>
  </a:objectDefaults>
  <a:extraClrSchemeLst/>
  <a:custClrLst>
    <a:custClr name="Black">
      <a:srgbClr val="000000"/>
    </a:custClr>
    <a:custClr name="Brown">
      <a:srgbClr val="654E37"/>
    </a:custClr>
    <a:custClr name="Maroon">
      <a:srgbClr val="9C193A"/>
    </a:custClr>
    <a:custClr name="Chestnut">
      <a:srgbClr val="8F3415"/>
    </a:custClr>
    <a:custClr name="Forest">
      <a:srgbClr val="00623B"/>
    </a:custClr>
    <a:custClr name="Navy">
      <a:srgbClr val="004C7E"/>
    </a:custClr>
    <a:custClr name=" ">
      <a:srgbClr val="FFFFFF"/>
    </a:custClr>
    <a:custClr name=" ">
      <a:srgbClr val="FFFFFF"/>
    </a:custClr>
    <a:custClr name=" ">
      <a:srgbClr val="FFFFFF"/>
    </a:custClr>
    <a:custClr name=" ">
      <a:srgbClr val="FFFFFF"/>
    </a:custClr>
    <a:custClr name="Grey">
      <a:srgbClr val="8C9694"/>
    </a:custClr>
    <a:custClr name="Yellow">
      <a:srgbClr val="FFCC00"/>
    </a:custClr>
    <a:custClr name="Pink">
      <a:srgbClr val="FE1D57"/>
    </a:custClr>
    <a:custClr name="Orange">
      <a:srgbClr val="FD3F03"/>
    </a:custClr>
    <a:custClr name="Green">
      <a:srgbClr val="86BC25"/>
    </a:custClr>
    <a:custClr name="Blue">
      <a:srgbClr val="00B0FF"/>
    </a:custClr>
    <a:custClr name=" ">
      <a:srgbClr val="FFFFFF"/>
    </a:custClr>
    <a:custClr name=" ">
      <a:srgbClr val="FFFFFF"/>
    </a:custClr>
    <a:custClr name=" ">
      <a:srgbClr val="FFFFFF"/>
    </a:custClr>
    <a:custClr name=" ">
      <a:srgbClr val="FFFFFF"/>
    </a:custClr>
    <a:custClr name="Light Grey">
      <a:srgbClr val="D9D9D6"/>
    </a:custClr>
    <a:custClr name="Cream">
      <a:srgbClr val="F9F7E2"/>
    </a:custClr>
    <a:custClr name="Pastel Pink">
      <a:srgbClr val="FAD3D4"/>
    </a:custClr>
    <a:custClr name="Pastel Orange">
      <a:srgbClr val="F9E1BC"/>
    </a:custClr>
    <a:custClr name="Pastel Green">
      <a:srgbClr val="DDE5D5"/>
    </a:custClr>
    <a:custClr name="Pastel Blue">
      <a:srgbClr val="D4E5EF"/>
    </a:custClr>
    <a:custClr name=" ">
      <a:srgbClr val="FFFFFF"/>
    </a:custClr>
    <a:custClr name=" ">
      <a:srgbClr val="FFFFFF"/>
    </a:custClr>
    <a:custClr name=" ">
      <a:srgbClr val="FFFFFF"/>
    </a:custClr>
    <a:custClr name=" ">
      <a:srgbClr val="FFFFFF"/>
    </a:custClr>
    <a:custClr name="Light Grey 50%">
      <a:srgbClr val="ECECEA"/>
    </a:custClr>
    <a:custClr name="Cream 50%">
      <a:srgbClr val="FCFBDE"/>
    </a:custClr>
    <a:custClr name="Pastel Pink 50%">
      <a:srgbClr val="FCE9E9"/>
    </a:custClr>
    <a:custClr name="Pastel Orange 50%">
      <a:srgbClr val="FCF0DD"/>
    </a:custClr>
    <a:custClr name="Pastel Green 50%">
      <a:srgbClr val="EEF2EA"/>
    </a:custClr>
    <a:custClr name="Pastel Blue 50%">
      <a:srgbClr val="E9F2F7"/>
    </a:custClr>
    <a:custClr name=" ">
      <a:srgbClr val="FFFFFF"/>
    </a:custClr>
    <a:custClr name=" ">
      <a:srgbClr val="FFFFFF"/>
    </a:custClr>
    <a:custClr name=" ">
      <a:srgbClr val="FFFFFF"/>
    </a:custClr>
    <a:custClr name=" ">
      <a:srgbClr val="FFFFFF"/>
    </a:custClr>
  </a:custClrLst>
  <a:extLst>
    <a:ext uri="{05A4C25C-085E-4340-85A3-A5531E510DB2}">
      <thm15:themeFamily xmlns:thm15="http://schemas.microsoft.com/office/thememl/2012/main" name="TNA_PowerpointTemplate052023" id="{67CB05DC-F436-4DE6-B086-9FFD3E84AFEC}" vid="{25D5DE75-23F3-4DB0-8A16-5B36C557F5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bfd76703-3fd0-4101-b23c-5c34a5e79d15">MCNARNIA-695307289-2894</_dlc_DocId>
    <_dlc_DocIdUrl xmlns="bfd76703-3fd0-4101-b23c-5c34a5e79d15">
      <Url>https://nationalarchivesuk.sharepoint.com/sites/MC_Narnia/_layouts/15/DocIdRedir.aspx?ID=MCNARNIA-695307289-2894</Url>
      <Description>MCNARNIA-695307289-2894</Description>
    </_dlc_DocIdUrl>
    <Objective_manually_sentenced xmlns="b55421fe-d432-41c3-a616-7a047f898650">No</Objective_manually_sentenced>
    <Objective_doc_extension xmlns="b55421fe-d432-41c3-a616-7a047f898650" xsi:nil="true"/>
    <Objective_modified_by xmlns="b55421fe-d432-41c3-a616-7a047f898650" xsi:nil="true"/>
    <Closure_review_date xmlns="b55421fe-d432-41c3-a616-7a047f898650" xsi:nil="true"/>
    <Objective_date_sentenced xmlns="b55421fe-d432-41c3-a616-7a047f898650" xsi:nil="true"/>
    <Objective_filepath xmlns="b55421fe-d432-41c3-a616-7a047f898650" xsi:nil="true"/>
    <Objective_date_trigger xmlns="b55421fe-d432-41c3-a616-7a047f898650" xsi:nil="true"/>
    <Objective_created_by xmlns="b55421fe-d432-41c3-a616-7a047f898650" xsi:nil="true"/>
    <Protective_x0020_Marking xmlns="b55421fe-d432-41c3-a616-7a047f898650" xsi:nil="true"/>
    <Objective_template xmlns="b55421fe-d432-41c3-a616-7a047f898650">No</Objective_template>
    <Objective_disposal_date xmlns="b55421fe-d432-41c3-a616-7a047f898650" xsi:nil="true"/>
    <Date_closed xmlns="b55421fe-d432-41c3-a616-7a047f898650" xsi:nil="true"/>
    <Objective_repository xmlns="b55421fe-d432-41c3-a616-7a047f898650" xsi:nil="true"/>
    <Objective_disposal_schedule xmlns="b55421fe-d432-41c3-a616-7a047f898650" xsi:nil="true"/>
    <Objective_id xmlns="b55421fe-d432-41c3-a616-7a047f898650" xsi:nil="true"/>
    <Notes1 xmlns="b55421fe-d432-41c3-a616-7a047f898650" xsi:nil="true"/>
    <Reason_for_closire xmlns="b55421fe-d432-41c3-a616-7a047f898650" xsi:nil="true"/>
    <_dlc_Exempt xmlns="http://schemas.microsoft.com/sharepoint/v3" xsi:nil="true"/>
    <_dlc_DocIdPersistId xmlns="bfd76703-3fd0-4101-b23c-5c34a5e79d15">false</_dlc_DocIdPersistId>
  </documentManagement>
</p:properties>
</file>

<file path=customXml/item2.xml><?xml version="1.0" encoding="utf-8"?>
<?mso-contentType ?>
<spe:Receivers xmlns:spe="http://schemas.microsoft.com/sharepoint/events">
  <Receiver>
    <Name>Policy Auditing</Name>
    <Synchronization>Synchronous</Synchronization>
    <Type>10001</Type>
    <SequenceNumber>1100</SequenceNumber>
    <Url/>
    <Assembly>Microsoft.Office.Policy, Version=16.0.0.0, Culture=neutral, PublicKeyToken=71e9bce111e9429c</Assembly>
    <Class>Microsoft.Office.RecordsManagement.Internal.AuditHandler</Class>
    <Data/>
    <Filter/>
  </Receiver>
  <Receiver>
    <Name>Policy Auditing</Name>
    <Synchronization>Synchronous</Synchronization>
    <Type>10002</Type>
    <SequenceNumber>1101</SequenceNumber>
    <Url/>
    <Assembly>Microsoft.Office.Policy, Version=16.0.0.0, Culture=neutral, PublicKeyToken=71e9bce111e9429c</Assembly>
    <Class>Microsoft.Office.RecordsManagement.Internal.AuditHandler</Class>
    <Data/>
    <Filter/>
  </Receiver>
  <Receiver>
    <Name>Policy Auditing</Name>
    <Synchronization>Synchronous</Synchronization>
    <Type>10004</Type>
    <SequenceNumber>1102</SequenceNumber>
    <Url/>
    <Assembly>Microsoft.Office.Policy, Version=16.0.0.0, Culture=neutral, PublicKeyToken=71e9bce111e9429c</Assembly>
    <Class>Microsoft.Office.RecordsManagement.Internal.AuditHandler</Class>
    <Data/>
    <Filter/>
  </Receiver>
  <Receiver>
    <Name>Policy Auditing</Name>
    <Synchronization>Synchronous</Synchronization>
    <Type>10006</Type>
    <SequenceNumber>1103</SequenceNumber>
    <Url/>
    <Assembly>Microsoft.Office.Policy, Version=16.0.0.0, Culture=neutral, PublicKeyToken=71e9bce111e9429c</Assembly>
    <Class>Microsoft.Office.RecordsManagement.Internal.AuditHandler</Class>
    <Data/>
    <Filter/>
  </Receiver>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SharedContentType xmlns="Microsoft.SharePoint.Taxonomy.ContentTypeSync" SourceId="20c0fc91-5178-4f65-8d1d-944e60792c5e" ContentTypeId="0x0101005D679CA3F8E696449A285DF9D1DAE831"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p:Policy xmlns:p="office.server.policy" id="" local="true">
  <p:Name>TNA Document</p:Name>
  <p:Description/>
  <p:Statement/>
  <p:PolicyItems>
    <p:PolicyItem featureId="Microsoft.Office.RecordsManagement.PolicyFeatures.PolicyAudit" staticId="0x0101005D679CA3F8E696449A285DF9D1DAE831|1757814118" UniqueId="a5bd7b12-cb9e-44fb-9885-02a962b52751">
      <p:Name>Auditing</p:Name>
      <p:Description>Audits user actions on documents and list items to the Audit Log.</p:Description>
      <p:CustomData>
        <Audit>
          <Update/>
          <CheckInOut/>
          <MoveCopy/>
          <DeleteRestore/>
        </Audit>
      </p:CustomData>
    </p:PolicyItem>
  </p:PolicyItems>
</p:Policy>
</file>

<file path=customXml/item6.xml><?xml version="1.0" encoding="utf-8"?>
<ct:contentTypeSchema xmlns:ct="http://schemas.microsoft.com/office/2006/metadata/contentType" xmlns:ma="http://schemas.microsoft.com/office/2006/metadata/properties/metaAttributes" ct:_="" ma:_="" ma:contentTypeName="TNA Document" ma:contentTypeID="0x0101005D679CA3F8E696449A285DF9D1DAE831005D1D20002A89A44F8398D095BF8C5442" ma:contentTypeVersion="6" ma:contentTypeDescription="" ma:contentTypeScope="" ma:versionID="1ee04716fc3af7f978b2188c7816dc78">
  <xsd:schema xmlns:xsd="http://www.w3.org/2001/XMLSchema" xmlns:xs="http://www.w3.org/2001/XMLSchema" xmlns:p="http://schemas.microsoft.com/office/2006/metadata/properties" xmlns:ns1="http://schemas.microsoft.com/sharepoint/v3" xmlns:ns2="b55421fe-d432-41c3-a616-7a047f898650" xmlns:ns3="bfd76703-3fd0-4101-b23c-5c34a5e79d15" targetNamespace="http://schemas.microsoft.com/office/2006/metadata/properties" ma:root="true" ma:fieldsID="a9197234afc715169eba1dbe68a8f5fb" ns1:_="" ns2:_="" ns3:_="">
    <xsd:import namespace="http://schemas.microsoft.com/sharepoint/v3"/>
    <xsd:import namespace="b55421fe-d432-41c3-a616-7a047f898650"/>
    <xsd:import namespace="bfd76703-3fd0-4101-b23c-5c34a5e79d15"/>
    <xsd:element name="properties">
      <xsd:complexType>
        <xsd:sequence>
          <xsd:element name="documentManagement">
            <xsd:complexType>
              <xsd:all>
                <xsd:element ref="ns2:Objective_id" minOccurs="0"/>
                <xsd:element ref="ns2:Notes1" minOccurs="0"/>
                <xsd:element ref="ns2:Objective_filepath" minOccurs="0"/>
                <xsd:element ref="ns2:Objective_template" minOccurs="0"/>
                <xsd:element ref="ns2:Protective_x0020_Marking" minOccurs="0"/>
                <xsd:element ref="ns2:Objective_disposal_date" minOccurs="0"/>
                <xsd:element ref="ns2:Objective_date_sentenced" minOccurs="0"/>
                <xsd:element ref="ns2:Objective_disposal_schedule" minOccurs="0"/>
                <xsd:element ref="ns2:Objective_date_trigger" minOccurs="0"/>
                <xsd:element ref="ns2:Objective_manually_sentenced" minOccurs="0"/>
                <xsd:element ref="ns2:Objective_repository" minOccurs="0"/>
                <xsd:element ref="ns2:Objective_doc_extension" minOccurs="0"/>
                <xsd:element ref="ns2:Objective_created_by" minOccurs="0"/>
                <xsd:element ref="ns2:Objective_modified_by" minOccurs="0"/>
                <xsd:element ref="ns2:Reason_for_closire" minOccurs="0"/>
                <xsd:element ref="ns2:Closure_review_date" minOccurs="0"/>
                <xsd:element ref="ns2:Date_closed" minOccurs="0"/>
                <xsd:element ref="ns1:_dlc_Exempt"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5"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55421fe-d432-41c3-a616-7a047f898650" elementFormDefault="qualified">
    <xsd:import namespace="http://schemas.microsoft.com/office/2006/documentManagement/types"/>
    <xsd:import namespace="http://schemas.microsoft.com/office/infopath/2007/PartnerControls"/>
    <xsd:element name="Objective_id" ma:index="8" nillable="true" ma:displayName="Objective_id" ma:internalName="Objective_id" ma:readOnly="false">
      <xsd:simpleType>
        <xsd:restriction base="dms:Text">
          <xsd:maxLength value="255"/>
        </xsd:restriction>
      </xsd:simpleType>
    </xsd:element>
    <xsd:element name="Notes1" ma:index="9" nillable="true" ma:displayName="Notes" ma:internalName="Notes1">
      <xsd:simpleType>
        <xsd:restriction base="dms:Note">
          <xsd:maxLength value="255"/>
        </xsd:restriction>
      </xsd:simpleType>
    </xsd:element>
    <xsd:element name="Objective_filepath" ma:index="10" nillable="true" ma:displayName="Objective_filepath" ma:internalName="Objective_filepath" ma:readOnly="false">
      <xsd:simpleType>
        <xsd:restriction base="dms:Note">
          <xsd:maxLength value="255"/>
        </xsd:restriction>
      </xsd:simpleType>
    </xsd:element>
    <xsd:element name="Objective_template" ma:index="11" nillable="true" ma:displayName="Objective_template" ma:default="No" ma:format="Dropdown" ma:internalName="Objective_template" ma:readOnly="false">
      <xsd:simpleType>
        <xsd:restriction base="dms:Choice">
          <xsd:enumeration value="Yes"/>
          <xsd:enumeration value="No"/>
        </xsd:restriction>
      </xsd:simpleType>
    </xsd:element>
    <xsd:element name="Protective_x0020_Marking" ma:index="12" nillable="true" ma:displayName="Protective Marking" ma:format="Dropdown" ma:internalName="Protective_x0020_Marking">
      <xsd:simpleType>
        <xsd:restriction base="dms:Choice">
          <xsd:enumeration value="OFFICIAL-SENSITIVE"/>
          <xsd:enumeration value="OFFICIAL-SENSITIVE-COMMERCIAL"/>
          <xsd:enumeration value="OFFICIAL-SENSITIVE-PERSONAL"/>
        </xsd:restriction>
      </xsd:simpleType>
    </xsd:element>
    <xsd:element name="Objective_disposal_date" ma:index="13" nillable="true" ma:displayName="Objective_disposal_date" ma:format="DateTime" ma:hidden="true" ma:internalName="Objective_disposal_date" ma:readOnly="false">
      <xsd:simpleType>
        <xsd:restriction base="dms:DateTime"/>
      </xsd:simpleType>
    </xsd:element>
    <xsd:element name="Objective_date_sentenced" ma:index="14" nillable="true" ma:displayName="Objective_date_sentenced" ma:format="DateTime" ma:hidden="true" ma:internalName="Objective_date_sentenced" ma:readOnly="false">
      <xsd:simpleType>
        <xsd:restriction base="dms:DateTime"/>
      </xsd:simpleType>
    </xsd:element>
    <xsd:element name="Objective_disposal_schedule" ma:index="15" nillable="true" ma:displayName="Objective_disposal_schedule" ma:hidden="true" ma:internalName="Objective_disposal_schedule" ma:readOnly="false">
      <xsd:simpleType>
        <xsd:restriction base="dms:Text">
          <xsd:maxLength value="255"/>
        </xsd:restriction>
      </xsd:simpleType>
    </xsd:element>
    <xsd:element name="Objective_date_trigger" ma:index="16" nillable="true" ma:displayName="Objective_date_trigger" ma:format="DateTime" ma:hidden="true" ma:internalName="Objective_date_trigger" ma:readOnly="false">
      <xsd:simpleType>
        <xsd:restriction base="dms:DateTime"/>
      </xsd:simpleType>
    </xsd:element>
    <xsd:element name="Objective_manually_sentenced" ma:index="17" nillable="true" ma:displayName="Objective_manually_sentenced" ma:default="No" ma:format="Dropdown" ma:hidden="true" ma:internalName="Objective_manually_sentenced" ma:readOnly="false">
      <xsd:simpleType>
        <xsd:restriction base="dms:Choice">
          <xsd:enumeration value="Yes"/>
          <xsd:enumeration value="No"/>
        </xsd:restriction>
      </xsd:simpleType>
    </xsd:element>
    <xsd:element name="Objective_repository" ma:index="18" nillable="true" ma:displayName="Objective_repository" ma:hidden="true" ma:internalName="Objective_repository" ma:readOnly="false">
      <xsd:simpleType>
        <xsd:restriction base="dms:Text">
          <xsd:maxLength value="255"/>
        </xsd:restriction>
      </xsd:simpleType>
    </xsd:element>
    <xsd:element name="Objective_doc_extension" ma:index="19" nillable="true" ma:displayName="Objective_doc_extension" ma:internalName="Objective_doc_extension" ma:readOnly="false">
      <xsd:simpleType>
        <xsd:restriction base="dms:Text">
          <xsd:maxLength value="255"/>
        </xsd:restriction>
      </xsd:simpleType>
    </xsd:element>
    <xsd:element name="Objective_created_by" ma:index="20" nillable="true" ma:displayName="Objective_created_by" ma:internalName="Objective_created_by">
      <xsd:simpleType>
        <xsd:restriction base="dms:Text">
          <xsd:maxLength value="255"/>
        </xsd:restriction>
      </xsd:simpleType>
    </xsd:element>
    <xsd:element name="Objective_modified_by" ma:index="21" nillable="true" ma:displayName="Objective_modified_by" ma:internalName="Objective_modified_by">
      <xsd:simpleType>
        <xsd:restriction base="dms:Text">
          <xsd:maxLength value="255"/>
        </xsd:restriction>
      </xsd:simpleType>
    </xsd:element>
    <xsd:element name="Reason_for_closire" ma:index="22" nillable="true" ma:displayName="Closure_decision_reason" ma:hidden="true" ma:internalName="Reason_for_closire" ma:readOnly="false">
      <xsd:simpleType>
        <xsd:restriction base="dms:Text">
          <xsd:maxLength value="255"/>
        </xsd:restriction>
      </xsd:simpleType>
    </xsd:element>
    <xsd:element name="Closure_review_date" ma:index="23" nillable="true" ma:displayName="Closure_review_date" ma:format="DateOnly" ma:hidden="true" ma:internalName="Closure_review_date" ma:readOnly="false">
      <xsd:simpleType>
        <xsd:restriction base="dms:DateTime"/>
      </xsd:simpleType>
    </xsd:element>
    <xsd:element name="Date_closed" ma:index="24" nillable="true" ma:displayName="Date_closed" ma:format="DateTime" ma:hidden="true" ma:internalName="Date_closed"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fd76703-3fd0-4101-b23c-5c34a5e79d15"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88C7A9-9407-4283-B40E-5A4D1323D36E}">
  <ds:schemaRefs>
    <ds:schemaRef ds:uri="b55421fe-d432-41c3-a616-7a047f898650"/>
    <ds:schemaRef ds:uri="http://schemas.microsoft.com/office/2006/documentManagement/types"/>
    <ds:schemaRef ds:uri="http://schemas.microsoft.com/sharepoint/v3"/>
    <ds:schemaRef ds:uri="http://purl.org/dc/terms/"/>
    <ds:schemaRef ds:uri="http://purl.org/dc/elements/1.1/"/>
    <ds:schemaRef ds:uri="bfd76703-3fd0-4101-b23c-5c34a5e79d15"/>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525203CB-821E-430F-BA57-C5A69FCCFA1C}">
  <ds:schemaRefs>
    <ds:schemaRef ds:uri="http://schemas.microsoft.com/sharepoint/events"/>
  </ds:schemaRefs>
</ds:datastoreItem>
</file>

<file path=customXml/itemProps3.xml><?xml version="1.0" encoding="utf-8"?>
<ds:datastoreItem xmlns:ds="http://schemas.openxmlformats.org/officeDocument/2006/customXml" ds:itemID="{12D7EBE5-2E3D-4216-8E8E-2472D2AD9DED}">
  <ds:schemaRefs>
    <ds:schemaRef ds:uri="Microsoft.SharePoint.Taxonomy.ContentTypeSync"/>
  </ds:schemaRefs>
</ds:datastoreItem>
</file>

<file path=customXml/itemProps4.xml><?xml version="1.0" encoding="utf-8"?>
<ds:datastoreItem xmlns:ds="http://schemas.openxmlformats.org/officeDocument/2006/customXml" ds:itemID="{2E6BC028-54DF-4A41-BA73-ACD1E9F09AB5}">
  <ds:schemaRefs>
    <ds:schemaRef ds:uri="http://schemas.microsoft.com/sharepoint/v3/contenttype/forms"/>
  </ds:schemaRefs>
</ds:datastoreItem>
</file>

<file path=customXml/itemProps5.xml><?xml version="1.0" encoding="utf-8"?>
<ds:datastoreItem xmlns:ds="http://schemas.openxmlformats.org/officeDocument/2006/customXml" ds:itemID="{E1CB4D91-5BCE-4ED8-89C9-DFD906ECACA1}">
  <ds:schemaRefs>
    <ds:schemaRef ds:uri="office.server.policy"/>
  </ds:schemaRefs>
</ds:datastoreItem>
</file>

<file path=customXml/itemProps6.xml><?xml version="1.0" encoding="utf-8"?>
<ds:datastoreItem xmlns:ds="http://schemas.openxmlformats.org/officeDocument/2006/customXml" ds:itemID="{F603F40E-D4E8-4351-86D2-1EFCA87C8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55421fe-d432-41c3-a616-7a047f898650"/>
    <ds:schemaRef ds:uri="bfd76703-3fd0-4101-b23c-5c34a5e79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61c22e59-6e76-40e7-9277-37c464fc6354}" enabled="1" method="Privileged" siteId="{f99512c1-fd9f-4475-9896-9a0b3cdc50ec}" removed="0"/>
</clbl:labelList>
</file>

<file path=docProps/app.xml><?xml version="1.0" encoding="utf-8"?>
<Properties xmlns="http://schemas.openxmlformats.org/officeDocument/2006/extended-properties" xmlns:vt="http://schemas.openxmlformats.org/officeDocument/2006/docPropsVTypes">
  <Template>blank</Template>
  <TotalTime>2556</TotalTime>
  <Words>4765</Words>
  <Application>Microsoft Office PowerPoint</Application>
  <PresentationFormat>Widescreen</PresentationFormat>
  <Paragraphs>348</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Open Sans</vt:lpstr>
      <vt:lpstr>Roboto Mono</vt:lpstr>
      <vt:lpstr>Supria Sans Cond Medium</vt:lpstr>
      <vt:lpstr>Wingdings</vt:lpstr>
      <vt:lpstr>National Archives PPT Theme</vt:lpstr>
      <vt:lpstr>Adventures in Topic Modelling</vt:lpstr>
      <vt:lpstr>What have I done? (pipeline/corpus)</vt:lpstr>
      <vt:lpstr>What have I done? (to your text)</vt:lpstr>
      <vt:lpstr>Extract from Distinct notions of the plague, with the rise and fall of pestilential contagion, 1722</vt:lpstr>
      <vt:lpstr>What have I done? (HaToRI)</vt:lpstr>
      <vt:lpstr>Reflections</vt:lpstr>
      <vt:lpstr>Topic Models</vt:lpstr>
      <vt:lpstr>Topic models from Voyant</vt:lpstr>
      <vt:lpstr>Table of topics from Lee et al</vt:lpstr>
      <vt:lpstr>Arnold and Arnold, ‘Medicine in the Monthly Review’.</vt:lpstr>
      <vt:lpstr>Interpretable topics?</vt:lpstr>
      <vt:lpstr>On the other hand</vt:lpstr>
      <vt:lpstr>Prompts (1)</vt:lpstr>
      <vt:lpstr>HaToRI Exercise</vt:lpstr>
      <vt:lpstr>Activities</vt:lpstr>
      <vt:lpstr>Prompts (2)</vt:lpstr>
      <vt:lpstr>What 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Ogden, Bernard</dc:creator>
  <cp:lastModifiedBy>Ogden, Bernard</cp:lastModifiedBy>
  <cp:revision>3</cp:revision>
  <dcterms:created xsi:type="dcterms:W3CDTF">2024-04-08T13:41:38Z</dcterms:created>
  <dcterms:modified xsi:type="dcterms:W3CDTF">2025-06-06T16:18:43Z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0x0101005D679CA3F8E696449A285DF9D1DAE831005D1D20002A89A44F8398D095BF8C5442</vt:lpwstr>
  </property>
  <property fmtid="{D5CDD505-2E9C-101B-9397-08002B2CF9AE}" pid="3" name="_dlc_DocIdItemGuid">
    <vt:lpwstr>b30b509e-2a33-4050-9223-b3dbc2b1f46b</vt:lpwstr>
  </property>
  <property fmtid="{D5CDD505-2E9C-101B-9397-08002B2CF9AE}" pid="4" name="Objective_id_target">
    <vt:lpwstr/>
  </property>
  <property fmtid="{D5CDD505-2E9C-101B-9397-08002B2CF9AE}" pid="5" name="From1">
    <vt:lpwstr/>
  </property>
  <property fmtid="{D5CDD505-2E9C-101B-9397-08002B2CF9AE}" pid="6" name="Date Received">
    <vt:lpwstr/>
  </property>
  <property fmtid="{D5CDD505-2E9C-101B-9397-08002B2CF9AE}" pid="7" name="xd_ProgID">
    <vt:lpwstr/>
  </property>
  <property fmtid="{D5CDD505-2E9C-101B-9397-08002B2CF9AE}" pid="8" name="MediaServiceImageTags">
    <vt:lpwstr/>
  </property>
  <property fmtid="{D5CDD505-2E9C-101B-9397-08002B2CF9AE}" pid="9" name="MediaLengthInSeconds">
    <vt:lpwstr/>
  </property>
  <property fmtid="{D5CDD505-2E9C-101B-9397-08002B2CF9AE}" pid="10" name="_ColorHex">
    <vt:lpwstr/>
  </property>
  <property fmtid="{D5CDD505-2E9C-101B-9397-08002B2CF9AE}" pid="11" name="ComplianceAssetId">
    <vt:lpwstr/>
  </property>
  <property fmtid="{D5CDD505-2E9C-101B-9397-08002B2CF9AE}" pid="12" name="TemplateUrl">
    <vt:lpwstr/>
  </property>
  <property fmtid="{D5CDD505-2E9C-101B-9397-08002B2CF9AE}" pid="13" name="Has Attachments">
    <vt:lpwstr/>
  </property>
  <property fmtid="{D5CDD505-2E9C-101B-9397-08002B2CF9AE}" pid="14" name="Objective_date_closed">
    <vt:lpwstr/>
  </property>
  <property fmtid="{D5CDD505-2E9C-101B-9397-08002B2CF9AE}" pid="15" name="_ExtendedDescription">
    <vt:lpwstr/>
  </property>
  <property fmtid="{D5CDD505-2E9C-101B-9397-08002B2CF9AE}" pid="16" name="_ColorTag">
    <vt:lpwstr/>
  </property>
  <property fmtid="{D5CDD505-2E9C-101B-9397-08002B2CF9AE}" pid="17" name="ConversationID">
    <vt:lpwstr/>
  </property>
  <property fmtid="{D5CDD505-2E9C-101B-9397-08002B2CF9AE}" pid="18" name="_ip_UnifiedCompliancePolicyProperties">
    <vt:lpwstr/>
  </property>
  <property fmtid="{D5CDD505-2E9C-101B-9397-08002B2CF9AE}" pid="19" name="URL">
    <vt:lpwstr/>
  </property>
  <property fmtid="{D5CDD505-2E9C-101B-9397-08002B2CF9AE}" pid="20" name="xd_Signature">
    <vt:lpwstr/>
  </property>
  <property fmtid="{D5CDD505-2E9C-101B-9397-08002B2CF9AE}" pid="21" name="Date Sent">
    <vt:lpwstr/>
  </property>
  <property fmtid="{D5CDD505-2E9C-101B-9397-08002B2CF9AE}" pid="22" name="SharedWithUsers">
    <vt:lpwstr/>
  </property>
  <property fmtid="{D5CDD505-2E9C-101B-9397-08002B2CF9AE}" pid="23" name="BCC">
    <vt:lpwstr/>
  </property>
  <property fmtid="{D5CDD505-2E9C-101B-9397-08002B2CF9AE}" pid="24" name="lcf76f155ced4ddcb4097134ff3c332f">
    <vt:lpwstr/>
  </property>
  <property fmtid="{D5CDD505-2E9C-101B-9397-08002B2CF9AE}" pid="25" name="TaxCatchAll">
    <vt:lpwstr/>
  </property>
  <property fmtid="{D5CDD505-2E9C-101B-9397-08002B2CF9AE}" pid="26" name="_Emoji">
    <vt:lpwstr/>
  </property>
  <property fmtid="{D5CDD505-2E9C-101B-9397-08002B2CF9AE}" pid="27" name="CC">
    <vt:lpwstr/>
  </property>
  <property fmtid="{D5CDD505-2E9C-101B-9397-08002B2CF9AE}" pid="28" name="To">
    <vt:lpwstr/>
  </property>
  <property fmtid="{D5CDD505-2E9C-101B-9397-08002B2CF9AE}" pid="29" name="TriggerFlowInfo">
    <vt:lpwstr/>
  </property>
  <property fmtid="{D5CDD505-2E9C-101B-9397-08002B2CF9AE}" pid="30" name="Order">
    <vt:lpwstr>37500.0000000000</vt:lpwstr>
  </property>
  <property fmtid="{D5CDD505-2E9C-101B-9397-08002B2CF9AE}" pid="31" name="MSIP_Label_61c22e59-6e76-40e7-9277-37c464fc6354_Enabled">
    <vt:lpwstr>true</vt:lpwstr>
  </property>
  <property fmtid="{D5CDD505-2E9C-101B-9397-08002B2CF9AE}" pid="32" name="MSIP_Label_61c22e59-6e76-40e7-9277-37c464fc6354_SetDate">
    <vt:lpwstr>2024-05-28T17:57:25Z</vt:lpwstr>
  </property>
  <property fmtid="{D5CDD505-2E9C-101B-9397-08002B2CF9AE}" pid="33" name="MSIP_Label_61c22e59-6e76-40e7-9277-37c464fc6354_Method">
    <vt:lpwstr>Privileged</vt:lpwstr>
  </property>
  <property fmtid="{D5CDD505-2E9C-101B-9397-08002B2CF9AE}" pid="34" name="MSIP_Label_61c22e59-6e76-40e7-9277-37c464fc6354_Name">
    <vt:lpwstr>OFFICIAL</vt:lpwstr>
  </property>
  <property fmtid="{D5CDD505-2E9C-101B-9397-08002B2CF9AE}" pid="35" name="MSIP_Label_61c22e59-6e76-40e7-9277-37c464fc6354_SiteId">
    <vt:lpwstr>f99512c1-fd9f-4475-9896-9a0b3cdc50ec</vt:lpwstr>
  </property>
  <property fmtid="{D5CDD505-2E9C-101B-9397-08002B2CF9AE}" pid="36" name="MSIP_Label_61c22e59-6e76-40e7-9277-37c464fc6354_ActionId">
    <vt:lpwstr>6f2d38cf-134a-49fe-ae67-2c2f40d85b41</vt:lpwstr>
  </property>
  <property fmtid="{D5CDD505-2E9C-101B-9397-08002B2CF9AE}" pid="37" name="MSIP_Label_61c22e59-6e76-40e7-9277-37c464fc6354_ContentBits">
    <vt:lpwstr>0</vt:lpwstr>
  </property>
</Properties>
</file>