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Lst>
  <p:notesMasterIdLst>
    <p:notesMasterId r:id="rId26"/>
  </p:notesMasterIdLst>
  <p:sldIdLst>
    <p:sldId id="393" r:id="rId8"/>
    <p:sldId id="508" r:id="rId9"/>
    <p:sldId id="343" r:id="rId10"/>
    <p:sldId id="382" r:id="rId11"/>
    <p:sldId id="345" r:id="rId12"/>
    <p:sldId id="509" r:id="rId13"/>
    <p:sldId id="510" r:id="rId14"/>
    <p:sldId id="511" r:id="rId15"/>
    <p:sldId id="512" r:id="rId16"/>
    <p:sldId id="518" r:id="rId17"/>
    <p:sldId id="501" r:id="rId18"/>
    <p:sldId id="515" r:id="rId19"/>
    <p:sldId id="516" r:id="rId20"/>
    <p:sldId id="514" r:id="rId21"/>
    <p:sldId id="513" r:id="rId22"/>
    <p:sldId id="400" r:id="rId23"/>
    <p:sldId id="398" r:id="rId24"/>
    <p:sldId id="5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7E"/>
    <a:srgbClr val="00623B"/>
    <a:srgbClr val="8F34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8F594-556C-474C-B3F0-EEFF4DF35C7B}" v="1" dt="2025-05-07T13:39:06.3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64376" autoAdjust="0"/>
  </p:normalViewPr>
  <p:slideViewPr>
    <p:cSldViewPr snapToGrid="0" showGuides="1">
      <p:cViewPr>
        <p:scale>
          <a:sx n="73" d="100"/>
          <a:sy n="73" d="100"/>
        </p:scale>
        <p:origin x="972" y="558"/>
      </p:cViewPr>
      <p:guideLst>
        <p:guide orient="horz" pos="2160"/>
        <p:guide pos="3840"/>
      </p:guideLst>
    </p:cSldViewPr>
  </p:slideViewPr>
  <p:notesTextViewPr>
    <p:cViewPr>
      <p:scale>
        <a:sx n="125" d="100"/>
        <a:sy n="125" d="100"/>
      </p:scale>
      <p:origin x="0" y="0"/>
    </p:cViewPr>
  </p:notesTextViewPr>
  <p:sorterViewPr>
    <p:cViewPr>
      <p:scale>
        <a:sx n="1" d="2"/>
        <a:sy n="1" d="2"/>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AF2C9-35B2-460E-8FF9-6E6858C3675A}" type="datetimeFigureOut">
              <a:rPr lang="en-GB" smtClean="0"/>
              <a:t>06/06/2025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26699-E148-466C-AFDB-5343868BE4F8}" type="slidenum">
              <a:rPr lang="en-GB" smtClean="0"/>
              <a:t>‹#›</a:t>
            </a:fld>
            <a:endParaRPr lang="en-GB"/>
          </a:p>
        </p:txBody>
      </p:sp>
    </p:spTree>
    <p:extLst>
      <p:ext uri="{BB962C8B-B14F-4D97-AF65-F5344CB8AC3E}">
        <p14:creationId xmlns:p14="http://schemas.microsoft.com/office/powerpoint/2010/main" val="3370404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Thank you for coming</a:t>
            </a:r>
          </a:p>
          <a:p>
            <a:r>
              <a:rPr lang="en-GB"/>
              <a:t>Some of you will have seen a lot of this before</a:t>
            </a:r>
          </a:p>
          <a:p>
            <a:r>
              <a:rPr lang="en-GB"/>
              <a:t>It might be new to some of you</a:t>
            </a:r>
          </a:p>
          <a:p>
            <a:r>
              <a:rPr lang="en-GB"/>
              <a:t>But I wanted to start this fortnight with a sort of a review and a reboot of the project</a:t>
            </a:r>
          </a:p>
          <a:p>
            <a:r>
              <a:rPr lang="en-GB"/>
              <a:t>In particular, I want to focus more on if and how Wellcome might be able to use text mining for itself and its audiences</a:t>
            </a:r>
          </a:p>
          <a:p>
            <a:r>
              <a:rPr lang="en-GB"/>
              <a:t>I’ve also got some slides in here for newcomers – will go through these very quickly if no-one is new</a:t>
            </a:r>
          </a:p>
        </p:txBody>
      </p:sp>
      <p:sp>
        <p:nvSpPr>
          <p:cNvPr id="4" name="Slide Number Placeholder 3"/>
          <p:cNvSpPr>
            <a:spLocks noGrp="1"/>
          </p:cNvSpPr>
          <p:nvPr>
            <p:ph type="sldNum" sz="quarter" idx="5"/>
          </p:nvPr>
        </p:nvSpPr>
        <p:spPr/>
        <p:txBody>
          <a:bodyPr/>
          <a:lstStyle/>
          <a:p>
            <a:fld id="{E8526699-E148-466C-AFDB-5343868BE4F8}" type="slidenum">
              <a:rPr lang="en-GB" smtClean="0"/>
              <a:t>1</a:t>
            </a:fld>
            <a:endParaRPr lang="en-GB"/>
          </a:p>
        </p:txBody>
      </p:sp>
    </p:spTree>
    <p:extLst>
      <p:ext uri="{BB962C8B-B14F-4D97-AF65-F5344CB8AC3E}">
        <p14:creationId xmlns:p14="http://schemas.microsoft.com/office/powerpoint/2010/main" val="3726806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Require a lot of time and compute to preprocess data</a:t>
            </a:r>
          </a:p>
          <a:p>
            <a:pPr marL="171450" indent="-171450">
              <a:buFont typeface="Arial" panose="020B0604020202020204" pitchFamily="34" charset="0"/>
              <a:buChar char="•"/>
            </a:pPr>
            <a:r>
              <a:rPr lang="en-GB"/>
              <a:t>There is a lot of text to handle, and to transform into shapes that work well for topic modelling</a:t>
            </a:r>
          </a:p>
          <a:p>
            <a:pPr marL="628650" lvl="1" indent="-171450">
              <a:buFont typeface="Arial" panose="020B0604020202020204" pitchFamily="34" charset="0"/>
              <a:buChar char="•"/>
            </a:pPr>
            <a:r>
              <a:rPr lang="en-GB"/>
              <a:t>Enough to push the limits of what computers can easily or quickly do</a:t>
            </a:r>
          </a:p>
          <a:p>
            <a:pPr marL="628650" lvl="1" indent="-171450">
              <a:buFont typeface="Arial" panose="020B0604020202020204" pitchFamily="34" charset="0"/>
              <a:buChar char="•"/>
            </a:pPr>
            <a:r>
              <a:rPr lang="en-GB"/>
              <a:t>So I’ve spent much more time than I expected dealing with just plain software engineering problems around marshalling large volumes of data</a:t>
            </a:r>
          </a:p>
          <a:p>
            <a:pPr marL="628650" lvl="1" indent="-171450">
              <a:buFont typeface="Arial" panose="020B0604020202020204" pitchFamily="34" charset="0"/>
              <a:buChar char="•"/>
            </a:pPr>
            <a:r>
              <a:rPr lang="en-GB"/>
              <a:t>And doing intensive compute with them</a:t>
            </a:r>
          </a:p>
          <a:p>
            <a:pPr marL="171450" indent="-171450">
              <a:buFont typeface="Arial" panose="020B0604020202020204" pitchFamily="34" charset="0"/>
              <a:buChar char="•"/>
            </a:pPr>
            <a:r>
              <a:rPr lang="en-GB"/>
              <a:t>That said:</a:t>
            </a:r>
          </a:p>
          <a:p>
            <a:pPr marL="628650" lvl="1" indent="-171450">
              <a:buFont typeface="Arial" panose="020B0604020202020204" pitchFamily="34" charset="0"/>
              <a:buChar char="•"/>
            </a:pPr>
            <a:r>
              <a:rPr lang="en-GB"/>
              <a:t>I have strong suspicions that the computer I’m using isn’t working quite right, possibly something is up with disk IO</a:t>
            </a:r>
          </a:p>
          <a:p>
            <a:pPr marL="1085850" lvl="2" indent="-171450">
              <a:buFont typeface="Arial" panose="020B0604020202020204" pitchFamily="34" charset="0"/>
              <a:buChar char="•"/>
            </a:pPr>
            <a:r>
              <a:rPr lang="en-GB"/>
              <a:t>So the compute is a lot, but its probably not quite as much as it feels like, given the computer I’m working with</a:t>
            </a:r>
          </a:p>
          <a:p>
            <a:pPr marL="628650" lvl="1" indent="-171450">
              <a:buFont typeface="Arial" panose="020B0604020202020204" pitchFamily="34" charset="0"/>
              <a:buChar char="•"/>
            </a:pPr>
            <a:r>
              <a:rPr lang="en-GB"/>
              <a:t>And once the pipeline is built it is possible to just let it run and produce more and more data/models</a:t>
            </a:r>
          </a:p>
          <a:p>
            <a:pPr marL="171450" indent="-171450">
              <a:buFont typeface="Arial" panose="020B0604020202020204" pitchFamily="34" charset="0"/>
              <a:buChar char="•"/>
            </a:pPr>
            <a:r>
              <a:rPr lang="en-GB"/>
              <a:t>Still, building and running the pipeline has been a lot of the work</a:t>
            </a:r>
          </a:p>
          <a:p>
            <a:pPr marL="628650" lvl="1" indent="-171450">
              <a:buFont typeface="Arial" panose="020B0604020202020204" pitchFamily="34" charset="0"/>
              <a:buChar char="•"/>
            </a:pPr>
            <a:r>
              <a:rPr lang="en-GB"/>
              <a:t>Which has left little time for analysis of what comes out of the pipe!</a:t>
            </a:r>
          </a:p>
          <a:p>
            <a:pPr marL="171450" indent="-171450">
              <a:buFont typeface="Arial" panose="020B0604020202020204" pitchFamily="34" charset="0"/>
              <a:buChar char="•"/>
            </a:pPr>
            <a:endParaRPr lang="en-GB"/>
          </a:p>
          <a:p>
            <a:r>
              <a:rPr lang="en-GB"/>
              <a:t>From what little analysis I have been able to do, I would say that topic modelling seems to have potential for summarization and exploration</a:t>
            </a:r>
          </a:p>
          <a:p>
            <a:pPr marL="171450" indent="-171450">
              <a:buFont typeface="Arial" panose="020B0604020202020204" pitchFamily="34" charset="0"/>
              <a:buChar char="•"/>
            </a:pPr>
            <a:r>
              <a:rPr lang="en-GB"/>
              <a:t>I have certainly learned things about the collection, e.g. horses</a:t>
            </a:r>
          </a:p>
          <a:p>
            <a:pPr marL="171450" indent="-171450">
              <a:buFont typeface="Arial" panose="020B0604020202020204" pitchFamily="34" charset="0"/>
              <a:buChar char="•"/>
            </a:pPr>
            <a:r>
              <a:rPr lang="en-GB"/>
              <a:t>Sometimes models seem to juxtapose a couple of themes e.g. religion and medicine</a:t>
            </a:r>
          </a:p>
          <a:p>
            <a:pPr marL="171450" indent="-171450">
              <a:buFont typeface="Arial" panose="020B0604020202020204" pitchFamily="34" charset="0"/>
              <a:buChar char="•"/>
            </a:pPr>
            <a:r>
              <a:rPr lang="en-GB"/>
              <a:t>Combining views of models with other views seem especially effective</a:t>
            </a:r>
          </a:p>
          <a:p>
            <a:pPr marL="628650" lvl="1" indent="-171450">
              <a:buFont typeface="Arial" panose="020B0604020202020204" pitchFamily="34" charset="0"/>
              <a:buChar char="•"/>
            </a:pPr>
            <a:r>
              <a:rPr lang="en-GB"/>
              <a:t>I’ve found the catalogue subject clouds especially helpful</a:t>
            </a:r>
          </a:p>
          <a:p>
            <a:pPr marL="171450" lvl="0" indent="-171450">
              <a:buFont typeface="Arial" panose="020B0604020202020204" pitchFamily="34" charset="0"/>
              <a:buChar char="•"/>
            </a:pPr>
            <a:r>
              <a:rPr lang="en-GB"/>
              <a:t>However, there are risks of misinterpretation</a:t>
            </a:r>
          </a:p>
          <a:p>
            <a:pPr marL="171450" indent="-171450">
              <a:buFont typeface="Arial" panose="020B0604020202020204" pitchFamily="34" charset="0"/>
              <a:buChar char="•"/>
            </a:pPr>
            <a:r>
              <a:rPr lang="en-GB"/>
              <a:t>There’s likely more potential to develop here e.g.</a:t>
            </a:r>
          </a:p>
          <a:p>
            <a:pPr marL="628650" lvl="1" indent="-171450">
              <a:buFont typeface="Arial" panose="020B0604020202020204" pitchFamily="34" charset="0"/>
              <a:buChar char="•"/>
            </a:pPr>
            <a:r>
              <a:rPr lang="en-GB"/>
              <a:t>linking texts together based on topics rather than catalogue subjects</a:t>
            </a:r>
          </a:p>
          <a:p>
            <a:pPr marL="628650" lvl="1" indent="-171450">
              <a:buFont typeface="Arial" panose="020B0604020202020204" pitchFamily="34" charset="0"/>
              <a:buChar char="•"/>
            </a:pPr>
            <a:r>
              <a:rPr lang="en-GB"/>
              <a:t>getting a “topics” sense of what is in a book</a:t>
            </a:r>
          </a:p>
          <a:p>
            <a:pPr marL="0" indent="0">
              <a:buFont typeface="Arial" panose="020B0604020202020204" pitchFamily="34" charset="0"/>
              <a:buNone/>
            </a:pPr>
            <a:r>
              <a:rPr lang="en-GB"/>
              <a:t>Search is harder</a:t>
            </a:r>
          </a:p>
          <a:p>
            <a:pPr marL="171450" indent="-171450">
              <a:buFont typeface="Arial" panose="020B0604020202020204" pitchFamily="34" charset="0"/>
              <a:buChar char="•"/>
            </a:pPr>
            <a:r>
              <a:rPr lang="en-GB"/>
              <a:t>This is with the caveat that I haven’t found much time to dig into search, which is a pity</a:t>
            </a:r>
          </a:p>
          <a:p>
            <a:pPr marL="171450" indent="-171450">
              <a:buFont typeface="Arial" panose="020B0604020202020204" pitchFamily="34" charset="0"/>
              <a:buChar char="•"/>
            </a:pPr>
            <a:r>
              <a:rPr lang="en-GB"/>
              <a:t>I wonder if there is something about early modern aging as a theme (or the way that it manifests within the collection) that might make topic modelling an inappropriate way to look for it</a:t>
            </a:r>
          </a:p>
          <a:p>
            <a:pPr marL="171450" indent="-171450">
              <a:buFont typeface="Arial" panose="020B0604020202020204" pitchFamily="34" charset="0"/>
              <a:buChar char="•"/>
            </a:pPr>
            <a:r>
              <a:rPr lang="en-GB"/>
              <a:t>There are other ways to do topic modelling that might be more effective</a:t>
            </a:r>
          </a:p>
          <a:p>
            <a:pPr marL="628650" lvl="1" indent="-171450">
              <a:buFont typeface="Arial" panose="020B0604020202020204" pitchFamily="34" charset="0"/>
              <a:buChar char="•"/>
            </a:pPr>
            <a:r>
              <a:rPr lang="en-GB"/>
              <a:t>e.g. taking an approach based on sentence embeddings rather than treating each word in isolation</a:t>
            </a:r>
          </a:p>
          <a:p>
            <a:pPr marL="628650" lvl="1" indent="-171450">
              <a:buFont typeface="Arial" panose="020B0604020202020204" pitchFamily="34" charset="0"/>
              <a:buChar char="•"/>
            </a:pPr>
            <a:r>
              <a:rPr lang="en-GB"/>
              <a:t>e.g. sub-topic modelling, where we start with a topic and break it into sub-topics to explore</a:t>
            </a:r>
          </a:p>
          <a:p>
            <a:pPr marL="171450" lvl="0" indent="-171450">
              <a:buFont typeface="Arial" panose="020B0604020202020204" pitchFamily="34" charset="0"/>
              <a:buChar char="•"/>
            </a:pPr>
            <a:r>
              <a:rPr lang="en-GB"/>
              <a:t>But this is all very speculative</a:t>
            </a:r>
          </a:p>
          <a:p>
            <a:pPr marL="171450" lvl="0" indent="-171450">
              <a:buFont typeface="Arial" panose="020B0604020202020204" pitchFamily="34" charset="0"/>
              <a:buChar char="•"/>
            </a:pPr>
            <a:r>
              <a:rPr lang="en-GB"/>
              <a:t>And specific to topic modelling, other text mining approaches might prove more effective</a:t>
            </a:r>
          </a:p>
        </p:txBody>
      </p:sp>
      <p:sp>
        <p:nvSpPr>
          <p:cNvPr id="4" name="Slide Number Placeholder 3"/>
          <p:cNvSpPr>
            <a:spLocks noGrp="1"/>
          </p:cNvSpPr>
          <p:nvPr>
            <p:ph type="sldNum" sz="quarter" idx="5"/>
          </p:nvPr>
        </p:nvSpPr>
        <p:spPr/>
        <p:txBody>
          <a:bodyPr/>
          <a:lstStyle/>
          <a:p>
            <a:fld id="{E8526699-E148-466C-AFDB-5343868BE4F8}" type="slidenum">
              <a:rPr lang="en-GB" smtClean="0"/>
              <a:t>10</a:t>
            </a:fld>
            <a:endParaRPr lang="en-GB"/>
          </a:p>
        </p:txBody>
      </p:sp>
    </p:spTree>
    <p:extLst>
      <p:ext uri="{BB962C8B-B14F-4D97-AF65-F5344CB8AC3E}">
        <p14:creationId xmlns:p14="http://schemas.microsoft.com/office/powerpoint/2010/main" val="4179453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that was the the one-day visits and a bit of reflection on what came out of them</a:t>
            </a:r>
          </a:p>
          <a:p>
            <a:r>
              <a:rPr lang="en-GB"/>
              <a:t>Since September I’ve had a bit of time to take stock and talk to mentors a bit</a:t>
            </a:r>
          </a:p>
          <a:p>
            <a:r>
              <a:rPr lang="en-GB"/>
              <a:t>Also been writing a paper about the fellowship so far, which was really helpful for taking a breath and thinking rather than doing</a:t>
            </a:r>
          </a:p>
          <a:p>
            <a:endParaRPr lang="en-GB"/>
          </a:p>
          <a:p>
            <a:r>
              <a:rPr lang="en-GB"/>
              <a:t>I didn’t originally mean to make this project about topic models</a:t>
            </a:r>
          </a:p>
          <a:p>
            <a:r>
              <a:rPr lang="en-GB"/>
              <a:t>That happened more for efficiency</a:t>
            </a:r>
          </a:p>
          <a:p>
            <a:pPr marL="171450" indent="-171450">
              <a:buFont typeface="Arial" panose="020B0604020202020204" pitchFamily="34" charset="0"/>
              <a:buChar char="•"/>
            </a:pPr>
            <a:r>
              <a:rPr lang="en-GB"/>
              <a:t>Once I’d started going down that path, it was easier to prototype new things around it that to jump to something else</a:t>
            </a:r>
          </a:p>
          <a:p>
            <a:pPr marL="171450" indent="-171450">
              <a:buFont typeface="Arial" panose="020B0604020202020204" pitchFamily="34" charset="0"/>
              <a:buChar char="•"/>
            </a:pPr>
            <a:r>
              <a:rPr lang="en-GB"/>
              <a:t>But that means I’ve gone probably too deep and narrow</a:t>
            </a:r>
          </a:p>
          <a:p>
            <a:pPr marL="171450" indent="-171450">
              <a:buFont typeface="Arial" panose="020B0604020202020204" pitchFamily="34" charset="0"/>
              <a:buChar char="•"/>
            </a:pPr>
            <a:r>
              <a:rPr lang="en-GB"/>
              <a:t>The point of this is to explore, learn, collaborate</a:t>
            </a:r>
          </a:p>
          <a:p>
            <a:pPr marL="628650" lvl="1" indent="-171450">
              <a:buFont typeface="Arial" panose="020B0604020202020204" pitchFamily="34" charset="0"/>
              <a:buChar char="•"/>
            </a:pPr>
            <a:r>
              <a:rPr lang="en-GB"/>
              <a:t>Too much technical depth too early is perhaps not conducive to that</a:t>
            </a:r>
          </a:p>
          <a:p>
            <a:pPr marL="171450" lvl="0" indent="-171450">
              <a:buFont typeface="Arial" panose="020B0604020202020204" pitchFamily="34" charset="0"/>
              <a:buChar char="•"/>
            </a:pPr>
            <a:r>
              <a:rPr lang="en-GB"/>
              <a:t>I’ve got a lot out of the sessions I’ve run here so far and had useful feedback that has helped me in shaping the prototypes</a:t>
            </a:r>
          </a:p>
          <a:p>
            <a:pPr marL="171450" lvl="0" indent="-171450">
              <a:buFont typeface="Arial" panose="020B0604020202020204" pitchFamily="34" charset="0"/>
              <a:buChar char="•"/>
            </a:pPr>
            <a:r>
              <a:rPr lang="en-GB"/>
              <a:t>But for this 2 weeks I’d like to take a step back and refocus more on possibilities for using text mining in general</a:t>
            </a:r>
          </a:p>
          <a:p>
            <a:pPr marL="0" lvl="0" indent="0">
              <a:buFont typeface="Arial" panose="020B0604020202020204" pitchFamily="34" charset="0"/>
              <a:buNone/>
            </a:pPr>
            <a:r>
              <a:rPr lang="en-GB"/>
              <a:t>So not so much a focus on using topic models for search, which is a bit esoteric</a:t>
            </a:r>
          </a:p>
          <a:p>
            <a:pPr marL="0" lvl="0" indent="0">
              <a:buFont typeface="Arial" panose="020B0604020202020204" pitchFamily="34" charset="0"/>
              <a:buNone/>
            </a:pPr>
            <a:r>
              <a:rPr lang="en-GB"/>
              <a:t>But more on exploring possibilities of text mining in terms of uses which might have value for Wellcome</a:t>
            </a:r>
          </a:p>
          <a:p>
            <a:pPr marL="0" lvl="0" indent="0">
              <a:buFont typeface="Arial" panose="020B0604020202020204" pitchFamily="34" charset="0"/>
              <a:buNone/>
            </a:pPr>
            <a:r>
              <a:rPr lang="en-GB"/>
              <a:t>And might be of interest to Wellcome’s audiences</a:t>
            </a:r>
          </a:p>
          <a:p>
            <a:pPr marL="0" lvl="0" indent="0">
              <a:buFont typeface="Arial" panose="020B0604020202020204" pitchFamily="34" charset="0"/>
              <a:buNone/>
            </a:pPr>
            <a:r>
              <a:rPr lang="en-GB"/>
              <a:t>Alexandra has mentioned developing the digital audience</a:t>
            </a:r>
          </a:p>
          <a:p>
            <a:pPr marL="0" lvl="0" indent="0">
              <a:buFont typeface="Arial" panose="020B0604020202020204" pitchFamily="34" charset="0"/>
              <a:buNone/>
            </a:pPr>
            <a:r>
              <a:rPr lang="en-GB"/>
              <a:t>That can include topic models, but doesn’t have to be limited to them</a:t>
            </a:r>
          </a:p>
          <a:p>
            <a:pPr marL="0" lvl="0" indent="0">
              <a:buFont typeface="Arial" panose="020B0604020202020204" pitchFamily="34" charset="0"/>
              <a:buNone/>
            </a:pPr>
            <a:r>
              <a:rPr lang="en-GB"/>
              <a:t>(And I might squeeze in a bit of “topics for search” but suspect that I won’t have time)</a:t>
            </a:r>
          </a:p>
          <a:p>
            <a:pPr marL="0" lvl="0" indent="0">
              <a:buFont typeface="Arial" panose="020B0604020202020204" pitchFamily="34" charset="0"/>
              <a:buNone/>
            </a:pPr>
            <a:endParaRPr lang="en-GB"/>
          </a:p>
          <a:p>
            <a:pPr marL="0" lvl="0" indent="0">
              <a:buFont typeface="Arial" panose="020B0604020202020204" pitchFamily="34" charset="0"/>
              <a:buNone/>
            </a:pPr>
            <a:r>
              <a:rPr lang="en-GB"/>
              <a:t>I’ve brought some text with me that’s been through a lot of processing to prepare it for analysis</a:t>
            </a:r>
          </a:p>
          <a:p>
            <a:pPr marL="0" lvl="0" indent="0">
              <a:buFont typeface="Arial" panose="020B0604020202020204" pitchFamily="34" charset="0"/>
              <a:buNone/>
            </a:pPr>
            <a:r>
              <a:rPr lang="en-GB"/>
              <a:t>It’s all eighteenth century and English, but within that I can slice it up in various ways</a:t>
            </a:r>
          </a:p>
        </p:txBody>
      </p:sp>
      <p:sp>
        <p:nvSpPr>
          <p:cNvPr id="4" name="Slide Number Placeholder 3"/>
          <p:cNvSpPr>
            <a:spLocks noGrp="1"/>
          </p:cNvSpPr>
          <p:nvPr>
            <p:ph type="sldNum" sz="quarter" idx="5"/>
          </p:nvPr>
        </p:nvSpPr>
        <p:spPr/>
        <p:txBody>
          <a:bodyPr/>
          <a:lstStyle/>
          <a:p>
            <a:fld id="{E8526699-E148-466C-AFDB-5343868BE4F8}" type="slidenum">
              <a:rPr lang="en-GB" smtClean="0"/>
              <a:t>11</a:t>
            </a:fld>
            <a:endParaRPr lang="en-GB"/>
          </a:p>
        </p:txBody>
      </p:sp>
    </p:spTree>
    <p:extLst>
      <p:ext uri="{BB962C8B-B14F-4D97-AF65-F5344CB8AC3E}">
        <p14:creationId xmlns:p14="http://schemas.microsoft.com/office/powerpoint/2010/main" val="1393080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my plan for the remainder of the morning is to demonstrate some text mining techniques, mainly using Voyant</a:t>
            </a:r>
          </a:p>
          <a:p>
            <a:r>
              <a:rPr lang="en-GB"/>
              <a:t>And then, as Voyant is just online, it would be nice to give you all some time to explore it a bit</a:t>
            </a:r>
          </a:p>
          <a:p>
            <a:r>
              <a:rPr lang="en-GB"/>
              <a:t>I can give some guidance/support with getting it to work or trying to make sense of what is coming out of it</a:t>
            </a:r>
          </a:p>
          <a:p>
            <a:r>
              <a:rPr lang="en-GB"/>
              <a:t>But only if you want to, please do feel free to skip that part if it will not be useful for you</a:t>
            </a:r>
          </a:p>
        </p:txBody>
      </p:sp>
      <p:sp>
        <p:nvSpPr>
          <p:cNvPr id="4" name="Slide Number Placeholder 3"/>
          <p:cNvSpPr>
            <a:spLocks noGrp="1"/>
          </p:cNvSpPr>
          <p:nvPr>
            <p:ph type="sldNum" sz="quarter" idx="5"/>
          </p:nvPr>
        </p:nvSpPr>
        <p:spPr/>
        <p:txBody>
          <a:bodyPr/>
          <a:lstStyle/>
          <a:p>
            <a:fld id="{E8526699-E148-466C-AFDB-5343868BE4F8}" type="slidenum">
              <a:rPr lang="en-GB" smtClean="0"/>
              <a:t>12</a:t>
            </a:fld>
            <a:endParaRPr lang="en-GB"/>
          </a:p>
        </p:txBody>
      </p:sp>
    </p:spTree>
    <p:extLst>
      <p:ext uri="{BB962C8B-B14F-4D97-AF65-F5344CB8AC3E}">
        <p14:creationId xmlns:p14="http://schemas.microsoft.com/office/powerpoint/2010/main" val="463359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these are sort of fixed points in the week, otherwise I’ll be working on those possibilities I mentioned earlier, or preparing the things on this slide</a:t>
            </a:r>
          </a:p>
          <a:p>
            <a:r>
              <a:rPr lang="en-GB"/>
              <a:t>But I am very much available for anyone who would like to explore an idea</a:t>
            </a:r>
          </a:p>
          <a:p>
            <a:endParaRPr lang="en-GB"/>
          </a:p>
          <a:p>
            <a:r>
              <a:rPr lang="en-GB"/>
              <a:t>That top item maybe needs a bit more explanation</a:t>
            </a:r>
          </a:p>
          <a:p>
            <a:pPr marL="171450" indent="-171450">
              <a:buFont typeface="Arial" panose="020B0604020202020204" pitchFamily="34" charset="0"/>
              <a:buChar char="•"/>
            </a:pPr>
            <a:r>
              <a:rPr lang="en-GB"/>
              <a:t>I’m hoping that the remainder of today will plant some ideas and that on Thursday we can sketch out some ideal interfaces or visualisations building on text mining concepts, that would be of some relevance to what you do here at Wellcome.</a:t>
            </a:r>
          </a:p>
          <a:p>
            <a:pPr marL="171450" indent="-171450">
              <a:buFont typeface="Arial" panose="020B0604020202020204" pitchFamily="34" charset="0"/>
              <a:buChar char="•"/>
            </a:pPr>
            <a:r>
              <a:rPr lang="en-GB"/>
              <a:t>Another way to think of this is “dream tools”, which is an exercise a couple of placement students did with me earlier this year</a:t>
            </a:r>
          </a:p>
          <a:p>
            <a:pPr marL="628650" lvl="1" indent="-171450">
              <a:buFont typeface="Arial" panose="020B0604020202020204" pitchFamily="34" charset="0"/>
              <a:buChar char="•"/>
            </a:pPr>
            <a:r>
              <a:rPr lang="en-GB"/>
              <a:t>In which they started from the assumption that technical limits were no barrier, and described tools that they would like to exist</a:t>
            </a:r>
          </a:p>
          <a:p>
            <a:pPr marL="628650" lvl="1" indent="-171450">
              <a:buFont typeface="Arial" panose="020B0604020202020204" pitchFamily="34" charset="0"/>
              <a:buChar char="•"/>
            </a:pPr>
            <a:r>
              <a:rPr lang="en-GB"/>
              <a:t>Which was quite illuminating about ways that humanists might seek to make use of digital tech</a:t>
            </a:r>
          </a:p>
          <a:p>
            <a:pPr marL="171450" indent="-171450">
              <a:buFont typeface="Arial" panose="020B0604020202020204" pitchFamily="34" charset="0"/>
              <a:buChar char="•"/>
            </a:pPr>
            <a:r>
              <a:rPr lang="en-GB"/>
              <a:t>Please don’t feel obligated to come if that sounds horrifying, but I hope it’ll be fun</a:t>
            </a:r>
          </a:p>
          <a:p>
            <a:pPr marL="171450" indent="-171450">
              <a:buFont typeface="Arial" panose="020B0604020202020204" pitchFamily="34" charset="0"/>
              <a:buChar char="•"/>
            </a:pPr>
            <a:r>
              <a:rPr lang="en-GB"/>
              <a:t>My hope is that it will be helpful in identifying possibilities, ways that the digital can be used to enhance your collection or practice in some way</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The Cat Chat is just to talk a bit more broadly to Wellcome about the project</a:t>
            </a:r>
          </a:p>
          <a:p>
            <a:endParaRPr lang="en-GB"/>
          </a:p>
          <a:p>
            <a:r>
              <a:rPr lang="en-GB"/>
              <a:t>These slides have been a wrap-up of sorts, the wrap up session will be more about this visit</a:t>
            </a:r>
          </a:p>
          <a:p>
            <a:pPr marL="171450" indent="-171450">
              <a:buFont typeface="Arial" panose="020B0604020202020204" pitchFamily="34" charset="0"/>
              <a:buChar char="•"/>
            </a:pPr>
            <a:r>
              <a:rPr lang="en-GB"/>
              <a:t>But for the willing, I’d like to do a whole-project reflections activity</a:t>
            </a:r>
          </a:p>
          <a:p>
            <a:pPr marL="171450" indent="-171450">
              <a:buFont typeface="Arial" panose="020B0604020202020204" pitchFamily="34" charset="0"/>
              <a:buChar char="•"/>
            </a:pPr>
            <a:r>
              <a:rPr lang="en-GB"/>
              <a:t>That could be really helpful for writing up on what has and hasn’t worked in this approach to collaboration</a:t>
            </a:r>
          </a:p>
          <a:p>
            <a:endParaRPr lang="en-GB"/>
          </a:p>
          <a:p>
            <a:endParaRPr lang="en-GB"/>
          </a:p>
          <a:p>
            <a:endParaRPr lang="en-GB"/>
          </a:p>
        </p:txBody>
      </p:sp>
      <p:sp>
        <p:nvSpPr>
          <p:cNvPr id="4" name="Slide Number Placeholder 3"/>
          <p:cNvSpPr>
            <a:spLocks noGrp="1"/>
          </p:cNvSpPr>
          <p:nvPr>
            <p:ph type="sldNum" sz="quarter" idx="5"/>
          </p:nvPr>
        </p:nvSpPr>
        <p:spPr/>
        <p:txBody>
          <a:bodyPr/>
          <a:lstStyle/>
          <a:p>
            <a:fld id="{E8526699-E148-466C-AFDB-5343868BE4F8}" type="slidenum">
              <a:rPr lang="en-GB" smtClean="0"/>
              <a:t>13</a:t>
            </a:fld>
            <a:endParaRPr lang="en-GB"/>
          </a:p>
        </p:txBody>
      </p:sp>
    </p:spTree>
    <p:extLst>
      <p:ext uri="{BB962C8B-B14F-4D97-AF65-F5344CB8AC3E}">
        <p14:creationId xmlns:p14="http://schemas.microsoft.com/office/powerpoint/2010/main" val="2531526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I’m really interested in exploring other possibilities or hearing more about what might be useful for you, for new or existing audiences</a:t>
            </a:r>
          </a:p>
          <a:p>
            <a:r>
              <a:rPr lang="en-GB"/>
              <a:t>These are just possibilities that have come up during the course of this project [or possibly I might have made some of them up]</a:t>
            </a:r>
          </a:p>
          <a:p>
            <a:r>
              <a:rPr lang="en-GB"/>
              <a:t>I would love to expand on this, and that’s one thing that I’d like to revisit on Thursday with anyone who is willing</a:t>
            </a:r>
          </a:p>
          <a:p>
            <a:r>
              <a:rPr lang="en-GB"/>
              <a:t>I’m also very happy to work one on one with anyone who has a particular thought or idea to explore while I am here</a:t>
            </a:r>
          </a:p>
          <a:p>
            <a:endParaRPr lang="en-GB"/>
          </a:p>
          <a:p>
            <a:pPr marL="171450" indent="-171450">
              <a:buFont typeface="Arial" panose="020B0604020202020204" pitchFamily="34" charset="0"/>
              <a:buChar char="•"/>
            </a:pPr>
            <a:r>
              <a:rPr lang="en-GB"/>
              <a:t>Automatic classification</a:t>
            </a:r>
          </a:p>
          <a:p>
            <a:pPr marL="628650" lvl="1" indent="-171450">
              <a:buFont typeface="Arial" panose="020B0604020202020204" pitchFamily="34" charset="0"/>
              <a:buChar char="•"/>
            </a:pPr>
            <a:r>
              <a:rPr lang="en-GB"/>
              <a:t>Can we use text mining techniques to suggest subjects for books that currently have none in the catalogue?</a:t>
            </a:r>
          </a:p>
          <a:p>
            <a:pPr marL="171450" lvl="0" indent="-171450">
              <a:buFont typeface="Arial" panose="020B0604020202020204" pitchFamily="34" charset="0"/>
              <a:buChar char="•"/>
            </a:pPr>
            <a:r>
              <a:rPr lang="en-GB"/>
              <a:t>Summarisation</a:t>
            </a:r>
          </a:p>
          <a:p>
            <a:pPr marL="628650" lvl="1" indent="-171450">
              <a:buFont typeface="Arial" panose="020B0604020202020204" pitchFamily="34" charset="0"/>
              <a:buChar char="•"/>
            </a:pPr>
            <a:r>
              <a:rPr lang="en-GB"/>
              <a:t>Using topic models, graphs of topics etc to summarize the content of a text or a collection of texts</a:t>
            </a:r>
          </a:p>
          <a:p>
            <a:pPr marL="171450" lvl="0" indent="-171450">
              <a:buFont typeface="Arial" panose="020B0604020202020204" pitchFamily="34" charset="0"/>
              <a:buChar char="•"/>
            </a:pPr>
            <a:r>
              <a:rPr lang="en-GB"/>
              <a:t>Representation</a:t>
            </a:r>
          </a:p>
          <a:p>
            <a:pPr marL="628650" lvl="1" indent="-171450">
              <a:buFont typeface="Arial" panose="020B0604020202020204" pitchFamily="34" charset="0"/>
              <a:buChar char="•"/>
            </a:pPr>
            <a:r>
              <a:rPr lang="en-GB"/>
              <a:t> I could imagine doing this as a small part of a physical exhibition, as a part of an online exhibition, in tools that allow digital audiences to engage with the collection</a:t>
            </a:r>
          </a:p>
          <a:p>
            <a:pPr marL="171450" lvl="0" indent="-171450">
              <a:buFont typeface="Arial" panose="020B0604020202020204" pitchFamily="34" charset="0"/>
              <a:buChar char="•"/>
            </a:pPr>
            <a:r>
              <a:rPr lang="en-GB"/>
              <a:t>Detecting offensive language</a:t>
            </a:r>
          </a:p>
          <a:p>
            <a:pPr marL="628650" lvl="1" indent="-171450">
              <a:buFont typeface="Arial" panose="020B0604020202020204" pitchFamily="34" charset="0"/>
              <a:buChar char="•"/>
            </a:pPr>
            <a:r>
              <a:rPr lang="en-GB"/>
              <a:t>Scanning texts for offensive language, or even phrases that contain no out and out offensive words, but are offensive in their content</a:t>
            </a:r>
          </a:p>
          <a:p>
            <a:pPr marL="171450" lvl="0" indent="-171450">
              <a:buFont typeface="Arial" panose="020B0604020202020204" pitchFamily="34" charset="0"/>
              <a:buChar char="•"/>
            </a:pPr>
            <a:r>
              <a:rPr lang="en-GB"/>
              <a:t>...</a:t>
            </a:r>
          </a:p>
          <a:p>
            <a:pPr marL="628650" lvl="1" indent="-171450">
              <a:buFont typeface="Arial" panose="020B0604020202020204" pitchFamily="34" charset="0"/>
              <a:buChar char="•"/>
            </a:pPr>
            <a:r>
              <a:rPr lang="en-GB"/>
              <a:t>I’m sure those are more, those are just the ones in my head, I think they follow largely from things that have been mentioned on prior visits</a:t>
            </a:r>
          </a:p>
        </p:txBody>
      </p:sp>
      <p:sp>
        <p:nvSpPr>
          <p:cNvPr id="4" name="Slide Number Placeholder 3"/>
          <p:cNvSpPr>
            <a:spLocks noGrp="1"/>
          </p:cNvSpPr>
          <p:nvPr>
            <p:ph type="sldNum" sz="quarter" idx="5"/>
          </p:nvPr>
        </p:nvSpPr>
        <p:spPr/>
        <p:txBody>
          <a:bodyPr/>
          <a:lstStyle/>
          <a:p>
            <a:fld id="{E8526699-E148-466C-AFDB-5343868BE4F8}" type="slidenum">
              <a:rPr lang="en-GB" smtClean="0"/>
              <a:t>14</a:t>
            </a:fld>
            <a:endParaRPr lang="en-GB"/>
          </a:p>
        </p:txBody>
      </p:sp>
    </p:spTree>
    <p:extLst>
      <p:ext uri="{BB962C8B-B14F-4D97-AF65-F5344CB8AC3E}">
        <p14:creationId xmlns:p14="http://schemas.microsoft.com/office/powerpoint/2010/main" val="2034068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to try to plant some ideas, I’d just like to run back through Voyant</a:t>
            </a:r>
          </a:p>
          <a:p>
            <a:r>
              <a:rPr lang="en-GB"/>
              <a:t>As I’m working through this, please just have in mind potential uses, potential audiences, really any ideas at all</a:t>
            </a:r>
          </a:p>
          <a:p>
            <a:r>
              <a:rPr lang="en-GB"/>
              <a:t>Please feel very free to interrupt, we can pause to discuss things, try things out etc</a:t>
            </a:r>
          </a:p>
        </p:txBody>
      </p:sp>
      <p:sp>
        <p:nvSpPr>
          <p:cNvPr id="4" name="Slide Number Placeholder 3"/>
          <p:cNvSpPr>
            <a:spLocks noGrp="1"/>
          </p:cNvSpPr>
          <p:nvPr>
            <p:ph type="sldNum" sz="quarter" idx="5"/>
          </p:nvPr>
        </p:nvSpPr>
        <p:spPr/>
        <p:txBody>
          <a:bodyPr/>
          <a:lstStyle/>
          <a:p>
            <a:fld id="{E8526699-E148-466C-AFDB-5343868BE4F8}" type="slidenum">
              <a:rPr lang="en-GB" smtClean="0"/>
              <a:t>15</a:t>
            </a:fld>
            <a:endParaRPr lang="en-GB"/>
          </a:p>
        </p:txBody>
      </p:sp>
    </p:spTree>
    <p:extLst>
      <p:ext uri="{BB962C8B-B14F-4D97-AF65-F5344CB8AC3E}">
        <p14:creationId xmlns:p14="http://schemas.microsoft.com/office/powerpoint/2010/main" val="1083703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But first, if we’re thinking about what can be done with “data methods” to reach new audiences, we can think a bit more generally</a:t>
            </a:r>
          </a:p>
          <a:p>
            <a:r>
              <a:rPr lang="en-GB"/>
              <a:t>Though I’m mainly focused on text analysis, more traditional data can also be interesting or telling</a:t>
            </a:r>
          </a:p>
          <a:p>
            <a:r>
              <a:rPr lang="en-GB"/>
              <a:t>This is the word counts of my 18</a:t>
            </a:r>
            <a:r>
              <a:rPr lang="en-GB" baseline="30000"/>
              <a:t>th</a:t>
            </a:r>
            <a:r>
              <a:rPr lang="en-GB"/>
              <a:t> century corpus, which tells us something about the lengths of books over this time (as represented in your collection)</a:t>
            </a:r>
          </a:p>
          <a:p>
            <a:endParaRPr lang="en-GB"/>
          </a:p>
          <a:p>
            <a:r>
              <a:rPr lang="en-GB"/>
              <a:t>Word counts, normal scale, size-sorted</a:t>
            </a:r>
          </a:p>
        </p:txBody>
      </p:sp>
      <p:sp>
        <p:nvSpPr>
          <p:cNvPr id="4" name="Slide Number Placeholder 3"/>
          <p:cNvSpPr>
            <a:spLocks noGrp="1"/>
          </p:cNvSpPr>
          <p:nvPr>
            <p:ph type="sldNum" sz="quarter" idx="5"/>
          </p:nvPr>
        </p:nvSpPr>
        <p:spPr/>
        <p:txBody>
          <a:bodyPr/>
          <a:lstStyle/>
          <a:p>
            <a:fld id="{E8526699-E148-466C-AFDB-5343868BE4F8}" type="slidenum">
              <a:rPr lang="en-GB" smtClean="0"/>
              <a:t>16</a:t>
            </a:fld>
            <a:endParaRPr lang="en-GB"/>
          </a:p>
        </p:txBody>
      </p:sp>
    </p:spTree>
    <p:extLst>
      <p:ext uri="{BB962C8B-B14F-4D97-AF65-F5344CB8AC3E}">
        <p14:creationId xmlns:p14="http://schemas.microsoft.com/office/powerpoint/2010/main" val="2818459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is the same thing, visualised in a different way, that perhaps makes the point about the typical size range more clearly</a:t>
            </a:r>
          </a:p>
          <a:p>
            <a:r>
              <a:rPr lang="en-GB"/>
              <a:t>There must be a very large range of visualisations of this sort that can be generated just from data in the catalogue</a:t>
            </a:r>
          </a:p>
          <a:p>
            <a:r>
              <a:rPr lang="en-GB"/>
              <a:t>Something like number of books over time, number of words over time, might be interesting... or at least I would find it interesting!</a:t>
            </a:r>
          </a:p>
          <a:p>
            <a:r>
              <a:rPr lang="en-GB"/>
              <a:t>Or from data in the catalogue plus simple operations like word counts</a:t>
            </a:r>
          </a:p>
          <a:p>
            <a:endParaRPr lang="en-GB"/>
          </a:p>
          <a:p>
            <a:r>
              <a:rPr lang="en-GB"/>
              <a:t>Word counts, log scale, unsorted</a:t>
            </a:r>
          </a:p>
          <a:p>
            <a:r>
              <a:rPr lang="en-GB"/>
              <a:t>The large number of 6-word documents are mostly “No text resource found for X”</a:t>
            </a:r>
          </a:p>
          <a:p>
            <a:endParaRPr lang="en-GB"/>
          </a:p>
        </p:txBody>
      </p:sp>
      <p:sp>
        <p:nvSpPr>
          <p:cNvPr id="4" name="Slide Number Placeholder 3"/>
          <p:cNvSpPr>
            <a:spLocks noGrp="1"/>
          </p:cNvSpPr>
          <p:nvPr>
            <p:ph type="sldNum" sz="quarter" idx="5"/>
          </p:nvPr>
        </p:nvSpPr>
        <p:spPr/>
        <p:txBody>
          <a:bodyPr/>
          <a:lstStyle/>
          <a:p>
            <a:fld id="{E8526699-E148-466C-AFDB-5343868BE4F8}" type="slidenum">
              <a:rPr lang="en-GB" smtClean="0"/>
              <a:t>17</a:t>
            </a:fld>
            <a:endParaRPr lang="en-GB"/>
          </a:p>
        </p:txBody>
      </p:sp>
    </p:spTree>
    <p:extLst>
      <p:ext uri="{BB962C8B-B14F-4D97-AF65-F5344CB8AC3E}">
        <p14:creationId xmlns:p14="http://schemas.microsoft.com/office/powerpoint/2010/main" val="2595637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8526699-E148-466C-AFDB-5343868BE4F8}" type="slidenum">
              <a:rPr lang="en-GB" smtClean="0"/>
              <a:t>18</a:t>
            </a:fld>
            <a:endParaRPr lang="en-GB"/>
          </a:p>
        </p:txBody>
      </p:sp>
    </p:spTree>
    <p:extLst>
      <p:ext uri="{BB962C8B-B14F-4D97-AF65-F5344CB8AC3E}">
        <p14:creationId xmlns:p14="http://schemas.microsoft.com/office/powerpoint/2010/main" val="1061042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8526699-E148-466C-AFDB-5343868BE4F8}" type="slidenum">
              <a:rPr lang="en-GB" smtClean="0"/>
              <a:t>2</a:t>
            </a:fld>
            <a:endParaRPr lang="en-GB"/>
          </a:p>
        </p:txBody>
      </p:sp>
    </p:spTree>
    <p:extLst>
      <p:ext uri="{BB962C8B-B14F-4D97-AF65-F5344CB8AC3E}">
        <p14:creationId xmlns:p14="http://schemas.microsoft.com/office/powerpoint/2010/main" val="656897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To begin at the beginning, this project is an RLUK/TNA Professional Fellowship</a:t>
            </a:r>
          </a:p>
          <a:p>
            <a:endParaRPr lang="en-GB"/>
          </a:p>
          <a:p>
            <a:r>
              <a:rPr lang="en-GB"/>
              <a:t>These fellowships are for:</a:t>
            </a:r>
          </a:p>
          <a:p>
            <a:pPr marL="171450" indent="-171450">
              <a:buFont typeface="Arial" panose="020B0604020202020204" pitchFamily="34" charset="0"/>
              <a:buChar char="•"/>
            </a:pPr>
            <a:r>
              <a:rPr lang="en-GB"/>
              <a:t>Exploring a professional practice question</a:t>
            </a:r>
          </a:p>
          <a:p>
            <a:pPr marL="171450" indent="-171450">
              <a:buFont typeface="Arial" panose="020B0604020202020204" pitchFamily="34" charset="0"/>
              <a:buChar char="•"/>
            </a:pPr>
            <a:r>
              <a:rPr lang="en-GB"/>
              <a:t>Contributing to a wider piece of work</a:t>
            </a:r>
          </a:p>
          <a:p>
            <a:pPr marL="171450" indent="-171450">
              <a:buFont typeface="Arial" panose="020B0604020202020204" pitchFamily="34" charset="0"/>
              <a:buChar char="•"/>
            </a:pPr>
            <a:r>
              <a:rPr lang="en-GB"/>
              <a:t>Facilitating shared learning between RLUK and TNA.</a:t>
            </a:r>
          </a:p>
          <a:p>
            <a:pPr marL="0" indent="0">
              <a:buFont typeface="Arial" panose="020B0604020202020204" pitchFamily="34" charset="0"/>
              <a:buNone/>
            </a:pPr>
            <a:endParaRPr lang="en-GB"/>
          </a:p>
          <a:p>
            <a:pPr marL="0" indent="0">
              <a:buFont typeface="Arial" panose="020B0604020202020204" pitchFamily="34" charset="0"/>
              <a:buNone/>
            </a:pPr>
            <a:r>
              <a:rPr lang="en-GB"/>
              <a:t>Comprise:</a:t>
            </a:r>
          </a:p>
          <a:p>
            <a:pPr marL="171450" indent="-171450">
              <a:buFont typeface="Arial" panose="020B0604020202020204" pitchFamily="34" charset="0"/>
              <a:buChar char="•"/>
            </a:pPr>
            <a:r>
              <a:rPr lang="en-GB"/>
              <a:t>A project with a short-term residency with a partner institution</a:t>
            </a:r>
          </a:p>
          <a:p>
            <a:pPr marL="628650" lvl="1" indent="-171450">
              <a:buFont typeface="Arial" panose="020B0604020202020204" pitchFamily="34" charset="0"/>
              <a:buChar char="•"/>
            </a:pPr>
            <a:r>
              <a:rPr lang="en-GB"/>
              <a:t>So a staff member at an RLUK library will do a residency at The National Archives and vice versa</a:t>
            </a:r>
          </a:p>
          <a:p>
            <a:pPr marL="628650" lvl="1" indent="-171450">
              <a:buFont typeface="Arial" panose="020B0604020202020204" pitchFamily="34" charset="0"/>
              <a:buChar char="•"/>
            </a:pPr>
            <a:r>
              <a:rPr lang="en-GB"/>
              <a:t>Someone at the host institution acts as a mentor – for me that’s been Alexandra and Jonathan</a:t>
            </a:r>
          </a:p>
          <a:p>
            <a:pPr marL="171450" indent="-171450">
              <a:buFont typeface="Arial" panose="020B0604020202020204" pitchFamily="34" charset="0"/>
              <a:buChar char="•"/>
            </a:pPr>
            <a:r>
              <a:rPr lang="en-GB"/>
              <a:t>It’s quite a small project -- 10% of time for a year, so works out at a couple of days a month.</a:t>
            </a:r>
          </a:p>
          <a:p>
            <a:pPr marL="628650" lvl="1" indent="-171450">
              <a:buFont typeface="Arial" panose="020B0604020202020204" pitchFamily="34" charset="0"/>
              <a:buChar char="•"/>
            </a:pPr>
            <a:r>
              <a:rPr lang="en-GB"/>
              <a:t>I’ve done more than that, with line management blessing</a:t>
            </a:r>
          </a:p>
          <a:p>
            <a:pPr marL="628650" lvl="1" indent="-171450">
              <a:buFont typeface="Arial" panose="020B0604020202020204" pitchFamily="34" charset="0"/>
              <a:buChar char="•"/>
            </a:pPr>
            <a:r>
              <a:rPr lang="en-GB"/>
              <a:t>But I have tried to keep it as small as I can</a:t>
            </a:r>
          </a:p>
          <a:p>
            <a:pPr marL="171450" indent="-171450">
              <a:buFont typeface="Arial" panose="020B0604020202020204" pitchFamily="34" charset="0"/>
              <a:buChar char="•"/>
            </a:pPr>
            <a:endParaRPr lang="en-GB"/>
          </a:p>
          <a:p>
            <a:pPr marL="0" indent="0">
              <a:buFont typeface="Arial" panose="020B0604020202020204" pitchFamily="34" charset="0"/>
              <a:buNone/>
            </a:pPr>
            <a:r>
              <a:rPr lang="en-GB"/>
              <a:t>I’ve done about half of my residency as one-day visits</a:t>
            </a:r>
          </a:p>
          <a:p>
            <a:pPr marL="0" indent="0">
              <a:buFont typeface="Arial" panose="020B0604020202020204" pitchFamily="34" charset="0"/>
              <a:buNone/>
            </a:pPr>
            <a:r>
              <a:rPr lang="en-GB"/>
              <a:t>Now I’m here for two weeks at 3 days each, for the other half</a:t>
            </a:r>
          </a:p>
        </p:txBody>
      </p:sp>
      <p:sp>
        <p:nvSpPr>
          <p:cNvPr id="4" name="Slide Number Placeholder 3"/>
          <p:cNvSpPr>
            <a:spLocks noGrp="1"/>
          </p:cNvSpPr>
          <p:nvPr>
            <p:ph type="sldNum" sz="quarter" idx="5"/>
          </p:nvPr>
        </p:nvSpPr>
        <p:spPr/>
        <p:txBody>
          <a:bodyPr/>
          <a:lstStyle/>
          <a:p>
            <a:fld id="{E8526699-E148-466C-AFDB-5343868BE4F8}" type="slidenum">
              <a:rPr lang="en-GB" smtClean="0"/>
              <a:t>3</a:t>
            </a:fld>
            <a:endParaRPr lang="en-GB"/>
          </a:p>
        </p:txBody>
      </p:sp>
    </p:spTree>
    <p:extLst>
      <p:ext uri="{BB962C8B-B14F-4D97-AF65-F5344CB8AC3E}">
        <p14:creationId xmlns:p14="http://schemas.microsoft.com/office/powerpoint/2010/main" val="2787758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main point of the project is to explore interdisciplinary collaboration</a:t>
            </a:r>
          </a:p>
          <a:p>
            <a:r>
              <a:rPr lang="en-GB"/>
              <a:t>How do we bring digital and what I variously call collections or humanities specialisms together</a:t>
            </a:r>
          </a:p>
          <a:p>
            <a:r>
              <a:rPr lang="en-GB"/>
              <a:t>In order to identify areas where digital methods can bring some value</a:t>
            </a:r>
          </a:p>
          <a:p>
            <a:r>
              <a:rPr lang="en-GB"/>
              <a:t>And then to explore one or more of those areas</a:t>
            </a:r>
          </a:p>
          <a:p>
            <a:r>
              <a:rPr lang="en-GB"/>
              <a:t>Inspired by the sprint demo from the Agile software development methodology</a:t>
            </a:r>
          </a:p>
          <a:p>
            <a:r>
              <a:rPr lang="en-GB"/>
              <a:t>I’ve been building prototypes and bringing them back here for demonstration and discussion</a:t>
            </a:r>
          </a:p>
        </p:txBody>
      </p:sp>
      <p:sp>
        <p:nvSpPr>
          <p:cNvPr id="4" name="Slide Number Placeholder 3"/>
          <p:cNvSpPr>
            <a:spLocks noGrp="1"/>
          </p:cNvSpPr>
          <p:nvPr>
            <p:ph type="sldNum" sz="quarter" idx="5"/>
          </p:nvPr>
        </p:nvSpPr>
        <p:spPr/>
        <p:txBody>
          <a:bodyPr/>
          <a:lstStyle/>
          <a:p>
            <a:fld id="{E8526699-E148-466C-AFDB-5343868BE4F8}" type="slidenum">
              <a:rPr lang="en-GB" smtClean="0"/>
              <a:t>4</a:t>
            </a:fld>
            <a:endParaRPr lang="en-GB"/>
          </a:p>
        </p:txBody>
      </p:sp>
    </p:spTree>
    <p:extLst>
      <p:ext uri="{BB962C8B-B14F-4D97-AF65-F5344CB8AC3E}">
        <p14:creationId xmlns:p14="http://schemas.microsoft.com/office/powerpoint/2010/main" val="2787758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a:t>So what am I prototyping?</a:t>
            </a:r>
          </a:p>
          <a:p>
            <a:pPr marL="0" indent="0">
              <a:buFont typeface="Arial" panose="020B0604020202020204" pitchFamily="34" charset="0"/>
              <a:buNone/>
            </a:pPr>
            <a:r>
              <a:rPr lang="en-GB"/>
              <a:t>I’m mining your texts</a:t>
            </a:r>
          </a:p>
          <a:p>
            <a:pPr marL="0" indent="0">
              <a:buFont typeface="Arial" panose="020B0604020202020204" pitchFamily="34" charset="0"/>
              <a:buNone/>
            </a:pPr>
            <a:r>
              <a:rPr lang="en-GB"/>
              <a:t>The original idea was inspired by Jo Guldi’s critical search</a:t>
            </a:r>
          </a:p>
          <a:p>
            <a:pPr marL="171450" indent="-171450">
              <a:buFont typeface="Arial" panose="020B0604020202020204" pitchFamily="34" charset="0"/>
              <a:buChar char="•"/>
            </a:pPr>
            <a:r>
              <a:rPr lang="en-GB"/>
              <a:t>Which is essentially about experimenting with text mining methods</a:t>
            </a:r>
          </a:p>
          <a:p>
            <a:pPr marL="171450" indent="-171450">
              <a:buFont typeface="Arial" panose="020B0604020202020204" pitchFamily="34" charset="0"/>
              <a:buChar char="•"/>
            </a:pPr>
            <a:r>
              <a:rPr lang="en-GB"/>
              <a:t>Informed by historical knowledge and with a humanistic critical eye</a:t>
            </a:r>
          </a:p>
          <a:p>
            <a:pPr marL="0" indent="0">
              <a:buFont typeface="Arial" panose="020B0604020202020204" pitchFamily="34" charset="0"/>
              <a:buNone/>
            </a:pPr>
            <a:r>
              <a:rPr lang="en-GB"/>
              <a:t>In this case, using text mining to search your collection</a:t>
            </a:r>
          </a:p>
          <a:p>
            <a:pPr marL="0" indent="0">
              <a:buFont typeface="Arial" panose="020B0604020202020204" pitchFamily="34" charset="0"/>
              <a:buNone/>
            </a:pPr>
            <a:r>
              <a:rPr lang="en-GB"/>
              <a:t>The intention was to look for early modern material on aging</a:t>
            </a:r>
          </a:p>
          <a:p>
            <a:pPr marL="0" indent="0">
              <a:buFont typeface="Arial" panose="020B0604020202020204" pitchFamily="34" charset="0"/>
              <a:buNone/>
            </a:pPr>
            <a:r>
              <a:rPr lang="en-GB"/>
              <a:t>But for one reason and another, haven’t got much past high level explorations of the collection</a:t>
            </a:r>
          </a:p>
        </p:txBody>
      </p:sp>
      <p:sp>
        <p:nvSpPr>
          <p:cNvPr id="4" name="Slide Number Placeholder 3"/>
          <p:cNvSpPr>
            <a:spLocks noGrp="1"/>
          </p:cNvSpPr>
          <p:nvPr>
            <p:ph type="sldNum" sz="quarter" idx="5"/>
          </p:nvPr>
        </p:nvSpPr>
        <p:spPr/>
        <p:txBody>
          <a:bodyPr/>
          <a:lstStyle/>
          <a:p>
            <a:fld id="{E8526699-E148-466C-AFDB-5343868BE4F8}" type="slidenum">
              <a:rPr lang="en-GB" smtClean="0"/>
              <a:t>5</a:t>
            </a:fld>
            <a:endParaRPr lang="en-GB"/>
          </a:p>
        </p:txBody>
      </p:sp>
    </p:spTree>
    <p:extLst>
      <p:ext uri="{BB962C8B-B14F-4D97-AF65-F5344CB8AC3E}">
        <p14:creationId xmlns:p14="http://schemas.microsoft.com/office/powerpoint/2010/main" val="81474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to run over work so far:</a:t>
            </a:r>
          </a:p>
          <a:p>
            <a:r>
              <a:rPr lang="en-GB"/>
              <a:t>The first workshop was back in May and was mainly an introduction to the project as I’d originally intended it</a:t>
            </a:r>
          </a:p>
          <a:p>
            <a:r>
              <a:rPr lang="en-GB"/>
              <a:t>And a demonstration of some text mining methods using a tool called Voyant and a small amount of Wellcome text</a:t>
            </a:r>
          </a:p>
          <a:p>
            <a:r>
              <a:rPr lang="en-GB"/>
              <a:t>I’ll come back to Voyant later</a:t>
            </a:r>
          </a:p>
        </p:txBody>
      </p:sp>
      <p:sp>
        <p:nvSpPr>
          <p:cNvPr id="4" name="Slide Number Placeholder 3"/>
          <p:cNvSpPr>
            <a:spLocks noGrp="1"/>
          </p:cNvSpPr>
          <p:nvPr>
            <p:ph type="sldNum" sz="quarter" idx="5"/>
          </p:nvPr>
        </p:nvSpPr>
        <p:spPr/>
        <p:txBody>
          <a:bodyPr/>
          <a:lstStyle/>
          <a:p>
            <a:fld id="{E8526699-E148-466C-AFDB-5343868BE4F8}" type="slidenum">
              <a:rPr lang="en-GB" smtClean="0"/>
              <a:t>6</a:t>
            </a:fld>
            <a:endParaRPr lang="en-GB"/>
          </a:p>
        </p:txBody>
      </p:sp>
    </p:spTree>
    <p:extLst>
      <p:ext uri="{BB962C8B-B14F-4D97-AF65-F5344CB8AC3E}">
        <p14:creationId xmlns:p14="http://schemas.microsoft.com/office/powerpoint/2010/main" val="2909772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workshop 2 I started with a tool called HaToRI</a:t>
            </a:r>
          </a:p>
          <a:p>
            <a:r>
              <a:rPr lang="en-GB"/>
              <a:t>This was created by some digital historians to study Hansard through the medium of topic models</a:t>
            </a:r>
          </a:p>
          <a:p>
            <a:r>
              <a:rPr lang="en-GB"/>
              <a:t>They intended it to be reusable for other data sets</a:t>
            </a:r>
          </a:p>
          <a:p>
            <a:r>
              <a:rPr lang="en-GB"/>
              <a:t>I found it to be not quite as reusable as I’d hoped (but not bad for a DH project)</a:t>
            </a:r>
          </a:p>
          <a:p>
            <a:r>
              <a:rPr lang="en-GB"/>
              <a:t>But did get it to consume a corpus of Wellcome Collection text</a:t>
            </a:r>
          </a:p>
          <a:p>
            <a:pPr marL="171450" indent="-171450">
              <a:buFont typeface="Arial" panose="020B0604020202020204" pitchFamily="34" charset="0"/>
              <a:buChar char="•"/>
            </a:pPr>
            <a:r>
              <a:rPr lang="en-GB"/>
              <a:t>Roughly, the English-language, 18</a:t>
            </a:r>
            <a:r>
              <a:rPr lang="en-GB" baseline="30000"/>
              <a:t>th</a:t>
            </a:r>
            <a:r>
              <a:rPr lang="en-GB"/>
              <a:t> century stuff</a:t>
            </a:r>
          </a:p>
          <a:p>
            <a:endParaRPr lang="en-GB"/>
          </a:p>
          <a:p>
            <a:r>
              <a:rPr lang="en-GB"/>
              <a:t>HaToRI is a topic modelling tool</a:t>
            </a:r>
          </a:p>
          <a:p>
            <a:r>
              <a:rPr lang="en-GB"/>
              <a:t>Topic modelling uses statistical methods to look for collections of related words</a:t>
            </a:r>
          </a:p>
          <a:p>
            <a:r>
              <a:rPr lang="en-GB"/>
              <a:t>These are assumed to represent topics that the text talks about</a:t>
            </a:r>
          </a:p>
          <a:p>
            <a:r>
              <a:rPr lang="en-GB"/>
              <a:t>Topic modelling can’t put a name to the topics, but it can show you the most important words in each topic</a:t>
            </a:r>
          </a:p>
          <a:p>
            <a:r>
              <a:rPr lang="en-GB"/>
              <a:t>HaToRI renders topic models as word clouds, which are helpful for getting an intuitive sense</a:t>
            </a:r>
          </a:p>
          <a:p>
            <a:r>
              <a:rPr lang="en-GB"/>
              <a:t>So you might be able to see this bottom left topic seems to relate to cooking or recipes</a:t>
            </a:r>
          </a:p>
          <a:p>
            <a:r>
              <a:rPr lang="en-GB"/>
              <a:t>On the other hand, the top left one doesn’t seem to mean anything much</a:t>
            </a:r>
          </a:p>
          <a:p>
            <a:endParaRPr lang="en-GB"/>
          </a:p>
          <a:p>
            <a:r>
              <a:rPr lang="en-GB"/>
              <a:t>HaToRI offered other views that let you see topics clustered by some measure of their closeness to each other</a:t>
            </a:r>
          </a:p>
          <a:p>
            <a:r>
              <a:rPr lang="en-GB"/>
              <a:t>And to deep dive into the makeup of a particular topic and its occurrence over time</a:t>
            </a:r>
          </a:p>
        </p:txBody>
      </p:sp>
      <p:sp>
        <p:nvSpPr>
          <p:cNvPr id="4" name="Slide Number Placeholder 3"/>
          <p:cNvSpPr>
            <a:spLocks noGrp="1"/>
          </p:cNvSpPr>
          <p:nvPr>
            <p:ph type="sldNum" sz="quarter" idx="5"/>
          </p:nvPr>
        </p:nvSpPr>
        <p:spPr/>
        <p:txBody>
          <a:bodyPr/>
          <a:lstStyle/>
          <a:p>
            <a:fld id="{E8526699-E148-466C-AFDB-5343868BE4F8}" type="slidenum">
              <a:rPr lang="en-GB" smtClean="0"/>
              <a:t>7</a:t>
            </a:fld>
            <a:endParaRPr lang="en-GB"/>
          </a:p>
        </p:txBody>
      </p:sp>
    </p:spTree>
    <p:extLst>
      <p:ext uri="{BB962C8B-B14F-4D97-AF65-F5344CB8AC3E}">
        <p14:creationId xmlns:p14="http://schemas.microsoft.com/office/powerpoint/2010/main" val="422948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 that was all good, but a bit tricky to customize</a:t>
            </a:r>
          </a:p>
          <a:p>
            <a:r>
              <a:rPr lang="en-GB"/>
              <a:t>Sticking with topic models, I created my own simple interface, built on a pipeline similar to HaToRI’s</a:t>
            </a:r>
          </a:p>
          <a:p>
            <a:r>
              <a:rPr lang="en-GB"/>
              <a:t>This tried to make use of subject information from the catalogue</a:t>
            </a:r>
          </a:p>
          <a:p>
            <a:r>
              <a:rPr lang="en-GB"/>
              <a:t>I think I also kind of pushed the limits of word clouds</a:t>
            </a:r>
          </a:p>
          <a:p>
            <a:r>
              <a:rPr lang="en-GB"/>
              <a:t>On the left here we have a topic model again</a:t>
            </a:r>
          </a:p>
          <a:p>
            <a:r>
              <a:rPr lang="en-GB"/>
              <a:t>In the middle are subjects that seem to relate to that topic</a:t>
            </a:r>
          </a:p>
          <a:p>
            <a:pPr marL="171450" indent="-171450">
              <a:buFont typeface="Arial" panose="020B0604020202020204" pitchFamily="34" charset="0"/>
              <a:buChar char="•"/>
            </a:pPr>
            <a:r>
              <a:rPr lang="en-GB"/>
              <a:t>Based on the catalogue description of the books that are important in the topic</a:t>
            </a:r>
          </a:p>
          <a:p>
            <a:pPr marL="171450" indent="-171450">
              <a:buFont typeface="Arial" panose="020B0604020202020204" pitchFamily="34" charset="0"/>
              <a:buChar char="•"/>
            </a:pPr>
            <a:r>
              <a:rPr lang="en-GB"/>
              <a:t>Sizes based on the importance of the books to the topic</a:t>
            </a:r>
          </a:p>
          <a:p>
            <a:pPr marL="0" indent="0">
              <a:buFont typeface="Arial" panose="020B0604020202020204" pitchFamily="34" charset="0"/>
              <a:buNone/>
            </a:pPr>
            <a:r>
              <a:rPr lang="en-GB"/>
              <a:t>On the right are the key titles</a:t>
            </a:r>
          </a:p>
          <a:p>
            <a:pPr marL="0" indent="0">
              <a:buFont typeface="Arial" panose="020B0604020202020204" pitchFamily="34" charset="0"/>
              <a:buNone/>
            </a:pPr>
            <a:endParaRPr lang="en-GB"/>
          </a:p>
          <a:p>
            <a:pPr marL="0" indent="0">
              <a:buFont typeface="Arial" panose="020B0604020202020204" pitchFamily="34" charset="0"/>
              <a:buNone/>
            </a:pPr>
            <a:r>
              <a:rPr lang="en-GB"/>
              <a:t>At this point I was getting concerned about interpretability</a:t>
            </a:r>
          </a:p>
          <a:p>
            <a:pPr marL="0" indent="0">
              <a:buFont typeface="Arial" panose="020B0604020202020204" pitchFamily="34" charset="0"/>
              <a:buNone/>
            </a:pPr>
            <a:r>
              <a:rPr lang="en-GB"/>
              <a:t>Word clouds are quite intuitive and that seems to make them good for inspiration and suggestion</a:t>
            </a:r>
          </a:p>
          <a:p>
            <a:pPr marL="0" indent="0">
              <a:buFont typeface="Arial" panose="020B0604020202020204" pitchFamily="34" charset="0"/>
              <a:buNone/>
            </a:pPr>
            <a:r>
              <a:rPr lang="en-GB"/>
              <a:t>Sometimes they seem to juxtapose a couple of broad themes, perhaps suggesting a connection of interest</a:t>
            </a:r>
          </a:p>
          <a:p>
            <a:pPr marL="171450" indent="-171450">
              <a:buFont typeface="Arial" panose="020B0604020202020204" pitchFamily="34" charset="0"/>
              <a:buChar char="•"/>
            </a:pPr>
            <a:r>
              <a:rPr lang="en-GB"/>
              <a:t>I feel like this happens more with the subject cloud based on catalogue subjects, rather than the original topic itself</a:t>
            </a:r>
          </a:p>
          <a:p>
            <a:pPr marL="0" indent="0">
              <a:buFont typeface="Arial" panose="020B0604020202020204" pitchFamily="34" charset="0"/>
              <a:buNone/>
            </a:pPr>
            <a:r>
              <a:rPr lang="en-GB"/>
              <a:t>What bothers me is that it is very easy to read a story into a word cloud</a:t>
            </a:r>
          </a:p>
          <a:p>
            <a:pPr marL="0" indent="0">
              <a:buFont typeface="Arial" panose="020B0604020202020204" pitchFamily="34" charset="0"/>
              <a:buNone/>
            </a:pPr>
            <a:r>
              <a:rPr lang="en-GB"/>
              <a:t>Its also a bit technically tricky to scale the words right, and we see that particularly in the document cloud, where nothing especially stands out</a:t>
            </a:r>
          </a:p>
          <a:p>
            <a:pPr marL="0" indent="0">
              <a:buFont typeface="Arial" panose="020B0604020202020204" pitchFamily="34" charset="0"/>
              <a:buNone/>
            </a:pPr>
            <a:r>
              <a:rPr lang="en-GB"/>
              <a:t>So I wouldn’t like to use this for direct analysis</a:t>
            </a:r>
          </a:p>
          <a:p>
            <a:pPr marL="0" indent="0">
              <a:buFont typeface="Arial" panose="020B0604020202020204" pitchFamily="34" charset="0"/>
              <a:buNone/>
            </a:pPr>
            <a:r>
              <a:rPr lang="en-GB"/>
              <a:t>But for search and exploration it seems OK</a:t>
            </a:r>
          </a:p>
          <a:p>
            <a:pPr marL="0" indent="0">
              <a:buFont typeface="Arial" panose="020B0604020202020204" pitchFamily="34" charset="0"/>
              <a:buNone/>
            </a:pPr>
            <a:endParaRPr lang="en-GB"/>
          </a:p>
          <a:p>
            <a:pPr marL="0" indent="0">
              <a:buFont typeface="Arial" panose="020B0604020202020204" pitchFamily="34" charset="0"/>
              <a:buNone/>
            </a:pPr>
            <a:r>
              <a:rPr lang="en-GB"/>
              <a:t>Feedback from the workshop itself was that seeing these three representations side by side was helpful for interpretation</a:t>
            </a:r>
          </a:p>
          <a:p>
            <a:pPr marL="0" indent="0">
              <a:buFont typeface="Arial" panose="020B0604020202020204" pitchFamily="34" charset="0"/>
              <a:buNone/>
            </a:pPr>
            <a:r>
              <a:rPr lang="en-GB"/>
              <a:t>But also general agreement that a word cloud is not the best way to show the titles</a:t>
            </a:r>
          </a:p>
          <a:p>
            <a:pPr marL="0" indent="0">
              <a:buFont typeface="Arial" panose="020B0604020202020204" pitchFamily="34" charset="0"/>
              <a:buNone/>
            </a:pPr>
            <a:endParaRPr lang="en-GB"/>
          </a:p>
          <a:p>
            <a:pPr marL="0" indent="0">
              <a:buFont typeface="Arial" panose="020B0604020202020204" pitchFamily="34" charset="0"/>
              <a:buNone/>
            </a:pPr>
            <a:r>
              <a:rPr lang="en-GB"/>
              <a:t>At the this point I was also generating different numbers of topics</a:t>
            </a:r>
          </a:p>
          <a:p>
            <a:r>
              <a:rPr lang="en-GB"/>
              <a:t>When we topic model, we tell the algorithm how many topics to divide the corpus into</a:t>
            </a:r>
          </a:p>
          <a:p>
            <a:r>
              <a:rPr lang="en-GB"/>
              <a:t>If we look for a small number of topics we should get a high level view of main themes in the collection</a:t>
            </a:r>
          </a:p>
          <a:p>
            <a:r>
              <a:rPr lang="en-GB"/>
              <a:t>If we look for a large number of topics we hopefully get a more fine-grained view</a:t>
            </a:r>
          </a:p>
          <a:p>
            <a:pPr marL="171450" indent="-171450">
              <a:buFont typeface="Arial" panose="020B0604020202020204" pitchFamily="34" charset="0"/>
              <a:buChar char="•"/>
            </a:pPr>
            <a:r>
              <a:rPr lang="en-GB"/>
              <a:t>Though we might also get quite a lot of repetition</a:t>
            </a:r>
          </a:p>
        </p:txBody>
      </p:sp>
      <p:sp>
        <p:nvSpPr>
          <p:cNvPr id="4" name="Slide Number Placeholder 3"/>
          <p:cNvSpPr>
            <a:spLocks noGrp="1"/>
          </p:cNvSpPr>
          <p:nvPr>
            <p:ph type="sldNum" sz="quarter" idx="5"/>
          </p:nvPr>
        </p:nvSpPr>
        <p:spPr/>
        <p:txBody>
          <a:bodyPr/>
          <a:lstStyle/>
          <a:p>
            <a:fld id="{E8526699-E148-466C-AFDB-5343868BE4F8}" type="slidenum">
              <a:rPr lang="en-GB" smtClean="0"/>
              <a:t>8</a:t>
            </a:fld>
            <a:endParaRPr lang="en-GB"/>
          </a:p>
        </p:txBody>
      </p:sp>
    </p:spTree>
    <p:extLst>
      <p:ext uri="{BB962C8B-B14F-4D97-AF65-F5344CB8AC3E}">
        <p14:creationId xmlns:p14="http://schemas.microsoft.com/office/powerpoint/2010/main" val="1083096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Bit of a break for summer, came back in September</a:t>
            </a:r>
          </a:p>
          <a:p>
            <a:r>
              <a:rPr lang="en-GB"/>
              <a:t>Now I’d changed the way that I was building topics</a:t>
            </a:r>
          </a:p>
          <a:p>
            <a:r>
              <a:rPr lang="en-GB"/>
              <a:t>Instead of feeding texts one at a time into the modeller, I fed snippets of 500 words at a time</a:t>
            </a:r>
          </a:p>
          <a:p>
            <a:r>
              <a:rPr lang="en-GB"/>
              <a:t>The thinking being that this would make it easier to pinpoint passages of relevant text</a:t>
            </a:r>
          </a:p>
          <a:p>
            <a:r>
              <a:rPr lang="en-GB"/>
              <a:t>The main interface for this prototype was the word clouds, as on the previous slide</a:t>
            </a:r>
          </a:p>
          <a:p>
            <a:r>
              <a:rPr lang="en-GB"/>
              <a:t>This slide is showing a couple of other views</a:t>
            </a:r>
          </a:p>
          <a:p>
            <a:pPr marL="171450" indent="-171450">
              <a:buFont typeface="Arial" panose="020B0604020202020204" pitchFamily="34" charset="0"/>
              <a:buChar char="•"/>
            </a:pPr>
            <a:r>
              <a:rPr lang="en-GB"/>
              <a:t>One allows viewing the snippets of text making up the topic, ordered by their importance to the topic</a:t>
            </a:r>
          </a:p>
          <a:p>
            <a:pPr marL="171450" indent="-171450">
              <a:buFont typeface="Arial" panose="020B0604020202020204" pitchFamily="34" charset="0"/>
              <a:buChar char="•"/>
            </a:pPr>
            <a:r>
              <a:rPr lang="en-GB"/>
              <a:t>The other shows the topics in a single book</a:t>
            </a:r>
          </a:p>
          <a:p>
            <a:pPr marL="628650" lvl="1" indent="-171450">
              <a:buFont typeface="Arial" panose="020B0604020202020204" pitchFamily="34" charset="0"/>
              <a:buChar char="•"/>
            </a:pPr>
            <a:r>
              <a:rPr lang="en-GB"/>
              <a:t>Each column is a topic</a:t>
            </a:r>
          </a:p>
          <a:p>
            <a:pPr marL="628650" lvl="1" indent="-171450">
              <a:buFont typeface="Arial" panose="020B0604020202020204" pitchFamily="34" charset="0"/>
              <a:buChar char="•"/>
            </a:pPr>
            <a:r>
              <a:rPr lang="en-GB"/>
              <a:t>Each block inside a column is a 500 word chunk</a:t>
            </a:r>
          </a:p>
          <a:p>
            <a:pPr marL="628650" lvl="1" indent="-171450">
              <a:buFont typeface="Arial" panose="020B0604020202020204" pitchFamily="34" charset="0"/>
              <a:buChar char="•"/>
            </a:pPr>
            <a:r>
              <a:rPr lang="en-GB"/>
              <a:t>The size of the block indicates importance of that chunk to the topic</a:t>
            </a:r>
          </a:p>
          <a:p>
            <a:pPr marL="628650" lvl="1" indent="-171450">
              <a:buFont typeface="Arial" panose="020B0604020202020204" pitchFamily="34" charset="0"/>
              <a:buChar char="•"/>
            </a:pPr>
            <a:r>
              <a:rPr lang="en-GB"/>
              <a:t>Ideally, similar books will have similar-looking graphs</a:t>
            </a:r>
          </a:p>
        </p:txBody>
      </p:sp>
      <p:sp>
        <p:nvSpPr>
          <p:cNvPr id="4" name="Slide Number Placeholder 3"/>
          <p:cNvSpPr>
            <a:spLocks noGrp="1"/>
          </p:cNvSpPr>
          <p:nvPr>
            <p:ph type="sldNum" sz="quarter" idx="5"/>
          </p:nvPr>
        </p:nvSpPr>
        <p:spPr/>
        <p:txBody>
          <a:bodyPr/>
          <a:lstStyle/>
          <a:p>
            <a:fld id="{E8526699-E148-466C-AFDB-5343868BE4F8}" type="slidenum">
              <a:rPr lang="en-GB" smtClean="0"/>
              <a:t>9</a:t>
            </a:fld>
            <a:endParaRPr lang="en-GB"/>
          </a:p>
        </p:txBody>
      </p:sp>
    </p:spTree>
    <p:extLst>
      <p:ext uri="{BB962C8B-B14F-4D97-AF65-F5344CB8AC3E}">
        <p14:creationId xmlns:p14="http://schemas.microsoft.com/office/powerpoint/2010/main" val="1351934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D8F2D4-5E9C-ACFE-5B57-34122015E708}"/>
              </a:ext>
            </a:extLst>
          </p:cNvPr>
          <p:cNvSpPr/>
          <p:nvPr userDrawn="1"/>
        </p:nvSpPr>
        <p:spPr>
          <a:xfrm>
            <a:off x="284163" y="284163"/>
            <a:ext cx="11623675" cy="628942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
        <p:nvSpPr>
          <p:cNvPr id="16" name="Picture Placeholder 15">
            <a:extLst>
              <a:ext uri="{FF2B5EF4-FFF2-40B4-BE49-F238E27FC236}">
                <a16:creationId xmlns:a16="http://schemas.microsoft.com/office/drawing/2014/main" id="{9B9AE5C2-A17D-F3B3-334A-BC5E54BAB392}"/>
              </a:ext>
            </a:extLst>
          </p:cNvPr>
          <p:cNvSpPr>
            <a:spLocks noGrp="1"/>
          </p:cNvSpPr>
          <p:nvPr>
            <p:ph type="pic" sz="quarter" idx="10"/>
          </p:nvPr>
        </p:nvSpPr>
        <p:spPr>
          <a:xfrm>
            <a:off x="293691" y="294084"/>
            <a:ext cx="11605415" cy="6271022"/>
          </a:xfrm>
          <a:custGeom>
            <a:avLst/>
            <a:gdLst>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00638 w 11623676"/>
              <a:gd name="connsiteY5" fmla="*/ 6289675 h 6289675"/>
              <a:gd name="connsiteX6" fmla="*/ 5100638 w 11623676"/>
              <a:gd name="connsiteY6" fmla="*/ 2459038 h 6289675"/>
              <a:gd name="connsiteX7" fmla="*/ 0 w 11623676"/>
              <a:gd name="connsiteY7" fmla="*/ 2459038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2 h 6289675"/>
              <a:gd name="connsiteX6" fmla="*/ 5100638 w 11623676"/>
              <a:gd name="connsiteY6" fmla="*/ 2459038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4899 h 6289675"/>
              <a:gd name="connsiteX6" fmla="*/ 5100638 w 11623676"/>
              <a:gd name="connsiteY6" fmla="*/ 2459038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2511 h 6289675"/>
              <a:gd name="connsiteX6" fmla="*/ 5100638 w 11623676"/>
              <a:gd name="connsiteY6" fmla="*/ 2459038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00638 w 11623676"/>
              <a:gd name="connsiteY6" fmla="*/ 2459038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22103 w 11623676"/>
              <a:gd name="connsiteY6" fmla="*/ 2450679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22103 w 11623676"/>
              <a:gd name="connsiteY6" fmla="*/ 2442320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5535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314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3147 h 6289675"/>
              <a:gd name="connsiteX3" fmla="*/ 11623676 w 11623676"/>
              <a:gd name="connsiteY3" fmla="*/ 1708369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0684 w 11623676"/>
              <a:gd name="connsiteY2" fmla="*/ 1713147 h 6289675"/>
              <a:gd name="connsiteX3" fmla="*/ 11623676 w 11623676"/>
              <a:gd name="connsiteY3" fmla="*/ 1708369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1371 w 11623676"/>
              <a:gd name="connsiteY5" fmla="*/ 6276540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2564 w 11623676"/>
              <a:gd name="connsiteY5" fmla="*/ 6288481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1371 w 11623676"/>
              <a:gd name="connsiteY5" fmla="*/ 6287287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22104 w 11623676"/>
              <a:gd name="connsiteY5" fmla="*/ 6286092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08986 w 11623676"/>
              <a:gd name="connsiteY5" fmla="*/ 6286092 h 6289675"/>
              <a:gd name="connsiteX6" fmla="*/ 5110178 w 11623676"/>
              <a:gd name="connsiteY6" fmla="*/ 2445903 h 6289675"/>
              <a:gd name="connsiteX7" fmla="*/ 1193 w 11623676"/>
              <a:gd name="connsiteY7" fmla="*/ 2447096 h 6289675"/>
              <a:gd name="connsiteX8" fmla="*/ 0 w 11623676"/>
              <a:gd name="connsiteY8" fmla="*/ 0 h 628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3676" h="6289675">
                <a:moveTo>
                  <a:pt x="0" y="0"/>
                </a:moveTo>
                <a:lnTo>
                  <a:pt x="9921875" y="0"/>
                </a:lnTo>
                <a:lnTo>
                  <a:pt x="9921875" y="1711952"/>
                </a:lnTo>
                <a:lnTo>
                  <a:pt x="11623676" y="1708369"/>
                </a:lnTo>
                <a:lnTo>
                  <a:pt x="11623676" y="6289675"/>
                </a:lnTo>
                <a:lnTo>
                  <a:pt x="5108986" y="6286092"/>
                </a:lnTo>
                <a:cubicBezTo>
                  <a:pt x="5108588" y="5009213"/>
                  <a:pt x="5110576" y="3722782"/>
                  <a:pt x="5110178" y="2445903"/>
                </a:cubicBezTo>
                <a:lnTo>
                  <a:pt x="1193" y="2447096"/>
                </a:lnTo>
                <a:cubicBezTo>
                  <a:pt x="795" y="1631397"/>
                  <a:pt x="398" y="815699"/>
                  <a:pt x="0" y="0"/>
                </a:cubicBezTo>
                <a:close/>
              </a:path>
            </a:pathLst>
          </a:custGeom>
          <a:solidFill>
            <a:schemeClr val="bg1">
              <a:lumMod val="85000"/>
            </a:schemeClr>
          </a:solidFill>
          <a:ln w="19050">
            <a:noFill/>
          </a:ln>
        </p:spPr>
        <p:txBody>
          <a:bodyPr wrap="square">
            <a:noAutofit/>
          </a:bodyPr>
          <a:lstStyle/>
          <a:p>
            <a:r>
              <a:rPr lang="en-GB"/>
              <a:t>Click icon to add picture</a:t>
            </a:r>
          </a:p>
        </p:txBody>
      </p:sp>
      <p:sp>
        <p:nvSpPr>
          <p:cNvPr id="7" name="Rectangle 6">
            <a:extLst>
              <a:ext uri="{FF2B5EF4-FFF2-40B4-BE49-F238E27FC236}">
                <a16:creationId xmlns:a16="http://schemas.microsoft.com/office/drawing/2014/main" id="{287FD12B-4DF0-18D6-1F3C-10055179B50D}"/>
              </a:ext>
            </a:extLst>
          </p:cNvPr>
          <p:cNvSpPr/>
          <p:nvPr userDrawn="1"/>
        </p:nvSpPr>
        <p:spPr>
          <a:xfrm>
            <a:off x="284163" y="2743201"/>
            <a:ext cx="5100637" cy="214572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Rectangle 7">
            <a:extLst>
              <a:ext uri="{FF2B5EF4-FFF2-40B4-BE49-F238E27FC236}">
                <a16:creationId xmlns:a16="http://schemas.microsoft.com/office/drawing/2014/main" id="{206A9A88-330A-1D1B-7639-29F93FEA9B15}"/>
              </a:ext>
            </a:extLst>
          </p:cNvPr>
          <p:cNvSpPr/>
          <p:nvPr userDrawn="1"/>
        </p:nvSpPr>
        <p:spPr>
          <a:xfrm>
            <a:off x="284163" y="4888922"/>
            <a:ext cx="5100637" cy="16849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4082AEB-5006-8BDB-B209-D0CE6D0D9E54}"/>
              </a:ext>
            </a:extLst>
          </p:cNvPr>
          <p:cNvSpPr>
            <a:spLocks noGrp="1"/>
          </p:cNvSpPr>
          <p:nvPr>
            <p:ph type="ctrTitle"/>
          </p:nvPr>
        </p:nvSpPr>
        <p:spPr>
          <a:xfrm>
            <a:off x="568325" y="2743201"/>
            <a:ext cx="4535488" cy="2145722"/>
          </a:xfrm>
        </p:spPr>
        <p:txBody>
          <a:bodyPr anchor="ctr" anchorCtr="0"/>
          <a:lstStyle>
            <a:lvl1pPr algn="l">
              <a:defRPr sz="4800"/>
            </a:lvl1pPr>
          </a:lstStyle>
          <a:p>
            <a:r>
              <a:rPr lang="en-GB"/>
              <a:t>Click to edit Master title style</a:t>
            </a:r>
            <a:endParaRPr lang="en-GB" dirty="0"/>
          </a:p>
        </p:txBody>
      </p:sp>
      <p:sp>
        <p:nvSpPr>
          <p:cNvPr id="3" name="Subtitle 2">
            <a:extLst>
              <a:ext uri="{FF2B5EF4-FFF2-40B4-BE49-F238E27FC236}">
                <a16:creationId xmlns:a16="http://schemas.microsoft.com/office/drawing/2014/main" id="{7CF3C4D3-D951-05DD-58CA-A9363283ABF1}"/>
              </a:ext>
            </a:extLst>
          </p:cNvPr>
          <p:cNvSpPr>
            <a:spLocks noGrp="1"/>
          </p:cNvSpPr>
          <p:nvPr>
            <p:ph type="subTitle" idx="1"/>
          </p:nvPr>
        </p:nvSpPr>
        <p:spPr>
          <a:xfrm>
            <a:off x="568324" y="4888922"/>
            <a:ext cx="4535489" cy="1684916"/>
          </a:xfrm>
        </p:spPr>
        <p:txBody>
          <a:bodyPr anchor="ctr" anchorCtr="0"/>
          <a:lstStyle>
            <a:lvl1pPr marL="0" indent="0" algn="l">
              <a:spcAft>
                <a:spcPts val="0"/>
              </a:spcAft>
              <a:buNone/>
              <a:defRPr sz="1600">
                <a:latin typeface="Roboto Mono" pitchFamily="2" charset="0"/>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grpSp>
        <p:nvGrpSpPr>
          <p:cNvPr id="19" name="Group 18">
            <a:extLst>
              <a:ext uri="{FF2B5EF4-FFF2-40B4-BE49-F238E27FC236}">
                <a16:creationId xmlns:a16="http://schemas.microsoft.com/office/drawing/2014/main" id="{7A72C5D7-9238-6093-13E0-3496077F0885}"/>
              </a:ext>
            </a:extLst>
          </p:cNvPr>
          <p:cNvGrpSpPr>
            <a:grpSpLocks noChangeAspect="1"/>
          </p:cNvGrpSpPr>
          <p:nvPr userDrawn="1"/>
        </p:nvGrpSpPr>
        <p:grpSpPr>
          <a:xfrm>
            <a:off x="10206038" y="281224"/>
            <a:ext cx="1701799" cy="1707726"/>
            <a:chOff x="2857500" y="180976"/>
            <a:chExt cx="5924550" cy="5945187"/>
          </a:xfrm>
        </p:grpSpPr>
        <p:sp>
          <p:nvSpPr>
            <p:cNvPr id="20" name="Rectangle 5">
              <a:extLst>
                <a:ext uri="{FF2B5EF4-FFF2-40B4-BE49-F238E27FC236}">
                  <a16:creationId xmlns:a16="http://schemas.microsoft.com/office/drawing/2014/main" id="{1BDD3A87-F94A-5935-C19A-B43B47E4511B}"/>
                </a:ext>
              </a:extLst>
            </p:cNvPr>
            <p:cNvSpPr>
              <a:spLocks noChangeArrowheads="1"/>
            </p:cNvSpPr>
            <p:nvPr userDrawn="1"/>
          </p:nvSpPr>
          <p:spPr bwMode="auto">
            <a:xfrm>
              <a:off x="2857500" y="192088"/>
              <a:ext cx="5924550" cy="5934075"/>
            </a:xfrm>
            <a:prstGeom prst="rect">
              <a:avLst/>
            </a:prstGeom>
            <a:solidFill>
              <a:schemeClr val="bg1">
                <a:alpha val="50000"/>
              </a:schemeClr>
            </a:solidFill>
            <a:ln w="190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1" name="Freeform 7">
              <a:extLst>
                <a:ext uri="{FF2B5EF4-FFF2-40B4-BE49-F238E27FC236}">
                  <a16:creationId xmlns:a16="http://schemas.microsoft.com/office/drawing/2014/main" id="{02DF7797-B46E-8541-F1D2-FFB63E78CCC2}"/>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2" name="Freeform 8">
              <a:extLst>
                <a:ext uri="{FF2B5EF4-FFF2-40B4-BE49-F238E27FC236}">
                  <a16:creationId xmlns:a16="http://schemas.microsoft.com/office/drawing/2014/main" id="{07C0DBDD-1BCE-9F03-BF8A-4449C6A7E7E1}"/>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3" name="Freeform 9">
              <a:extLst>
                <a:ext uri="{FF2B5EF4-FFF2-40B4-BE49-F238E27FC236}">
                  <a16:creationId xmlns:a16="http://schemas.microsoft.com/office/drawing/2014/main" id="{E8952F56-6955-AEA3-17E3-472E9F76A6D5}"/>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4" name="Freeform 10">
              <a:extLst>
                <a:ext uri="{FF2B5EF4-FFF2-40B4-BE49-F238E27FC236}">
                  <a16:creationId xmlns:a16="http://schemas.microsoft.com/office/drawing/2014/main" id="{AEAB4482-B124-8CEC-1998-FD3A3DE8E998}"/>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5" name="Freeform 11">
              <a:extLst>
                <a:ext uri="{FF2B5EF4-FFF2-40B4-BE49-F238E27FC236}">
                  <a16:creationId xmlns:a16="http://schemas.microsoft.com/office/drawing/2014/main" id="{DB1E9115-CB0A-481C-D7A1-CB98A3DA37F6}"/>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6" name="Freeform 12">
              <a:extLst>
                <a:ext uri="{FF2B5EF4-FFF2-40B4-BE49-F238E27FC236}">
                  <a16:creationId xmlns:a16="http://schemas.microsoft.com/office/drawing/2014/main" id="{1D08DA13-3031-09FC-A7E1-302616E79A41}"/>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7" name="Rectangle 13">
              <a:extLst>
                <a:ext uri="{FF2B5EF4-FFF2-40B4-BE49-F238E27FC236}">
                  <a16:creationId xmlns:a16="http://schemas.microsoft.com/office/drawing/2014/main" id="{70ED91D8-BF04-DF61-83F0-A2D2B0C7CBDF}"/>
                </a:ext>
              </a:extLst>
            </p:cNvPr>
            <p:cNvSpPr>
              <a:spLocks noChangeArrowheads="1"/>
            </p:cNvSpPr>
            <p:nvPr userDrawn="1"/>
          </p:nvSpPr>
          <p:spPr bwMode="auto">
            <a:xfrm>
              <a:off x="5334000" y="27876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8" name="Freeform 14">
              <a:extLst>
                <a:ext uri="{FF2B5EF4-FFF2-40B4-BE49-F238E27FC236}">
                  <a16:creationId xmlns:a16="http://schemas.microsoft.com/office/drawing/2014/main" id="{7FF3B334-839A-9BAC-C5C8-CCACDA1578AB}"/>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9" name="Freeform 15">
              <a:extLst>
                <a:ext uri="{FF2B5EF4-FFF2-40B4-BE49-F238E27FC236}">
                  <a16:creationId xmlns:a16="http://schemas.microsoft.com/office/drawing/2014/main" id="{C1BED1B9-E99D-8453-53C2-1AA3250BE034}"/>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0" name="Freeform 16">
              <a:extLst>
                <a:ext uri="{FF2B5EF4-FFF2-40B4-BE49-F238E27FC236}">
                  <a16:creationId xmlns:a16="http://schemas.microsoft.com/office/drawing/2014/main" id="{0C75F0BA-E4DD-6146-DF3E-11895D1BB5C0}"/>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1" name="Freeform 17">
              <a:extLst>
                <a:ext uri="{FF2B5EF4-FFF2-40B4-BE49-F238E27FC236}">
                  <a16:creationId xmlns:a16="http://schemas.microsoft.com/office/drawing/2014/main" id="{5AFED7E7-6A25-06E8-5E54-0B501805BA67}"/>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2" name="Freeform 18">
              <a:extLst>
                <a:ext uri="{FF2B5EF4-FFF2-40B4-BE49-F238E27FC236}">
                  <a16:creationId xmlns:a16="http://schemas.microsoft.com/office/drawing/2014/main" id="{FE27B279-DE0B-8E33-CA7D-B3AA4E2FB431}"/>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3" name="Freeform 19">
              <a:extLst>
                <a:ext uri="{FF2B5EF4-FFF2-40B4-BE49-F238E27FC236}">
                  <a16:creationId xmlns:a16="http://schemas.microsoft.com/office/drawing/2014/main" id="{CF677E05-356E-B7CF-433C-8A8BEB935A52}"/>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4" name="Freeform 20">
              <a:extLst>
                <a:ext uri="{FF2B5EF4-FFF2-40B4-BE49-F238E27FC236}">
                  <a16:creationId xmlns:a16="http://schemas.microsoft.com/office/drawing/2014/main" id="{7439665E-8420-B18D-35BC-7A106B0F0411}"/>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5" name="Freeform 21">
              <a:extLst>
                <a:ext uri="{FF2B5EF4-FFF2-40B4-BE49-F238E27FC236}">
                  <a16:creationId xmlns:a16="http://schemas.microsoft.com/office/drawing/2014/main" id="{8B393608-7C32-0CE4-DE4C-6F5D726F54D4}"/>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6" name="Rectangle 22">
              <a:extLst>
                <a:ext uri="{FF2B5EF4-FFF2-40B4-BE49-F238E27FC236}">
                  <a16:creationId xmlns:a16="http://schemas.microsoft.com/office/drawing/2014/main" id="{741854CE-FC37-0776-3C7A-C19E0D1D1558}"/>
                </a:ext>
              </a:extLst>
            </p:cNvPr>
            <p:cNvSpPr>
              <a:spLocks noChangeArrowheads="1"/>
            </p:cNvSpPr>
            <p:nvPr userDrawn="1"/>
          </p:nvSpPr>
          <p:spPr bwMode="auto">
            <a:xfrm>
              <a:off x="6072188" y="47307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7" name="Freeform 23">
              <a:extLst>
                <a:ext uri="{FF2B5EF4-FFF2-40B4-BE49-F238E27FC236}">
                  <a16:creationId xmlns:a16="http://schemas.microsoft.com/office/drawing/2014/main" id="{C67250D9-E873-CC19-523F-5D9AA67FC2E4}"/>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8" name="Freeform 24">
              <a:extLst>
                <a:ext uri="{FF2B5EF4-FFF2-40B4-BE49-F238E27FC236}">
                  <a16:creationId xmlns:a16="http://schemas.microsoft.com/office/drawing/2014/main" id="{0991AB8C-B4C7-9440-B845-B607635CC34A}"/>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9" name="Freeform 25">
              <a:extLst>
                <a:ext uri="{FF2B5EF4-FFF2-40B4-BE49-F238E27FC236}">
                  <a16:creationId xmlns:a16="http://schemas.microsoft.com/office/drawing/2014/main" id="{DCF5F829-4736-E015-161E-235B4E47DD6F}"/>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0" name="Line 26">
              <a:extLst>
                <a:ext uri="{FF2B5EF4-FFF2-40B4-BE49-F238E27FC236}">
                  <a16:creationId xmlns:a16="http://schemas.microsoft.com/office/drawing/2014/main" id="{A65A9DE7-9B92-2BA5-7CB9-B5422094253F}"/>
                </a:ext>
              </a:extLst>
            </p:cNvPr>
            <p:cNvSpPr>
              <a:spLocks noChangeShapeType="1"/>
            </p:cNvSpPr>
            <p:nvPr userDrawn="1"/>
          </p:nvSpPr>
          <p:spPr bwMode="auto">
            <a:xfrm>
              <a:off x="2862263" y="2233613"/>
              <a:ext cx="5919787"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41" name="Line 27">
              <a:extLst>
                <a:ext uri="{FF2B5EF4-FFF2-40B4-BE49-F238E27FC236}">
                  <a16:creationId xmlns:a16="http://schemas.microsoft.com/office/drawing/2014/main" id="{A8F9F389-85D3-C556-3AC6-F0CCF8F2988B}"/>
                </a:ext>
              </a:extLst>
            </p:cNvPr>
            <p:cNvSpPr>
              <a:spLocks noChangeShapeType="1"/>
            </p:cNvSpPr>
            <p:nvPr userDrawn="1"/>
          </p:nvSpPr>
          <p:spPr bwMode="auto">
            <a:xfrm>
              <a:off x="5784850" y="180976"/>
              <a:ext cx="0" cy="2052638"/>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42" name="Line 29">
              <a:extLst>
                <a:ext uri="{FF2B5EF4-FFF2-40B4-BE49-F238E27FC236}">
                  <a16:creationId xmlns:a16="http://schemas.microsoft.com/office/drawing/2014/main" id="{3D1C1995-EB3B-A5DE-A8F9-B8BCA9AEBDC0}"/>
                </a:ext>
              </a:extLst>
            </p:cNvPr>
            <p:cNvSpPr>
              <a:spLocks noChangeShapeType="1"/>
            </p:cNvSpPr>
            <p:nvPr userDrawn="1"/>
          </p:nvSpPr>
          <p:spPr bwMode="auto">
            <a:xfrm>
              <a:off x="2857500" y="4176713"/>
              <a:ext cx="5924550"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Tree>
    <p:extLst>
      <p:ext uri="{BB962C8B-B14F-4D97-AF65-F5344CB8AC3E}">
        <p14:creationId xmlns:p14="http://schemas.microsoft.com/office/powerpoint/2010/main" val="351514330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 Pla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1B9C-28C7-BA43-28C9-3915DB6432C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EFC9D83-0712-5C6B-C9AE-4F5F1BED2CD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9EC38BDC-F847-171B-C538-88B55A9B4DC2}"/>
              </a:ext>
            </a:extLst>
          </p:cNvPr>
          <p:cNvSpPr>
            <a:spLocks noGrp="1"/>
          </p:cNvSpPr>
          <p:nvPr>
            <p:ph type="dt" sz="half" idx="10"/>
          </p:nvPr>
        </p:nvSpPr>
        <p:spPr/>
        <p:txBody>
          <a:bodyPr/>
          <a:lstStyle/>
          <a:p>
            <a:fld id="{E577F33D-085B-4991-A612-6B2C1B8E443A}" type="datetime1">
              <a:rPr lang="en-GB" smtClean="0"/>
              <a:t>06/06/2025</a:t>
            </a:fld>
            <a:endParaRPr lang="en-GB" dirty="0"/>
          </a:p>
        </p:txBody>
      </p:sp>
      <p:sp>
        <p:nvSpPr>
          <p:cNvPr id="8" name="Footer Placeholder 7">
            <a:extLst>
              <a:ext uri="{FF2B5EF4-FFF2-40B4-BE49-F238E27FC236}">
                <a16:creationId xmlns:a16="http://schemas.microsoft.com/office/drawing/2014/main" id="{C7A67E1A-24DF-C1BF-39BF-143C88D9038E}"/>
              </a:ext>
            </a:extLst>
          </p:cNvPr>
          <p:cNvSpPr>
            <a:spLocks noGrp="1"/>
          </p:cNvSpPr>
          <p:nvPr>
            <p:ph type="ftr" sz="quarter" idx="11"/>
          </p:nvPr>
        </p:nvSpPr>
        <p:spPr/>
        <p:txBody>
          <a:bodyPr/>
          <a:lstStyle/>
          <a:p>
            <a:r>
              <a:rPr lang="en-GB"/>
              <a:t>Presentation title</a:t>
            </a:r>
            <a:endParaRPr lang="en-GB" dirty="0"/>
          </a:p>
        </p:txBody>
      </p:sp>
      <p:sp>
        <p:nvSpPr>
          <p:cNvPr id="9" name="Slide Number Placeholder 8">
            <a:extLst>
              <a:ext uri="{FF2B5EF4-FFF2-40B4-BE49-F238E27FC236}">
                <a16:creationId xmlns:a16="http://schemas.microsoft.com/office/drawing/2014/main" id="{49421C5D-C064-97CD-2C78-D62A8A8762B9}"/>
              </a:ext>
            </a:extLst>
          </p:cNvPr>
          <p:cNvSpPr>
            <a:spLocks noGrp="1"/>
          </p:cNvSpPr>
          <p:nvPr>
            <p:ph type="sldNum" sz="quarter" idx="12"/>
          </p:nvPr>
        </p:nvSpPr>
        <p:spPr/>
        <p:txBody>
          <a:bodyPr/>
          <a:lstStyle/>
          <a:p>
            <a:fld id="{255DAFDF-2EF6-44FB-8AA4-C1E9B7563AAC}" type="slidenum">
              <a:rPr lang="en-GB" smtClean="0"/>
              <a:pPr/>
              <a:t>‹#›</a:t>
            </a:fld>
            <a:endParaRPr lang="en-GB" dirty="0"/>
          </a:p>
        </p:txBody>
      </p:sp>
      <p:sp>
        <p:nvSpPr>
          <p:cNvPr id="4" name="TextBox 3">
            <a:extLst>
              <a:ext uri="{FF2B5EF4-FFF2-40B4-BE49-F238E27FC236}">
                <a16:creationId xmlns:a16="http://schemas.microsoft.com/office/drawing/2014/main" id="{60C98947-3455-C279-C7DF-AAE8110E711E}"/>
              </a:ext>
            </a:extLst>
          </p:cNvPr>
          <p:cNvSpPr txBox="1"/>
          <p:nvPr userDrawn="1"/>
        </p:nvSpPr>
        <p:spPr>
          <a:xfrm>
            <a:off x="7939088" y="6289437"/>
            <a:ext cx="3117850" cy="284399"/>
          </a:xfrm>
          <a:prstGeom prst="rect">
            <a:avLst/>
          </a:prstGeom>
          <a:noFill/>
        </p:spPr>
        <p:txBody>
          <a:bodyPr wrap="square" lIns="0" tIns="0" rIns="0" bIns="0" rtlCol="0" anchor="ctr" anchorCtr="0">
            <a:noAutofit/>
          </a:bodyPr>
          <a:lstStyle/>
          <a:p>
            <a:r>
              <a:rPr lang="en-GB" sz="1000" kern="1000" spc="0" baseline="0" dirty="0">
                <a:latin typeface="Roboto Mono" pitchFamily="2" charset="0"/>
                <a:ea typeface="Roboto Mono" pitchFamily="2" charset="0"/>
              </a:rPr>
              <a:t>The National Archives</a:t>
            </a:r>
          </a:p>
        </p:txBody>
      </p:sp>
      <p:sp>
        <p:nvSpPr>
          <p:cNvPr id="5" name="Rectangle 4">
            <a:extLst>
              <a:ext uri="{FF2B5EF4-FFF2-40B4-BE49-F238E27FC236}">
                <a16:creationId xmlns:a16="http://schemas.microsoft.com/office/drawing/2014/main" id="{D07D0E5B-E63F-4840-5005-88B1E0DD2921}"/>
              </a:ext>
            </a:extLst>
          </p:cNvPr>
          <p:cNvSpPr/>
          <p:nvPr userDrawn="1"/>
        </p:nvSpPr>
        <p:spPr>
          <a:xfrm>
            <a:off x="284163" y="6289438"/>
            <a:ext cx="11623674"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 name="Rectangle 5">
            <a:extLst>
              <a:ext uri="{FF2B5EF4-FFF2-40B4-BE49-F238E27FC236}">
                <a16:creationId xmlns:a16="http://schemas.microsoft.com/office/drawing/2014/main" id="{62A39C18-B789-E047-279F-B5730355F648}"/>
              </a:ext>
            </a:extLst>
          </p:cNvPr>
          <p:cNvSpPr/>
          <p:nvPr userDrawn="1"/>
        </p:nvSpPr>
        <p:spPr>
          <a:xfrm>
            <a:off x="7654925" y="6289438"/>
            <a:ext cx="3402013"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Tree>
    <p:extLst>
      <p:ext uri="{BB962C8B-B14F-4D97-AF65-F5344CB8AC3E}">
        <p14:creationId xmlns:p14="http://schemas.microsoft.com/office/powerpoint/2010/main" val="270238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slid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563D546F-331D-70F6-82AB-B48672903BE3}"/>
              </a:ext>
            </a:extLst>
          </p:cNvPr>
          <p:cNvSpPr>
            <a:spLocks noGrp="1"/>
          </p:cNvSpPr>
          <p:nvPr>
            <p:ph type="pic" sz="quarter" idx="13"/>
          </p:nvPr>
        </p:nvSpPr>
        <p:spPr>
          <a:xfrm>
            <a:off x="295364" y="293532"/>
            <a:ext cx="11606124" cy="5985824"/>
          </a:xfrm>
          <a:solidFill>
            <a:schemeClr val="bg1">
              <a:lumMod val="85000"/>
            </a:schemeClr>
          </a:solidFill>
          <a:ln w="19050">
            <a:noFill/>
            <a:miter lim="800000"/>
          </a:ln>
        </p:spPr>
        <p:txBody>
          <a:bodyPr/>
          <a:lstStyle/>
          <a:p>
            <a:r>
              <a:rPr lang="en-GB"/>
              <a:t>Click icon to add picture</a:t>
            </a:r>
            <a:endParaRPr lang="en-GB" dirty="0"/>
          </a:p>
        </p:txBody>
      </p:sp>
      <p:sp>
        <p:nvSpPr>
          <p:cNvPr id="7" name="Date Placeholder 6">
            <a:extLst>
              <a:ext uri="{FF2B5EF4-FFF2-40B4-BE49-F238E27FC236}">
                <a16:creationId xmlns:a16="http://schemas.microsoft.com/office/drawing/2014/main" id="{9EC38BDC-F847-171B-C538-88B55A9B4DC2}"/>
              </a:ext>
            </a:extLst>
          </p:cNvPr>
          <p:cNvSpPr>
            <a:spLocks noGrp="1"/>
          </p:cNvSpPr>
          <p:nvPr>
            <p:ph type="dt" sz="half" idx="10"/>
          </p:nvPr>
        </p:nvSpPr>
        <p:spPr/>
        <p:txBody>
          <a:bodyPr/>
          <a:lstStyle/>
          <a:p>
            <a:fld id="{E577F33D-085B-4991-A612-6B2C1B8E443A}" type="datetime1">
              <a:rPr lang="en-GB" smtClean="0"/>
              <a:t>06/06/2025</a:t>
            </a:fld>
            <a:endParaRPr lang="en-GB" dirty="0"/>
          </a:p>
        </p:txBody>
      </p:sp>
      <p:sp>
        <p:nvSpPr>
          <p:cNvPr id="8" name="Footer Placeholder 7">
            <a:extLst>
              <a:ext uri="{FF2B5EF4-FFF2-40B4-BE49-F238E27FC236}">
                <a16:creationId xmlns:a16="http://schemas.microsoft.com/office/drawing/2014/main" id="{C7A67E1A-24DF-C1BF-39BF-143C88D9038E}"/>
              </a:ext>
            </a:extLst>
          </p:cNvPr>
          <p:cNvSpPr>
            <a:spLocks noGrp="1"/>
          </p:cNvSpPr>
          <p:nvPr>
            <p:ph type="ftr" sz="quarter" idx="11"/>
          </p:nvPr>
        </p:nvSpPr>
        <p:spPr/>
        <p:txBody>
          <a:bodyPr/>
          <a:lstStyle/>
          <a:p>
            <a:r>
              <a:rPr lang="en-GB"/>
              <a:t>Presentation title</a:t>
            </a:r>
            <a:endParaRPr lang="en-GB" dirty="0"/>
          </a:p>
        </p:txBody>
      </p:sp>
      <p:sp>
        <p:nvSpPr>
          <p:cNvPr id="9" name="Slide Number Placeholder 8">
            <a:extLst>
              <a:ext uri="{FF2B5EF4-FFF2-40B4-BE49-F238E27FC236}">
                <a16:creationId xmlns:a16="http://schemas.microsoft.com/office/drawing/2014/main" id="{49421C5D-C064-97CD-2C78-D62A8A8762B9}"/>
              </a:ext>
            </a:extLst>
          </p:cNvPr>
          <p:cNvSpPr>
            <a:spLocks noGrp="1"/>
          </p:cNvSpPr>
          <p:nvPr>
            <p:ph type="sldNum" sz="quarter" idx="12"/>
          </p:nvPr>
        </p:nvSpPr>
        <p:spPr/>
        <p:txBody>
          <a:bodyPr/>
          <a:lstStyle/>
          <a:p>
            <a:fld id="{255DAFDF-2EF6-44FB-8AA4-C1E9B7563AAC}" type="slidenum">
              <a:rPr lang="en-GB" smtClean="0"/>
              <a:pPr/>
              <a:t>‹#›</a:t>
            </a:fld>
            <a:endParaRPr lang="en-GB" dirty="0"/>
          </a:p>
        </p:txBody>
      </p:sp>
      <p:sp>
        <p:nvSpPr>
          <p:cNvPr id="4" name="TextBox 3">
            <a:extLst>
              <a:ext uri="{FF2B5EF4-FFF2-40B4-BE49-F238E27FC236}">
                <a16:creationId xmlns:a16="http://schemas.microsoft.com/office/drawing/2014/main" id="{60C98947-3455-C279-C7DF-AAE8110E711E}"/>
              </a:ext>
            </a:extLst>
          </p:cNvPr>
          <p:cNvSpPr txBox="1"/>
          <p:nvPr userDrawn="1"/>
        </p:nvSpPr>
        <p:spPr>
          <a:xfrm>
            <a:off x="7939088" y="6289437"/>
            <a:ext cx="3117850" cy="284399"/>
          </a:xfrm>
          <a:prstGeom prst="rect">
            <a:avLst/>
          </a:prstGeom>
          <a:noFill/>
        </p:spPr>
        <p:txBody>
          <a:bodyPr wrap="square" lIns="0" tIns="0" rIns="0" bIns="0" rtlCol="0" anchor="ctr" anchorCtr="0">
            <a:noAutofit/>
          </a:bodyPr>
          <a:lstStyle/>
          <a:p>
            <a:r>
              <a:rPr lang="en-GB" sz="1000" kern="1000" spc="0" baseline="0" dirty="0">
                <a:latin typeface="Roboto Mono" pitchFamily="2" charset="0"/>
                <a:ea typeface="Roboto Mono" pitchFamily="2" charset="0"/>
              </a:rPr>
              <a:t>The National Archives</a:t>
            </a:r>
          </a:p>
        </p:txBody>
      </p:sp>
      <p:sp>
        <p:nvSpPr>
          <p:cNvPr id="5" name="Rectangle 4">
            <a:extLst>
              <a:ext uri="{FF2B5EF4-FFF2-40B4-BE49-F238E27FC236}">
                <a16:creationId xmlns:a16="http://schemas.microsoft.com/office/drawing/2014/main" id="{D07D0E5B-E63F-4840-5005-88B1E0DD2921}"/>
              </a:ext>
            </a:extLst>
          </p:cNvPr>
          <p:cNvSpPr/>
          <p:nvPr userDrawn="1"/>
        </p:nvSpPr>
        <p:spPr>
          <a:xfrm>
            <a:off x="284163" y="6289438"/>
            <a:ext cx="11623674"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 name="Rectangle 5">
            <a:extLst>
              <a:ext uri="{FF2B5EF4-FFF2-40B4-BE49-F238E27FC236}">
                <a16:creationId xmlns:a16="http://schemas.microsoft.com/office/drawing/2014/main" id="{62A39C18-B789-E047-279F-B5730355F648}"/>
              </a:ext>
            </a:extLst>
          </p:cNvPr>
          <p:cNvSpPr/>
          <p:nvPr userDrawn="1"/>
        </p:nvSpPr>
        <p:spPr>
          <a:xfrm>
            <a:off x="7654925" y="6289438"/>
            <a:ext cx="3402013"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Rectangle 1">
            <a:extLst>
              <a:ext uri="{FF2B5EF4-FFF2-40B4-BE49-F238E27FC236}">
                <a16:creationId xmlns:a16="http://schemas.microsoft.com/office/drawing/2014/main" id="{408D6D46-9E7C-7E60-EE3A-7850764988CC}"/>
              </a:ext>
            </a:extLst>
          </p:cNvPr>
          <p:cNvSpPr/>
          <p:nvPr userDrawn="1"/>
        </p:nvSpPr>
        <p:spPr>
          <a:xfrm>
            <a:off x="284163" y="282813"/>
            <a:ext cx="11623675" cy="60052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Tree>
    <p:extLst>
      <p:ext uri="{BB962C8B-B14F-4D97-AF65-F5344CB8AC3E}">
        <p14:creationId xmlns:p14="http://schemas.microsoft.com/office/powerpoint/2010/main" val="3616577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E66A8A2-D27B-6B6B-4289-9727E22AD66A}"/>
              </a:ext>
            </a:extLst>
          </p:cNvPr>
          <p:cNvSpPr>
            <a:spLocks noGrp="1"/>
          </p:cNvSpPr>
          <p:nvPr>
            <p:ph type="pic" sz="quarter" idx="13" hasCustomPrompt="1"/>
          </p:nvPr>
        </p:nvSpPr>
        <p:spPr>
          <a:xfrm>
            <a:off x="5103821" y="284164"/>
            <a:ext cx="6804018" cy="6289674"/>
          </a:xfrm>
          <a:solidFill>
            <a:schemeClr val="bg1">
              <a:lumMod val="85000"/>
            </a:schemeClr>
          </a:solidFill>
          <a:ln w="19050">
            <a:solidFill>
              <a:schemeClr val="tx1"/>
            </a:solidFill>
            <a:miter lim="800000"/>
          </a:ln>
        </p:spPr>
        <p:txBody>
          <a:bodyPr/>
          <a:lstStyle>
            <a:lvl1pPr>
              <a:defRPr sz="1200"/>
            </a:lvl1pPr>
          </a:lstStyle>
          <a:p>
            <a:r>
              <a:rPr lang="en-GB" dirty="0"/>
              <a:t>Add picture</a:t>
            </a:r>
            <a:endParaRPr lang="ar-SA" dirty="0"/>
          </a:p>
        </p:txBody>
      </p:sp>
      <p:grpSp>
        <p:nvGrpSpPr>
          <p:cNvPr id="8" name="Group 7">
            <a:extLst>
              <a:ext uri="{FF2B5EF4-FFF2-40B4-BE49-F238E27FC236}">
                <a16:creationId xmlns:a16="http://schemas.microsoft.com/office/drawing/2014/main" id="{F46C68E6-B0B4-B7DE-4890-51CBBCA3D8E9}"/>
              </a:ext>
            </a:extLst>
          </p:cNvPr>
          <p:cNvGrpSpPr>
            <a:grpSpLocks noChangeAspect="1"/>
          </p:cNvGrpSpPr>
          <p:nvPr userDrawn="1"/>
        </p:nvGrpSpPr>
        <p:grpSpPr>
          <a:xfrm>
            <a:off x="284164" y="285488"/>
            <a:ext cx="1701799" cy="1707726"/>
            <a:chOff x="2857500" y="180976"/>
            <a:chExt cx="5924550" cy="5945187"/>
          </a:xfrm>
        </p:grpSpPr>
        <p:sp>
          <p:nvSpPr>
            <p:cNvPr id="9" name="Rectangle 5">
              <a:extLst>
                <a:ext uri="{FF2B5EF4-FFF2-40B4-BE49-F238E27FC236}">
                  <a16:creationId xmlns:a16="http://schemas.microsoft.com/office/drawing/2014/main" id="{902F6D44-B5CE-4B4A-6152-E1E8EEC40CAF}"/>
                </a:ext>
              </a:extLst>
            </p:cNvPr>
            <p:cNvSpPr>
              <a:spLocks noChangeArrowheads="1"/>
            </p:cNvSpPr>
            <p:nvPr userDrawn="1"/>
          </p:nvSpPr>
          <p:spPr bwMode="auto">
            <a:xfrm>
              <a:off x="2857500" y="192088"/>
              <a:ext cx="5924550" cy="5934075"/>
            </a:xfrm>
            <a:prstGeom prst="rect">
              <a:avLst/>
            </a:prstGeom>
            <a:solidFill>
              <a:schemeClr val="bg1">
                <a:alpha val="50000"/>
              </a:schemeClr>
            </a:solidFill>
            <a:ln w="190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dirty="0"/>
            </a:p>
          </p:txBody>
        </p:sp>
        <p:sp>
          <p:nvSpPr>
            <p:cNvPr id="10" name="Freeform 7">
              <a:extLst>
                <a:ext uri="{FF2B5EF4-FFF2-40B4-BE49-F238E27FC236}">
                  <a16:creationId xmlns:a16="http://schemas.microsoft.com/office/drawing/2014/main" id="{9541F90E-401A-5671-6D9F-BA2CE43F3E38}"/>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1" name="Freeform 8">
              <a:extLst>
                <a:ext uri="{FF2B5EF4-FFF2-40B4-BE49-F238E27FC236}">
                  <a16:creationId xmlns:a16="http://schemas.microsoft.com/office/drawing/2014/main" id="{995CEE85-CD88-08BF-8C4E-F4AC9E3D512B}"/>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2" name="Freeform 9">
              <a:extLst>
                <a:ext uri="{FF2B5EF4-FFF2-40B4-BE49-F238E27FC236}">
                  <a16:creationId xmlns:a16="http://schemas.microsoft.com/office/drawing/2014/main" id="{9C8E8909-999E-00DB-174D-C30B88E98795}"/>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3" name="Freeform 10">
              <a:extLst>
                <a:ext uri="{FF2B5EF4-FFF2-40B4-BE49-F238E27FC236}">
                  <a16:creationId xmlns:a16="http://schemas.microsoft.com/office/drawing/2014/main" id="{5410B60C-27A4-41C9-A91E-1E0E72D293F5}"/>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4" name="Freeform 11">
              <a:extLst>
                <a:ext uri="{FF2B5EF4-FFF2-40B4-BE49-F238E27FC236}">
                  <a16:creationId xmlns:a16="http://schemas.microsoft.com/office/drawing/2014/main" id="{E1218927-E512-8FD9-3CDA-2B2BB57457E5}"/>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5" name="Freeform 12">
              <a:extLst>
                <a:ext uri="{FF2B5EF4-FFF2-40B4-BE49-F238E27FC236}">
                  <a16:creationId xmlns:a16="http://schemas.microsoft.com/office/drawing/2014/main" id="{CFAD24B3-8A1C-067C-62DE-5A3ADBA8070E}"/>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6" name="Rectangle 15">
              <a:extLst>
                <a:ext uri="{FF2B5EF4-FFF2-40B4-BE49-F238E27FC236}">
                  <a16:creationId xmlns:a16="http://schemas.microsoft.com/office/drawing/2014/main" id="{819B6EB2-0B98-4AEE-FD19-EF86AE9C466E}"/>
                </a:ext>
              </a:extLst>
            </p:cNvPr>
            <p:cNvSpPr>
              <a:spLocks noChangeArrowheads="1"/>
            </p:cNvSpPr>
            <p:nvPr userDrawn="1"/>
          </p:nvSpPr>
          <p:spPr bwMode="auto">
            <a:xfrm>
              <a:off x="5334000" y="27876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7" name="Freeform 14">
              <a:extLst>
                <a:ext uri="{FF2B5EF4-FFF2-40B4-BE49-F238E27FC236}">
                  <a16:creationId xmlns:a16="http://schemas.microsoft.com/office/drawing/2014/main" id="{FF312EED-F3CB-3CAA-4405-A55D1E572848}"/>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8" name="Freeform 15">
              <a:extLst>
                <a:ext uri="{FF2B5EF4-FFF2-40B4-BE49-F238E27FC236}">
                  <a16:creationId xmlns:a16="http://schemas.microsoft.com/office/drawing/2014/main" id="{84C3CD7F-EF0C-75E0-3857-7D3A4AA0AAF6}"/>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9" name="Freeform 16">
              <a:extLst>
                <a:ext uri="{FF2B5EF4-FFF2-40B4-BE49-F238E27FC236}">
                  <a16:creationId xmlns:a16="http://schemas.microsoft.com/office/drawing/2014/main" id="{A71A4103-897D-EF71-A99D-C34303B157F0}"/>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0" name="Freeform 17">
              <a:extLst>
                <a:ext uri="{FF2B5EF4-FFF2-40B4-BE49-F238E27FC236}">
                  <a16:creationId xmlns:a16="http://schemas.microsoft.com/office/drawing/2014/main" id="{31238AFE-9A46-BCB4-535E-04E00BFAD91A}"/>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1" name="Freeform 18">
              <a:extLst>
                <a:ext uri="{FF2B5EF4-FFF2-40B4-BE49-F238E27FC236}">
                  <a16:creationId xmlns:a16="http://schemas.microsoft.com/office/drawing/2014/main" id="{52100472-8F64-3D8B-5836-14BB9C79C373}"/>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2" name="Freeform 19">
              <a:extLst>
                <a:ext uri="{FF2B5EF4-FFF2-40B4-BE49-F238E27FC236}">
                  <a16:creationId xmlns:a16="http://schemas.microsoft.com/office/drawing/2014/main" id="{19EAF65C-68EA-9A19-EC51-2386AD3141F7}"/>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3" name="Freeform 20">
              <a:extLst>
                <a:ext uri="{FF2B5EF4-FFF2-40B4-BE49-F238E27FC236}">
                  <a16:creationId xmlns:a16="http://schemas.microsoft.com/office/drawing/2014/main" id="{DE6C57C4-50E0-2615-5663-8E5D604864DC}"/>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4" name="Freeform 21">
              <a:extLst>
                <a:ext uri="{FF2B5EF4-FFF2-40B4-BE49-F238E27FC236}">
                  <a16:creationId xmlns:a16="http://schemas.microsoft.com/office/drawing/2014/main" id="{78FE6A5E-448C-987D-DCEB-3CA977D3674B}"/>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5" name="Rectangle 22">
              <a:extLst>
                <a:ext uri="{FF2B5EF4-FFF2-40B4-BE49-F238E27FC236}">
                  <a16:creationId xmlns:a16="http://schemas.microsoft.com/office/drawing/2014/main" id="{9CE6EBE6-217D-5332-339F-B43874887EA7}"/>
                </a:ext>
              </a:extLst>
            </p:cNvPr>
            <p:cNvSpPr>
              <a:spLocks noChangeArrowheads="1"/>
            </p:cNvSpPr>
            <p:nvPr userDrawn="1"/>
          </p:nvSpPr>
          <p:spPr bwMode="auto">
            <a:xfrm>
              <a:off x="6072188" y="47307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6" name="Freeform 23">
              <a:extLst>
                <a:ext uri="{FF2B5EF4-FFF2-40B4-BE49-F238E27FC236}">
                  <a16:creationId xmlns:a16="http://schemas.microsoft.com/office/drawing/2014/main" id="{D7301EA0-B33B-1736-4C1E-692BA70F363D}"/>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7" name="Freeform 24">
              <a:extLst>
                <a:ext uri="{FF2B5EF4-FFF2-40B4-BE49-F238E27FC236}">
                  <a16:creationId xmlns:a16="http://schemas.microsoft.com/office/drawing/2014/main" id="{C0CDE6CF-DAD5-5741-DB84-AAAF23975743}"/>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8" name="Freeform 25">
              <a:extLst>
                <a:ext uri="{FF2B5EF4-FFF2-40B4-BE49-F238E27FC236}">
                  <a16:creationId xmlns:a16="http://schemas.microsoft.com/office/drawing/2014/main" id="{E4218DBE-5C68-BD56-C53A-8D83C434DAAC}"/>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9" name="Line 26">
              <a:extLst>
                <a:ext uri="{FF2B5EF4-FFF2-40B4-BE49-F238E27FC236}">
                  <a16:creationId xmlns:a16="http://schemas.microsoft.com/office/drawing/2014/main" id="{278EACB3-C63D-3DCB-5B8A-5377A21C5087}"/>
                </a:ext>
              </a:extLst>
            </p:cNvPr>
            <p:cNvSpPr>
              <a:spLocks noChangeShapeType="1"/>
            </p:cNvSpPr>
            <p:nvPr userDrawn="1"/>
          </p:nvSpPr>
          <p:spPr bwMode="auto">
            <a:xfrm>
              <a:off x="2862263" y="2233613"/>
              <a:ext cx="5919787"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30" name="Line 27">
              <a:extLst>
                <a:ext uri="{FF2B5EF4-FFF2-40B4-BE49-F238E27FC236}">
                  <a16:creationId xmlns:a16="http://schemas.microsoft.com/office/drawing/2014/main" id="{21C65632-7628-D68F-999E-5CB3CEB30F0C}"/>
                </a:ext>
              </a:extLst>
            </p:cNvPr>
            <p:cNvSpPr>
              <a:spLocks noChangeShapeType="1"/>
            </p:cNvSpPr>
            <p:nvPr userDrawn="1"/>
          </p:nvSpPr>
          <p:spPr bwMode="auto">
            <a:xfrm>
              <a:off x="5784850" y="180976"/>
              <a:ext cx="0" cy="2052638"/>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31" name="Line 29">
              <a:extLst>
                <a:ext uri="{FF2B5EF4-FFF2-40B4-BE49-F238E27FC236}">
                  <a16:creationId xmlns:a16="http://schemas.microsoft.com/office/drawing/2014/main" id="{307B27D8-34EB-5EDA-C40C-F285BD638FB1}"/>
                </a:ext>
              </a:extLst>
            </p:cNvPr>
            <p:cNvSpPr>
              <a:spLocks noChangeShapeType="1"/>
            </p:cNvSpPr>
            <p:nvPr userDrawn="1"/>
          </p:nvSpPr>
          <p:spPr bwMode="auto">
            <a:xfrm>
              <a:off x="2857500" y="4176713"/>
              <a:ext cx="5924550"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
        <p:nvSpPr>
          <p:cNvPr id="2" name="Title 1">
            <a:extLst>
              <a:ext uri="{FF2B5EF4-FFF2-40B4-BE49-F238E27FC236}">
                <a16:creationId xmlns:a16="http://schemas.microsoft.com/office/drawing/2014/main" id="{BD80E53A-EE10-B927-7EBC-DEFB0AD84C4F}"/>
              </a:ext>
            </a:extLst>
          </p:cNvPr>
          <p:cNvSpPr>
            <a:spLocks noGrp="1"/>
          </p:cNvSpPr>
          <p:nvPr>
            <p:ph type="title"/>
          </p:nvPr>
        </p:nvSpPr>
        <p:spPr>
          <a:xfrm>
            <a:off x="284161" y="2551358"/>
            <a:ext cx="4535489" cy="2779175"/>
          </a:xfrm>
        </p:spPr>
        <p:txBody>
          <a:bodyPr anchor="ctr" anchorCtr="0"/>
          <a:lstStyle>
            <a:lvl1pPr>
              <a:defRPr sz="4800"/>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40676A5D-DF62-4168-36D0-117351E6A37E}"/>
              </a:ext>
            </a:extLst>
          </p:cNvPr>
          <p:cNvSpPr>
            <a:spLocks noGrp="1"/>
          </p:cNvSpPr>
          <p:nvPr>
            <p:ph type="body" idx="1"/>
          </p:nvPr>
        </p:nvSpPr>
        <p:spPr>
          <a:xfrm>
            <a:off x="284163" y="5567876"/>
            <a:ext cx="4535487" cy="1005962"/>
          </a:xfrm>
        </p:spPr>
        <p:txBody>
          <a:bodyPr anchor="ctr" anchorCtr="0"/>
          <a:lstStyle>
            <a:lvl1pPr marL="0" indent="0">
              <a:buNone/>
              <a:defRPr sz="1700">
                <a:solidFill>
                  <a:schemeClr val="tx1"/>
                </a:solidFill>
                <a:latin typeface="Roboto Mono" pitchFamily="2" charset="0"/>
                <a:ea typeface="Roboto Mono"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3685289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COLOUR">
    <p:bg>
      <p:bgPr>
        <a:solidFill>
          <a:schemeClr val="accent3"/>
        </a:solidFill>
        <a:effectLst/>
      </p:bgPr>
    </p:bg>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AE66A8A2-D27B-6B6B-4289-9727E22AD66A}"/>
              </a:ext>
            </a:extLst>
          </p:cNvPr>
          <p:cNvSpPr>
            <a:spLocks noGrp="1"/>
          </p:cNvSpPr>
          <p:nvPr>
            <p:ph type="pic" sz="quarter" idx="13" hasCustomPrompt="1"/>
          </p:nvPr>
        </p:nvSpPr>
        <p:spPr>
          <a:xfrm>
            <a:off x="5103821" y="284164"/>
            <a:ext cx="6804018" cy="6289674"/>
          </a:xfrm>
          <a:solidFill>
            <a:schemeClr val="bg1">
              <a:lumMod val="85000"/>
            </a:schemeClr>
          </a:solidFill>
          <a:ln w="19050">
            <a:solidFill>
              <a:schemeClr val="bg1"/>
            </a:solidFill>
            <a:miter lim="800000"/>
          </a:ln>
        </p:spPr>
        <p:txBody>
          <a:bodyPr/>
          <a:lstStyle>
            <a:lvl1pPr>
              <a:defRPr sz="1200"/>
            </a:lvl1pPr>
          </a:lstStyle>
          <a:p>
            <a:r>
              <a:rPr lang="en-GB" dirty="0"/>
              <a:t>Add picture</a:t>
            </a:r>
            <a:endParaRPr lang="ar-SA" dirty="0"/>
          </a:p>
        </p:txBody>
      </p:sp>
      <p:sp>
        <p:nvSpPr>
          <p:cNvPr id="2" name="Title 1">
            <a:extLst>
              <a:ext uri="{FF2B5EF4-FFF2-40B4-BE49-F238E27FC236}">
                <a16:creationId xmlns:a16="http://schemas.microsoft.com/office/drawing/2014/main" id="{BD80E53A-EE10-B927-7EBC-DEFB0AD84C4F}"/>
              </a:ext>
            </a:extLst>
          </p:cNvPr>
          <p:cNvSpPr>
            <a:spLocks noGrp="1"/>
          </p:cNvSpPr>
          <p:nvPr>
            <p:ph type="title"/>
          </p:nvPr>
        </p:nvSpPr>
        <p:spPr>
          <a:xfrm>
            <a:off x="284161" y="2551358"/>
            <a:ext cx="4535489" cy="2779175"/>
          </a:xfrm>
        </p:spPr>
        <p:txBody>
          <a:bodyPr anchor="ctr" anchorCtr="0"/>
          <a:lstStyle>
            <a:lvl1pPr>
              <a:defRPr sz="4800">
                <a:solidFill>
                  <a:schemeClr val="bg1"/>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40676A5D-DF62-4168-36D0-117351E6A37E}"/>
              </a:ext>
            </a:extLst>
          </p:cNvPr>
          <p:cNvSpPr>
            <a:spLocks noGrp="1"/>
          </p:cNvSpPr>
          <p:nvPr>
            <p:ph type="body" idx="1"/>
          </p:nvPr>
        </p:nvSpPr>
        <p:spPr>
          <a:xfrm>
            <a:off x="284163" y="5567876"/>
            <a:ext cx="4535487" cy="1005962"/>
          </a:xfrm>
        </p:spPr>
        <p:txBody>
          <a:bodyPr anchor="ctr" anchorCtr="0"/>
          <a:lstStyle>
            <a:lvl1pPr marL="0" indent="0">
              <a:buNone/>
              <a:defRPr sz="1700">
                <a:solidFill>
                  <a:schemeClr val="bg1"/>
                </a:solidFill>
                <a:latin typeface="Roboto Mono" pitchFamily="2" charset="0"/>
                <a:ea typeface="Roboto Mono"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grpSp>
        <p:nvGrpSpPr>
          <p:cNvPr id="4" name="Group 3">
            <a:extLst>
              <a:ext uri="{FF2B5EF4-FFF2-40B4-BE49-F238E27FC236}">
                <a16:creationId xmlns:a16="http://schemas.microsoft.com/office/drawing/2014/main" id="{B8157823-46B1-B578-E536-49787B572252}"/>
              </a:ext>
            </a:extLst>
          </p:cNvPr>
          <p:cNvGrpSpPr>
            <a:grpSpLocks noChangeAspect="1"/>
          </p:cNvGrpSpPr>
          <p:nvPr userDrawn="1"/>
        </p:nvGrpSpPr>
        <p:grpSpPr>
          <a:xfrm>
            <a:off x="285750" y="282721"/>
            <a:ext cx="1701799" cy="1707726"/>
            <a:chOff x="2857500" y="180976"/>
            <a:chExt cx="5924550" cy="5945187"/>
          </a:xfrm>
        </p:grpSpPr>
        <p:sp>
          <p:nvSpPr>
            <p:cNvPr id="5" name="Rectangle 5">
              <a:extLst>
                <a:ext uri="{FF2B5EF4-FFF2-40B4-BE49-F238E27FC236}">
                  <a16:creationId xmlns:a16="http://schemas.microsoft.com/office/drawing/2014/main" id="{53B26F7A-2DDF-3427-1875-2D59E1BE9466}"/>
                </a:ext>
              </a:extLst>
            </p:cNvPr>
            <p:cNvSpPr>
              <a:spLocks noChangeArrowheads="1"/>
            </p:cNvSpPr>
            <p:nvPr userDrawn="1"/>
          </p:nvSpPr>
          <p:spPr bwMode="auto">
            <a:xfrm>
              <a:off x="2857500" y="192088"/>
              <a:ext cx="5924550" cy="5934075"/>
            </a:xfrm>
            <a:prstGeom prst="rect">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6" name="Freeform 7">
              <a:extLst>
                <a:ext uri="{FF2B5EF4-FFF2-40B4-BE49-F238E27FC236}">
                  <a16:creationId xmlns:a16="http://schemas.microsoft.com/office/drawing/2014/main" id="{99C9F786-8BD9-1EA4-C796-146C0DA0BC70}"/>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2" name="Freeform 8">
              <a:extLst>
                <a:ext uri="{FF2B5EF4-FFF2-40B4-BE49-F238E27FC236}">
                  <a16:creationId xmlns:a16="http://schemas.microsoft.com/office/drawing/2014/main" id="{0BB4A127-5C47-B600-59F5-DBC463DEEB60}"/>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3" name="Freeform 9">
              <a:extLst>
                <a:ext uri="{FF2B5EF4-FFF2-40B4-BE49-F238E27FC236}">
                  <a16:creationId xmlns:a16="http://schemas.microsoft.com/office/drawing/2014/main" id="{6F379A8D-C637-5E0F-177D-355BB13576C2}"/>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4" name="Freeform 10">
              <a:extLst>
                <a:ext uri="{FF2B5EF4-FFF2-40B4-BE49-F238E27FC236}">
                  <a16:creationId xmlns:a16="http://schemas.microsoft.com/office/drawing/2014/main" id="{A2A10FD1-62CF-7ACC-52B0-E91079F17AA0}"/>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5" name="Freeform 11">
              <a:extLst>
                <a:ext uri="{FF2B5EF4-FFF2-40B4-BE49-F238E27FC236}">
                  <a16:creationId xmlns:a16="http://schemas.microsoft.com/office/drawing/2014/main" id="{870366BD-25DA-ED20-63DE-94D786730CD9}"/>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6" name="Freeform 12">
              <a:extLst>
                <a:ext uri="{FF2B5EF4-FFF2-40B4-BE49-F238E27FC236}">
                  <a16:creationId xmlns:a16="http://schemas.microsoft.com/office/drawing/2014/main" id="{3C4EE07C-439B-47EE-AE99-945C986C7BB6}"/>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7" name="Rectangle 13">
              <a:extLst>
                <a:ext uri="{FF2B5EF4-FFF2-40B4-BE49-F238E27FC236}">
                  <a16:creationId xmlns:a16="http://schemas.microsoft.com/office/drawing/2014/main" id="{D965D628-567F-0F48-5365-F8CA3579801E}"/>
                </a:ext>
              </a:extLst>
            </p:cNvPr>
            <p:cNvSpPr>
              <a:spLocks noChangeArrowheads="1"/>
            </p:cNvSpPr>
            <p:nvPr userDrawn="1"/>
          </p:nvSpPr>
          <p:spPr bwMode="auto">
            <a:xfrm>
              <a:off x="5334000" y="27876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8" name="Freeform 14">
              <a:extLst>
                <a:ext uri="{FF2B5EF4-FFF2-40B4-BE49-F238E27FC236}">
                  <a16:creationId xmlns:a16="http://schemas.microsoft.com/office/drawing/2014/main" id="{BC8B6938-CAA2-B4BC-42D3-0EDD7DDD371A}"/>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9" name="Freeform 15">
              <a:extLst>
                <a:ext uri="{FF2B5EF4-FFF2-40B4-BE49-F238E27FC236}">
                  <a16:creationId xmlns:a16="http://schemas.microsoft.com/office/drawing/2014/main" id="{63E05349-F9DE-8676-036F-30F65E12DC91}"/>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0" name="Freeform 16">
              <a:extLst>
                <a:ext uri="{FF2B5EF4-FFF2-40B4-BE49-F238E27FC236}">
                  <a16:creationId xmlns:a16="http://schemas.microsoft.com/office/drawing/2014/main" id="{162B0012-DD11-1EC4-B5C6-3D94856BB0A6}"/>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1" name="Freeform 17">
              <a:extLst>
                <a:ext uri="{FF2B5EF4-FFF2-40B4-BE49-F238E27FC236}">
                  <a16:creationId xmlns:a16="http://schemas.microsoft.com/office/drawing/2014/main" id="{4B8CC901-9B3A-5E16-B327-AA66176F34BD}"/>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2" name="Freeform 18">
              <a:extLst>
                <a:ext uri="{FF2B5EF4-FFF2-40B4-BE49-F238E27FC236}">
                  <a16:creationId xmlns:a16="http://schemas.microsoft.com/office/drawing/2014/main" id="{9AF6DCBC-560C-BC68-9DC2-805FF2351AF4}"/>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3" name="Freeform 19">
              <a:extLst>
                <a:ext uri="{FF2B5EF4-FFF2-40B4-BE49-F238E27FC236}">
                  <a16:creationId xmlns:a16="http://schemas.microsoft.com/office/drawing/2014/main" id="{97E2E3FC-E609-3679-4150-453D97EE6FC4}"/>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4" name="Freeform 20">
              <a:extLst>
                <a:ext uri="{FF2B5EF4-FFF2-40B4-BE49-F238E27FC236}">
                  <a16:creationId xmlns:a16="http://schemas.microsoft.com/office/drawing/2014/main" id="{9F4ABEA9-1A81-817C-E534-ABAEE0A94484}"/>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5" name="Freeform 21">
              <a:extLst>
                <a:ext uri="{FF2B5EF4-FFF2-40B4-BE49-F238E27FC236}">
                  <a16:creationId xmlns:a16="http://schemas.microsoft.com/office/drawing/2014/main" id="{F39F663D-863B-95F4-9C8D-A255033CF816}"/>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6" name="Rectangle 22">
              <a:extLst>
                <a:ext uri="{FF2B5EF4-FFF2-40B4-BE49-F238E27FC236}">
                  <a16:creationId xmlns:a16="http://schemas.microsoft.com/office/drawing/2014/main" id="{839E31C3-1121-39D4-C523-AF9278E33C62}"/>
                </a:ext>
              </a:extLst>
            </p:cNvPr>
            <p:cNvSpPr>
              <a:spLocks noChangeArrowheads="1"/>
            </p:cNvSpPr>
            <p:nvPr userDrawn="1"/>
          </p:nvSpPr>
          <p:spPr bwMode="auto">
            <a:xfrm>
              <a:off x="6072188" y="47307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7" name="Freeform 23">
              <a:extLst>
                <a:ext uri="{FF2B5EF4-FFF2-40B4-BE49-F238E27FC236}">
                  <a16:creationId xmlns:a16="http://schemas.microsoft.com/office/drawing/2014/main" id="{9ABD2C86-02DE-67C1-FF24-6ECA94DBD7BC}"/>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8" name="Freeform 24">
              <a:extLst>
                <a:ext uri="{FF2B5EF4-FFF2-40B4-BE49-F238E27FC236}">
                  <a16:creationId xmlns:a16="http://schemas.microsoft.com/office/drawing/2014/main" id="{9E88B94F-BDA7-A0B7-062B-23D6737CE162}"/>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9" name="Freeform 25">
              <a:extLst>
                <a:ext uri="{FF2B5EF4-FFF2-40B4-BE49-F238E27FC236}">
                  <a16:creationId xmlns:a16="http://schemas.microsoft.com/office/drawing/2014/main" id="{6EB3AD21-E91E-06BE-C3F4-81D66268AB62}"/>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50" name="Line 26">
              <a:extLst>
                <a:ext uri="{FF2B5EF4-FFF2-40B4-BE49-F238E27FC236}">
                  <a16:creationId xmlns:a16="http://schemas.microsoft.com/office/drawing/2014/main" id="{50049BF7-8BB5-79CD-67D6-5BE9782E5705}"/>
                </a:ext>
              </a:extLst>
            </p:cNvPr>
            <p:cNvSpPr>
              <a:spLocks noChangeShapeType="1"/>
            </p:cNvSpPr>
            <p:nvPr userDrawn="1"/>
          </p:nvSpPr>
          <p:spPr bwMode="auto">
            <a:xfrm>
              <a:off x="2862263" y="2233613"/>
              <a:ext cx="591978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51" name="Line 27">
              <a:extLst>
                <a:ext uri="{FF2B5EF4-FFF2-40B4-BE49-F238E27FC236}">
                  <a16:creationId xmlns:a16="http://schemas.microsoft.com/office/drawing/2014/main" id="{AF1B7649-24BD-FC20-4002-30F99C576E7E}"/>
                </a:ext>
              </a:extLst>
            </p:cNvPr>
            <p:cNvSpPr>
              <a:spLocks noChangeShapeType="1"/>
            </p:cNvSpPr>
            <p:nvPr userDrawn="1"/>
          </p:nvSpPr>
          <p:spPr bwMode="auto">
            <a:xfrm>
              <a:off x="5784850" y="180976"/>
              <a:ext cx="0" cy="205263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52" name="Line 29">
              <a:extLst>
                <a:ext uri="{FF2B5EF4-FFF2-40B4-BE49-F238E27FC236}">
                  <a16:creationId xmlns:a16="http://schemas.microsoft.com/office/drawing/2014/main" id="{D0E51BF0-A848-6B99-A1F7-AFF3F5A9DE3C}"/>
                </a:ext>
              </a:extLst>
            </p:cNvPr>
            <p:cNvSpPr>
              <a:spLocks noChangeShapeType="1"/>
            </p:cNvSpPr>
            <p:nvPr userDrawn="1"/>
          </p:nvSpPr>
          <p:spPr bwMode="auto">
            <a:xfrm>
              <a:off x="2857500" y="4176713"/>
              <a:ext cx="5924550"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Tree>
    <p:extLst>
      <p:ext uri="{BB962C8B-B14F-4D97-AF65-F5344CB8AC3E}">
        <p14:creationId xmlns:p14="http://schemas.microsoft.com/office/powerpoint/2010/main" val="3276284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8AB1-DD1F-B1E0-ECA5-A98D9B637BEC}"/>
              </a:ext>
            </a:extLst>
          </p:cNvPr>
          <p:cNvSpPr>
            <a:spLocks noGrp="1"/>
          </p:cNvSpPr>
          <p:nvPr>
            <p:ph type="title"/>
          </p:nvPr>
        </p:nvSpPr>
        <p:spPr/>
        <p:txBody>
          <a:bodyPr/>
          <a:lstStyle>
            <a:lvl1pPr>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27B18FDB-EF0B-9F7B-2EE6-D8C0511D657B}"/>
              </a:ext>
            </a:extLst>
          </p:cNvPr>
          <p:cNvSpPr>
            <a:spLocks noGrp="1"/>
          </p:cNvSpPr>
          <p:nvPr>
            <p:ph sz="half" idx="1"/>
          </p:nvPr>
        </p:nvSpPr>
        <p:spPr>
          <a:xfrm>
            <a:off x="568325" y="1979613"/>
            <a:ext cx="5102225" cy="40941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42E055E5-6BDF-87CF-3102-A76BE747142B}"/>
              </a:ext>
            </a:extLst>
          </p:cNvPr>
          <p:cNvSpPr>
            <a:spLocks noGrp="1"/>
          </p:cNvSpPr>
          <p:nvPr>
            <p:ph sz="half" idx="2"/>
          </p:nvPr>
        </p:nvSpPr>
        <p:spPr>
          <a:xfrm>
            <a:off x="6238874" y="1979612"/>
            <a:ext cx="5102225" cy="409416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8AE17FDA-5DBE-EA76-DFB7-0EE62979B8C9}"/>
              </a:ext>
            </a:extLst>
          </p:cNvPr>
          <p:cNvSpPr>
            <a:spLocks noGrp="1"/>
          </p:cNvSpPr>
          <p:nvPr>
            <p:ph type="dt" sz="half" idx="10"/>
          </p:nvPr>
        </p:nvSpPr>
        <p:spPr/>
        <p:txBody>
          <a:bodyPr/>
          <a:lstStyle/>
          <a:p>
            <a:fld id="{9A935A29-47DC-4489-83DE-C7B8737234C9}" type="datetime1">
              <a:rPr lang="en-GB" smtClean="0"/>
              <a:t>06/06/2025</a:t>
            </a:fld>
            <a:endParaRPr lang="en-GB"/>
          </a:p>
        </p:txBody>
      </p:sp>
      <p:sp>
        <p:nvSpPr>
          <p:cNvPr id="6" name="Footer Placeholder 5">
            <a:extLst>
              <a:ext uri="{FF2B5EF4-FFF2-40B4-BE49-F238E27FC236}">
                <a16:creationId xmlns:a16="http://schemas.microsoft.com/office/drawing/2014/main" id="{203916C8-3C88-EB69-C4B9-DA3F5B09F7F4}"/>
              </a:ext>
            </a:extLst>
          </p:cNvPr>
          <p:cNvSpPr>
            <a:spLocks noGrp="1"/>
          </p:cNvSpPr>
          <p:nvPr>
            <p:ph type="ftr" sz="quarter" idx="11"/>
          </p:nvPr>
        </p:nvSpPr>
        <p:spPr/>
        <p:txBody>
          <a:bodyPr/>
          <a:lstStyle/>
          <a:p>
            <a:r>
              <a:rPr lang="en-GB"/>
              <a:t>Presentation title</a:t>
            </a:r>
          </a:p>
        </p:txBody>
      </p:sp>
      <p:sp>
        <p:nvSpPr>
          <p:cNvPr id="7" name="Slide Number Placeholder 6">
            <a:extLst>
              <a:ext uri="{FF2B5EF4-FFF2-40B4-BE49-F238E27FC236}">
                <a16:creationId xmlns:a16="http://schemas.microsoft.com/office/drawing/2014/main" id="{B4871370-B10E-0FDA-4BBD-9C03664D2A6B}"/>
              </a:ext>
            </a:extLst>
          </p:cNvPr>
          <p:cNvSpPr>
            <a:spLocks noGrp="1"/>
          </p:cNvSpPr>
          <p:nvPr>
            <p:ph type="sldNum" sz="quarter" idx="12"/>
          </p:nvPr>
        </p:nvSpPr>
        <p:spPr>
          <a:xfrm>
            <a:off x="11084719" y="6271316"/>
            <a:ext cx="520344" cy="299925"/>
          </a:xfrm>
          <a:prstGeom prst="rect">
            <a:avLst/>
          </a:prstGeom>
        </p:spPr>
        <p:txBody>
          <a:bodyPr/>
          <a:lstStyle/>
          <a:p>
            <a:fld id="{255DAFDF-2EF6-44FB-8AA4-C1E9B7563AAC}" type="slidenum">
              <a:rPr lang="en-GB" smtClean="0"/>
              <a:t>‹#›</a:t>
            </a:fld>
            <a:endParaRPr lang="en-GB"/>
          </a:p>
        </p:txBody>
      </p:sp>
      <p:sp>
        <p:nvSpPr>
          <p:cNvPr id="8" name="Rectangle 7">
            <a:extLst>
              <a:ext uri="{FF2B5EF4-FFF2-40B4-BE49-F238E27FC236}">
                <a16:creationId xmlns:a16="http://schemas.microsoft.com/office/drawing/2014/main" id="{FB38BE68-C697-FF45-F002-6FEB944BE6E3}"/>
              </a:ext>
            </a:extLst>
          </p:cNvPr>
          <p:cNvSpPr/>
          <p:nvPr userDrawn="1"/>
        </p:nvSpPr>
        <p:spPr>
          <a:xfrm>
            <a:off x="284163" y="6289438"/>
            <a:ext cx="11623674"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9" name="Rectangle 8">
            <a:extLst>
              <a:ext uri="{FF2B5EF4-FFF2-40B4-BE49-F238E27FC236}">
                <a16:creationId xmlns:a16="http://schemas.microsoft.com/office/drawing/2014/main" id="{728F5CA6-F75B-5E9D-2D79-BC8DACC17DBC}"/>
              </a:ext>
            </a:extLst>
          </p:cNvPr>
          <p:cNvSpPr/>
          <p:nvPr userDrawn="1"/>
        </p:nvSpPr>
        <p:spPr>
          <a:xfrm>
            <a:off x="7654925" y="6289438"/>
            <a:ext cx="3402013"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Tree>
    <p:extLst>
      <p:ext uri="{BB962C8B-B14F-4D97-AF65-F5344CB8AC3E}">
        <p14:creationId xmlns:p14="http://schemas.microsoft.com/office/powerpoint/2010/main" val="3949541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8AB1-DD1F-B1E0-ECA5-A98D9B637BEC}"/>
              </a:ext>
            </a:extLst>
          </p:cNvPr>
          <p:cNvSpPr>
            <a:spLocks noGrp="1"/>
          </p:cNvSpPr>
          <p:nvPr>
            <p:ph type="title"/>
          </p:nvPr>
        </p:nvSpPr>
        <p:spPr/>
        <p:txBody>
          <a:bodyPr/>
          <a:lstStyle>
            <a:lvl1pPr>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27B18FDB-EF0B-9F7B-2EE6-D8C0511D657B}"/>
              </a:ext>
            </a:extLst>
          </p:cNvPr>
          <p:cNvSpPr>
            <a:spLocks noGrp="1"/>
          </p:cNvSpPr>
          <p:nvPr>
            <p:ph sz="half" idx="1"/>
          </p:nvPr>
        </p:nvSpPr>
        <p:spPr>
          <a:xfrm>
            <a:off x="568325" y="1979613"/>
            <a:ext cx="5102225" cy="40941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8AE17FDA-5DBE-EA76-DFB7-0EE62979B8C9}"/>
              </a:ext>
            </a:extLst>
          </p:cNvPr>
          <p:cNvSpPr>
            <a:spLocks noGrp="1"/>
          </p:cNvSpPr>
          <p:nvPr>
            <p:ph type="dt" sz="half" idx="10"/>
          </p:nvPr>
        </p:nvSpPr>
        <p:spPr/>
        <p:txBody>
          <a:bodyPr/>
          <a:lstStyle/>
          <a:p>
            <a:fld id="{9A935A29-47DC-4489-83DE-C7B8737234C9}" type="datetime1">
              <a:rPr lang="en-GB" smtClean="0"/>
              <a:t>06/06/2025</a:t>
            </a:fld>
            <a:endParaRPr lang="en-GB"/>
          </a:p>
        </p:txBody>
      </p:sp>
      <p:sp>
        <p:nvSpPr>
          <p:cNvPr id="6" name="Footer Placeholder 5">
            <a:extLst>
              <a:ext uri="{FF2B5EF4-FFF2-40B4-BE49-F238E27FC236}">
                <a16:creationId xmlns:a16="http://schemas.microsoft.com/office/drawing/2014/main" id="{203916C8-3C88-EB69-C4B9-DA3F5B09F7F4}"/>
              </a:ext>
            </a:extLst>
          </p:cNvPr>
          <p:cNvSpPr>
            <a:spLocks noGrp="1"/>
          </p:cNvSpPr>
          <p:nvPr>
            <p:ph type="ftr" sz="quarter" idx="11"/>
          </p:nvPr>
        </p:nvSpPr>
        <p:spPr/>
        <p:txBody>
          <a:bodyPr/>
          <a:lstStyle/>
          <a:p>
            <a:r>
              <a:rPr lang="en-GB"/>
              <a:t>Presentation title</a:t>
            </a:r>
          </a:p>
        </p:txBody>
      </p:sp>
      <p:sp>
        <p:nvSpPr>
          <p:cNvPr id="7" name="Slide Number Placeholder 6">
            <a:extLst>
              <a:ext uri="{FF2B5EF4-FFF2-40B4-BE49-F238E27FC236}">
                <a16:creationId xmlns:a16="http://schemas.microsoft.com/office/drawing/2014/main" id="{B4871370-B10E-0FDA-4BBD-9C03664D2A6B}"/>
              </a:ext>
            </a:extLst>
          </p:cNvPr>
          <p:cNvSpPr>
            <a:spLocks noGrp="1"/>
          </p:cNvSpPr>
          <p:nvPr>
            <p:ph type="sldNum" sz="quarter" idx="12"/>
          </p:nvPr>
        </p:nvSpPr>
        <p:spPr>
          <a:xfrm>
            <a:off x="11084719" y="6271316"/>
            <a:ext cx="520344" cy="299925"/>
          </a:xfrm>
          <a:prstGeom prst="rect">
            <a:avLst/>
          </a:prstGeom>
        </p:spPr>
        <p:txBody>
          <a:bodyPr/>
          <a:lstStyle/>
          <a:p>
            <a:fld id="{255DAFDF-2EF6-44FB-8AA4-C1E9B7563AAC}" type="slidenum">
              <a:rPr lang="en-GB" smtClean="0"/>
              <a:t>‹#›</a:t>
            </a:fld>
            <a:endParaRPr lang="en-GB"/>
          </a:p>
        </p:txBody>
      </p:sp>
      <p:sp>
        <p:nvSpPr>
          <p:cNvPr id="8" name="Rectangle 7">
            <a:extLst>
              <a:ext uri="{FF2B5EF4-FFF2-40B4-BE49-F238E27FC236}">
                <a16:creationId xmlns:a16="http://schemas.microsoft.com/office/drawing/2014/main" id="{FB38BE68-C697-FF45-F002-6FEB944BE6E3}"/>
              </a:ext>
            </a:extLst>
          </p:cNvPr>
          <p:cNvSpPr/>
          <p:nvPr userDrawn="1"/>
        </p:nvSpPr>
        <p:spPr>
          <a:xfrm>
            <a:off x="284163" y="6289438"/>
            <a:ext cx="11623674"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9" name="Rectangle 8">
            <a:extLst>
              <a:ext uri="{FF2B5EF4-FFF2-40B4-BE49-F238E27FC236}">
                <a16:creationId xmlns:a16="http://schemas.microsoft.com/office/drawing/2014/main" id="{728F5CA6-F75B-5E9D-2D79-BC8DACC17DBC}"/>
              </a:ext>
            </a:extLst>
          </p:cNvPr>
          <p:cNvSpPr/>
          <p:nvPr userDrawn="1"/>
        </p:nvSpPr>
        <p:spPr>
          <a:xfrm>
            <a:off x="7654925" y="6289438"/>
            <a:ext cx="3402013"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11" name="Picture Placeholder 10">
            <a:extLst>
              <a:ext uri="{FF2B5EF4-FFF2-40B4-BE49-F238E27FC236}">
                <a16:creationId xmlns:a16="http://schemas.microsoft.com/office/drawing/2014/main" id="{B8B86A9F-A058-3104-AFD3-5291473D53DC}"/>
              </a:ext>
            </a:extLst>
          </p:cNvPr>
          <p:cNvSpPr>
            <a:spLocks noGrp="1"/>
          </p:cNvSpPr>
          <p:nvPr>
            <p:ph type="pic" sz="quarter" idx="13"/>
          </p:nvPr>
        </p:nvSpPr>
        <p:spPr>
          <a:xfrm>
            <a:off x="6237288" y="1979613"/>
            <a:ext cx="5670550" cy="4094162"/>
          </a:xfrm>
          <a:solidFill>
            <a:schemeClr val="bg1">
              <a:lumMod val="85000"/>
            </a:schemeClr>
          </a:solidFill>
          <a:ln w="19050">
            <a:solidFill>
              <a:schemeClr val="tx1"/>
            </a:solidFill>
            <a:miter lim="800000"/>
          </a:ln>
        </p:spPr>
        <p:txBody>
          <a:bodyPr/>
          <a:lstStyle/>
          <a:p>
            <a:r>
              <a:rPr lang="en-GB"/>
              <a:t>Click icon to add picture</a:t>
            </a:r>
            <a:endParaRPr lang="ar-SA"/>
          </a:p>
        </p:txBody>
      </p:sp>
    </p:spTree>
    <p:extLst>
      <p:ext uri="{BB962C8B-B14F-4D97-AF65-F5344CB8AC3E}">
        <p14:creationId xmlns:p14="http://schemas.microsoft.com/office/powerpoint/2010/main" val="2878699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8AB1-DD1F-B1E0-ECA5-A98D9B637BEC}"/>
              </a:ext>
            </a:extLst>
          </p:cNvPr>
          <p:cNvSpPr>
            <a:spLocks noGrp="1"/>
          </p:cNvSpPr>
          <p:nvPr>
            <p:ph type="title"/>
          </p:nvPr>
        </p:nvSpPr>
        <p:spPr/>
        <p:txBody>
          <a:bodyPr/>
          <a:lstStyle>
            <a:lvl1pPr>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27B18FDB-EF0B-9F7B-2EE6-D8C0511D657B}"/>
              </a:ext>
            </a:extLst>
          </p:cNvPr>
          <p:cNvSpPr>
            <a:spLocks noGrp="1"/>
          </p:cNvSpPr>
          <p:nvPr>
            <p:ph sz="half" idx="1"/>
          </p:nvPr>
        </p:nvSpPr>
        <p:spPr>
          <a:xfrm>
            <a:off x="568325" y="1979613"/>
            <a:ext cx="5102225" cy="40941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8AE17FDA-5DBE-EA76-DFB7-0EE62979B8C9}"/>
              </a:ext>
            </a:extLst>
          </p:cNvPr>
          <p:cNvSpPr>
            <a:spLocks noGrp="1"/>
          </p:cNvSpPr>
          <p:nvPr>
            <p:ph type="dt" sz="half" idx="10"/>
          </p:nvPr>
        </p:nvSpPr>
        <p:spPr/>
        <p:txBody>
          <a:bodyPr/>
          <a:lstStyle/>
          <a:p>
            <a:fld id="{9A935A29-47DC-4489-83DE-C7B8737234C9}" type="datetime1">
              <a:rPr lang="en-GB" smtClean="0"/>
              <a:t>06/06/2025</a:t>
            </a:fld>
            <a:endParaRPr lang="en-GB"/>
          </a:p>
        </p:txBody>
      </p:sp>
      <p:sp>
        <p:nvSpPr>
          <p:cNvPr id="6" name="Footer Placeholder 5">
            <a:extLst>
              <a:ext uri="{FF2B5EF4-FFF2-40B4-BE49-F238E27FC236}">
                <a16:creationId xmlns:a16="http://schemas.microsoft.com/office/drawing/2014/main" id="{203916C8-3C88-EB69-C4B9-DA3F5B09F7F4}"/>
              </a:ext>
            </a:extLst>
          </p:cNvPr>
          <p:cNvSpPr>
            <a:spLocks noGrp="1"/>
          </p:cNvSpPr>
          <p:nvPr>
            <p:ph type="ftr" sz="quarter" idx="11"/>
          </p:nvPr>
        </p:nvSpPr>
        <p:spPr/>
        <p:txBody>
          <a:bodyPr/>
          <a:lstStyle/>
          <a:p>
            <a:r>
              <a:rPr lang="en-GB"/>
              <a:t>Presentation title</a:t>
            </a:r>
          </a:p>
        </p:txBody>
      </p:sp>
      <p:sp>
        <p:nvSpPr>
          <p:cNvPr id="7" name="Slide Number Placeholder 6">
            <a:extLst>
              <a:ext uri="{FF2B5EF4-FFF2-40B4-BE49-F238E27FC236}">
                <a16:creationId xmlns:a16="http://schemas.microsoft.com/office/drawing/2014/main" id="{B4871370-B10E-0FDA-4BBD-9C03664D2A6B}"/>
              </a:ext>
            </a:extLst>
          </p:cNvPr>
          <p:cNvSpPr>
            <a:spLocks noGrp="1"/>
          </p:cNvSpPr>
          <p:nvPr>
            <p:ph type="sldNum" sz="quarter" idx="12"/>
          </p:nvPr>
        </p:nvSpPr>
        <p:spPr>
          <a:xfrm>
            <a:off x="11084719" y="6271316"/>
            <a:ext cx="520344" cy="299925"/>
          </a:xfrm>
          <a:prstGeom prst="rect">
            <a:avLst/>
          </a:prstGeom>
        </p:spPr>
        <p:txBody>
          <a:bodyPr/>
          <a:lstStyle/>
          <a:p>
            <a:fld id="{255DAFDF-2EF6-44FB-8AA4-C1E9B7563AAC}" type="slidenum">
              <a:rPr lang="en-GB" smtClean="0"/>
              <a:t>‹#›</a:t>
            </a:fld>
            <a:endParaRPr lang="en-GB"/>
          </a:p>
        </p:txBody>
      </p:sp>
      <p:sp>
        <p:nvSpPr>
          <p:cNvPr id="8" name="Rectangle 7">
            <a:extLst>
              <a:ext uri="{FF2B5EF4-FFF2-40B4-BE49-F238E27FC236}">
                <a16:creationId xmlns:a16="http://schemas.microsoft.com/office/drawing/2014/main" id="{FB38BE68-C697-FF45-F002-6FEB944BE6E3}"/>
              </a:ext>
            </a:extLst>
          </p:cNvPr>
          <p:cNvSpPr/>
          <p:nvPr userDrawn="1"/>
        </p:nvSpPr>
        <p:spPr>
          <a:xfrm>
            <a:off x="284163" y="6289438"/>
            <a:ext cx="11623674"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9" name="Rectangle 8">
            <a:extLst>
              <a:ext uri="{FF2B5EF4-FFF2-40B4-BE49-F238E27FC236}">
                <a16:creationId xmlns:a16="http://schemas.microsoft.com/office/drawing/2014/main" id="{728F5CA6-F75B-5E9D-2D79-BC8DACC17DBC}"/>
              </a:ext>
            </a:extLst>
          </p:cNvPr>
          <p:cNvSpPr/>
          <p:nvPr userDrawn="1"/>
        </p:nvSpPr>
        <p:spPr>
          <a:xfrm>
            <a:off x="7654925" y="6289438"/>
            <a:ext cx="3402013"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 name="Picture Placeholder 10">
            <a:extLst>
              <a:ext uri="{FF2B5EF4-FFF2-40B4-BE49-F238E27FC236}">
                <a16:creationId xmlns:a16="http://schemas.microsoft.com/office/drawing/2014/main" id="{3DDFB5E0-2DFC-4B2E-965B-B4BCD8298DF1}"/>
              </a:ext>
            </a:extLst>
          </p:cNvPr>
          <p:cNvSpPr>
            <a:spLocks noGrp="1"/>
          </p:cNvSpPr>
          <p:nvPr>
            <p:ph type="pic" sz="quarter" idx="14"/>
          </p:nvPr>
        </p:nvSpPr>
        <p:spPr>
          <a:xfrm>
            <a:off x="9083299" y="4143374"/>
            <a:ext cx="2813825" cy="2134786"/>
          </a:xfrm>
          <a:solidFill>
            <a:schemeClr val="bg1">
              <a:lumMod val="85000"/>
            </a:schemeClr>
          </a:solidFill>
          <a:ln w="19050">
            <a:noFill/>
            <a:miter lim="800000"/>
          </a:ln>
        </p:spPr>
        <p:txBody>
          <a:bodyPr/>
          <a:lstStyle/>
          <a:p>
            <a:r>
              <a:rPr lang="en-GB"/>
              <a:t>Click icon to add picture</a:t>
            </a:r>
            <a:endParaRPr lang="ar-SA" dirty="0"/>
          </a:p>
        </p:txBody>
      </p:sp>
      <p:sp>
        <p:nvSpPr>
          <p:cNvPr id="14" name="Picture Placeholder 10">
            <a:extLst>
              <a:ext uri="{FF2B5EF4-FFF2-40B4-BE49-F238E27FC236}">
                <a16:creationId xmlns:a16="http://schemas.microsoft.com/office/drawing/2014/main" id="{6C431DFB-A461-5D03-7931-BF1121FF540B}"/>
              </a:ext>
            </a:extLst>
          </p:cNvPr>
          <p:cNvSpPr>
            <a:spLocks noGrp="1"/>
          </p:cNvSpPr>
          <p:nvPr>
            <p:ph type="pic" sz="quarter" idx="17"/>
          </p:nvPr>
        </p:nvSpPr>
        <p:spPr>
          <a:xfrm>
            <a:off x="6246806" y="4143374"/>
            <a:ext cx="2818613" cy="2134791"/>
          </a:xfrm>
          <a:solidFill>
            <a:schemeClr val="bg1">
              <a:lumMod val="85000"/>
            </a:schemeClr>
          </a:solidFill>
          <a:ln w="19050">
            <a:noFill/>
            <a:miter lim="800000"/>
          </a:ln>
        </p:spPr>
        <p:txBody>
          <a:bodyPr/>
          <a:lstStyle/>
          <a:p>
            <a:r>
              <a:rPr lang="en-GB"/>
              <a:t>Click icon to add picture</a:t>
            </a:r>
            <a:endParaRPr lang="ar-SA" dirty="0"/>
          </a:p>
        </p:txBody>
      </p:sp>
      <p:sp>
        <p:nvSpPr>
          <p:cNvPr id="15" name="Picture Placeholder 10">
            <a:extLst>
              <a:ext uri="{FF2B5EF4-FFF2-40B4-BE49-F238E27FC236}">
                <a16:creationId xmlns:a16="http://schemas.microsoft.com/office/drawing/2014/main" id="{DA7ED82C-9C67-005D-DB73-0988BD87924A}"/>
              </a:ext>
            </a:extLst>
          </p:cNvPr>
          <p:cNvSpPr>
            <a:spLocks noGrp="1"/>
          </p:cNvSpPr>
          <p:nvPr>
            <p:ph type="pic" sz="quarter" idx="18"/>
          </p:nvPr>
        </p:nvSpPr>
        <p:spPr>
          <a:xfrm>
            <a:off x="9079708" y="1984920"/>
            <a:ext cx="2819398" cy="2141651"/>
          </a:xfrm>
          <a:solidFill>
            <a:schemeClr val="bg1">
              <a:lumMod val="85000"/>
            </a:schemeClr>
          </a:solidFill>
          <a:ln w="19050">
            <a:noFill/>
            <a:miter lim="800000"/>
          </a:ln>
        </p:spPr>
        <p:txBody>
          <a:bodyPr/>
          <a:lstStyle/>
          <a:p>
            <a:r>
              <a:rPr lang="en-GB"/>
              <a:t>Click icon to add picture</a:t>
            </a:r>
            <a:endParaRPr lang="ar-SA" dirty="0"/>
          </a:p>
        </p:txBody>
      </p:sp>
      <p:sp>
        <p:nvSpPr>
          <p:cNvPr id="16" name="Picture Placeholder 10">
            <a:extLst>
              <a:ext uri="{FF2B5EF4-FFF2-40B4-BE49-F238E27FC236}">
                <a16:creationId xmlns:a16="http://schemas.microsoft.com/office/drawing/2014/main" id="{7BEFAB74-8401-ABED-7875-7BFBFA7F15C0}"/>
              </a:ext>
            </a:extLst>
          </p:cNvPr>
          <p:cNvSpPr>
            <a:spLocks noGrp="1"/>
          </p:cNvSpPr>
          <p:nvPr>
            <p:ph type="pic" sz="quarter" idx="19"/>
          </p:nvPr>
        </p:nvSpPr>
        <p:spPr>
          <a:xfrm>
            <a:off x="6246805" y="1990714"/>
            <a:ext cx="2818605" cy="2138373"/>
          </a:xfrm>
          <a:solidFill>
            <a:schemeClr val="bg1">
              <a:lumMod val="85000"/>
            </a:schemeClr>
          </a:solidFill>
          <a:ln w="19050">
            <a:noFill/>
            <a:miter lim="800000"/>
          </a:ln>
        </p:spPr>
        <p:txBody>
          <a:bodyPr/>
          <a:lstStyle/>
          <a:p>
            <a:r>
              <a:rPr lang="en-GB"/>
              <a:t>Click icon to add picture</a:t>
            </a:r>
            <a:endParaRPr lang="ar-SA" dirty="0"/>
          </a:p>
        </p:txBody>
      </p:sp>
      <p:sp>
        <p:nvSpPr>
          <p:cNvPr id="10" name="Rectangle 9">
            <a:extLst>
              <a:ext uri="{FF2B5EF4-FFF2-40B4-BE49-F238E27FC236}">
                <a16:creationId xmlns:a16="http://schemas.microsoft.com/office/drawing/2014/main" id="{F0D37044-1A25-7F23-2AE6-8F36F6AA0A74}"/>
              </a:ext>
            </a:extLst>
          </p:cNvPr>
          <p:cNvSpPr/>
          <p:nvPr userDrawn="1"/>
        </p:nvSpPr>
        <p:spPr>
          <a:xfrm>
            <a:off x="6237288" y="1979613"/>
            <a:ext cx="5670550" cy="430847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cxnSp>
        <p:nvCxnSpPr>
          <p:cNvPr id="12" name="Straight Connector 11">
            <a:extLst>
              <a:ext uri="{FF2B5EF4-FFF2-40B4-BE49-F238E27FC236}">
                <a16:creationId xmlns:a16="http://schemas.microsoft.com/office/drawing/2014/main" id="{6136FB94-C62E-7176-5EDA-552E393D48B3}"/>
              </a:ext>
            </a:extLst>
          </p:cNvPr>
          <p:cNvCxnSpPr/>
          <p:nvPr userDrawn="1"/>
        </p:nvCxnSpPr>
        <p:spPr>
          <a:xfrm>
            <a:off x="6237288" y="4136503"/>
            <a:ext cx="56598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07EE593-0632-5488-E1FA-6EF4C641EF77}"/>
              </a:ext>
            </a:extLst>
          </p:cNvPr>
          <p:cNvCxnSpPr>
            <a:cxnSpLocks/>
            <a:stCxn id="10" idx="2"/>
          </p:cNvCxnSpPr>
          <p:nvPr userDrawn="1"/>
        </p:nvCxnSpPr>
        <p:spPr>
          <a:xfrm flipV="1">
            <a:off x="9072563" y="1979613"/>
            <a:ext cx="0" cy="4308474"/>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768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45CD-6256-41A7-E67A-EF2EDF3D02C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5BB6803-07B6-8079-63FE-F4B73515527E}"/>
              </a:ext>
            </a:extLst>
          </p:cNvPr>
          <p:cNvSpPr>
            <a:spLocks noGrp="1"/>
          </p:cNvSpPr>
          <p:nvPr>
            <p:ph type="dt" sz="half" idx="10"/>
          </p:nvPr>
        </p:nvSpPr>
        <p:spPr/>
        <p:txBody>
          <a:bodyPr/>
          <a:lstStyle/>
          <a:p>
            <a:fld id="{BC2235EB-81F6-483A-AB39-80DAEB510D04}" type="datetime1">
              <a:rPr lang="en-GB" smtClean="0"/>
              <a:t>06/06/2025</a:t>
            </a:fld>
            <a:endParaRPr lang="en-GB"/>
          </a:p>
        </p:txBody>
      </p:sp>
      <p:sp>
        <p:nvSpPr>
          <p:cNvPr id="4" name="Footer Placeholder 3">
            <a:extLst>
              <a:ext uri="{FF2B5EF4-FFF2-40B4-BE49-F238E27FC236}">
                <a16:creationId xmlns:a16="http://schemas.microsoft.com/office/drawing/2014/main" id="{83CA35C4-D814-B397-CB71-57A6467BE415}"/>
              </a:ext>
            </a:extLst>
          </p:cNvPr>
          <p:cNvSpPr>
            <a:spLocks noGrp="1"/>
          </p:cNvSpPr>
          <p:nvPr>
            <p:ph type="ftr" sz="quarter" idx="11"/>
          </p:nvPr>
        </p:nvSpPr>
        <p:spPr/>
        <p:txBody>
          <a:bodyPr/>
          <a:lstStyle/>
          <a:p>
            <a:r>
              <a:rPr lang="en-GB"/>
              <a:t>Presentation title</a:t>
            </a:r>
          </a:p>
        </p:txBody>
      </p:sp>
      <p:sp>
        <p:nvSpPr>
          <p:cNvPr id="5" name="Slide Number Placeholder 4">
            <a:extLst>
              <a:ext uri="{FF2B5EF4-FFF2-40B4-BE49-F238E27FC236}">
                <a16:creationId xmlns:a16="http://schemas.microsoft.com/office/drawing/2014/main" id="{842681B7-F071-B8D7-BF7A-19DBFB9AEF06}"/>
              </a:ext>
            </a:extLst>
          </p:cNvPr>
          <p:cNvSpPr>
            <a:spLocks noGrp="1"/>
          </p:cNvSpPr>
          <p:nvPr>
            <p:ph type="sldNum" sz="quarter" idx="12"/>
          </p:nvPr>
        </p:nvSpPr>
        <p:spPr>
          <a:xfrm>
            <a:off x="11084719" y="6271316"/>
            <a:ext cx="520344" cy="299925"/>
          </a:xfrm>
          <a:prstGeom prst="rect">
            <a:avLst/>
          </a:prstGeom>
        </p:spPr>
        <p:txBody>
          <a:bodyPr/>
          <a:lstStyle/>
          <a:p>
            <a:fld id="{255DAFDF-2EF6-44FB-8AA4-C1E9B7563AAC}" type="slidenum">
              <a:rPr lang="en-GB" smtClean="0"/>
              <a:t>‹#›</a:t>
            </a:fld>
            <a:endParaRPr lang="en-GB"/>
          </a:p>
        </p:txBody>
      </p:sp>
      <p:sp>
        <p:nvSpPr>
          <p:cNvPr id="6" name="Rectangle 5">
            <a:extLst>
              <a:ext uri="{FF2B5EF4-FFF2-40B4-BE49-F238E27FC236}">
                <a16:creationId xmlns:a16="http://schemas.microsoft.com/office/drawing/2014/main" id="{888181FC-45C0-3583-20F9-E7E02F757295}"/>
              </a:ext>
            </a:extLst>
          </p:cNvPr>
          <p:cNvSpPr/>
          <p:nvPr userDrawn="1"/>
        </p:nvSpPr>
        <p:spPr>
          <a:xfrm>
            <a:off x="284163" y="6289438"/>
            <a:ext cx="11623674"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7" name="Rectangle 6">
            <a:extLst>
              <a:ext uri="{FF2B5EF4-FFF2-40B4-BE49-F238E27FC236}">
                <a16:creationId xmlns:a16="http://schemas.microsoft.com/office/drawing/2014/main" id="{FDFB1CD1-28EA-6C68-B3FA-806759A41647}"/>
              </a:ext>
            </a:extLst>
          </p:cNvPr>
          <p:cNvSpPr/>
          <p:nvPr userDrawn="1"/>
        </p:nvSpPr>
        <p:spPr>
          <a:xfrm>
            <a:off x="7654925" y="6289438"/>
            <a:ext cx="3402013"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Tree>
    <p:extLst>
      <p:ext uri="{BB962C8B-B14F-4D97-AF65-F5344CB8AC3E}">
        <p14:creationId xmlns:p14="http://schemas.microsoft.com/office/powerpoint/2010/main" val="2076246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7A8E4-96B6-6241-B76F-EBA6D814ABAB}"/>
              </a:ext>
            </a:extLst>
          </p:cNvPr>
          <p:cNvSpPr>
            <a:spLocks noGrp="1"/>
          </p:cNvSpPr>
          <p:nvPr>
            <p:ph type="dt" sz="half" idx="10"/>
          </p:nvPr>
        </p:nvSpPr>
        <p:spPr/>
        <p:txBody>
          <a:bodyPr/>
          <a:lstStyle/>
          <a:p>
            <a:fld id="{AC8157E3-3AC2-4888-9458-3799CE658DD3}" type="datetime1">
              <a:rPr lang="en-GB" smtClean="0"/>
              <a:t>06/06/2025</a:t>
            </a:fld>
            <a:endParaRPr lang="en-GB"/>
          </a:p>
        </p:txBody>
      </p:sp>
      <p:sp>
        <p:nvSpPr>
          <p:cNvPr id="3" name="Footer Placeholder 2">
            <a:extLst>
              <a:ext uri="{FF2B5EF4-FFF2-40B4-BE49-F238E27FC236}">
                <a16:creationId xmlns:a16="http://schemas.microsoft.com/office/drawing/2014/main" id="{2DC0E854-5BE6-1BFE-FC5C-06632F373997}"/>
              </a:ext>
            </a:extLst>
          </p:cNvPr>
          <p:cNvSpPr>
            <a:spLocks noGrp="1"/>
          </p:cNvSpPr>
          <p:nvPr>
            <p:ph type="ftr" sz="quarter" idx="11"/>
          </p:nvPr>
        </p:nvSpPr>
        <p:spPr/>
        <p:txBody>
          <a:bodyPr/>
          <a:lstStyle/>
          <a:p>
            <a:r>
              <a:rPr lang="en-GB"/>
              <a:t>Presentation title</a:t>
            </a:r>
          </a:p>
        </p:txBody>
      </p:sp>
      <p:sp>
        <p:nvSpPr>
          <p:cNvPr id="4" name="Slide Number Placeholder 3">
            <a:extLst>
              <a:ext uri="{FF2B5EF4-FFF2-40B4-BE49-F238E27FC236}">
                <a16:creationId xmlns:a16="http://schemas.microsoft.com/office/drawing/2014/main" id="{ACE64029-FBD4-433D-983D-AD7838B426AC}"/>
              </a:ext>
            </a:extLst>
          </p:cNvPr>
          <p:cNvSpPr>
            <a:spLocks noGrp="1"/>
          </p:cNvSpPr>
          <p:nvPr>
            <p:ph type="sldNum" sz="quarter" idx="12"/>
          </p:nvPr>
        </p:nvSpPr>
        <p:spPr>
          <a:xfrm>
            <a:off x="11084719" y="6271316"/>
            <a:ext cx="520344" cy="299925"/>
          </a:xfrm>
          <a:prstGeom prst="rect">
            <a:avLst/>
          </a:prstGeom>
        </p:spPr>
        <p:txBody>
          <a:bodyPr/>
          <a:lstStyle/>
          <a:p>
            <a:fld id="{255DAFDF-2EF6-44FB-8AA4-C1E9B7563AAC}" type="slidenum">
              <a:rPr lang="en-GB" smtClean="0"/>
              <a:t>‹#›</a:t>
            </a:fld>
            <a:endParaRPr lang="en-GB"/>
          </a:p>
        </p:txBody>
      </p:sp>
      <p:sp>
        <p:nvSpPr>
          <p:cNvPr id="5" name="Rectangle 4">
            <a:extLst>
              <a:ext uri="{FF2B5EF4-FFF2-40B4-BE49-F238E27FC236}">
                <a16:creationId xmlns:a16="http://schemas.microsoft.com/office/drawing/2014/main" id="{A03D6DC5-1A1B-1CB9-66E4-95AE77391F58}"/>
              </a:ext>
            </a:extLst>
          </p:cNvPr>
          <p:cNvSpPr/>
          <p:nvPr userDrawn="1"/>
        </p:nvSpPr>
        <p:spPr>
          <a:xfrm>
            <a:off x="284163" y="6289438"/>
            <a:ext cx="11623674"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 name="Rectangle 5">
            <a:extLst>
              <a:ext uri="{FF2B5EF4-FFF2-40B4-BE49-F238E27FC236}">
                <a16:creationId xmlns:a16="http://schemas.microsoft.com/office/drawing/2014/main" id="{BF5578B3-6385-4DCC-1239-3F66F3DF4385}"/>
              </a:ext>
            </a:extLst>
          </p:cNvPr>
          <p:cNvSpPr/>
          <p:nvPr userDrawn="1"/>
        </p:nvSpPr>
        <p:spPr>
          <a:xfrm>
            <a:off x="7654925" y="6289438"/>
            <a:ext cx="3402013"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Tree>
    <p:extLst>
      <p:ext uri="{BB962C8B-B14F-4D97-AF65-F5344CB8AC3E}">
        <p14:creationId xmlns:p14="http://schemas.microsoft.com/office/powerpoint/2010/main" val="2001299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E53A-EE10-B927-7EBC-DEFB0AD84C4F}"/>
              </a:ext>
            </a:extLst>
          </p:cNvPr>
          <p:cNvSpPr>
            <a:spLocks noGrp="1"/>
          </p:cNvSpPr>
          <p:nvPr>
            <p:ph type="title"/>
          </p:nvPr>
        </p:nvSpPr>
        <p:spPr>
          <a:xfrm>
            <a:off x="2268538" y="1988624"/>
            <a:ext cx="9639300" cy="1752103"/>
          </a:xfrm>
        </p:spPr>
        <p:txBody>
          <a:bodyPr anchor="ctr" anchorCtr="0"/>
          <a:lstStyle>
            <a:lvl1pPr>
              <a:defRPr sz="8000">
                <a:solidFill>
                  <a:schemeClr val="tx1"/>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40676A5D-DF62-4168-36D0-117351E6A37E}"/>
              </a:ext>
            </a:extLst>
          </p:cNvPr>
          <p:cNvSpPr>
            <a:spLocks noGrp="1"/>
          </p:cNvSpPr>
          <p:nvPr>
            <p:ph type="body" idx="1"/>
          </p:nvPr>
        </p:nvSpPr>
        <p:spPr>
          <a:xfrm>
            <a:off x="2268538" y="3740727"/>
            <a:ext cx="4819650" cy="2833111"/>
          </a:xfrm>
        </p:spPr>
        <p:txBody>
          <a:bodyPr anchor="b" anchorCtr="0"/>
          <a:lstStyle>
            <a:lvl1pPr marL="0" indent="0">
              <a:spcAft>
                <a:spcPts val="0"/>
              </a:spcAft>
              <a:buNone/>
              <a:defRPr sz="1600">
                <a:solidFill>
                  <a:schemeClr val="tx1"/>
                </a:solidFill>
                <a:latin typeface="Roboto Mono" pitchFamily="2" charset="0"/>
                <a:ea typeface="Roboto Mono"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Text Placeholder 2">
            <a:extLst>
              <a:ext uri="{FF2B5EF4-FFF2-40B4-BE49-F238E27FC236}">
                <a16:creationId xmlns:a16="http://schemas.microsoft.com/office/drawing/2014/main" id="{9DB1C131-7A60-313B-7C9D-C0F70E185FEE}"/>
              </a:ext>
            </a:extLst>
          </p:cNvPr>
          <p:cNvSpPr>
            <a:spLocks noGrp="1"/>
          </p:cNvSpPr>
          <p:nvPr>
            <p:ph type="body" idx="10"/>
          </p:nvPr>
        </p:nvSpPr>
        <p:spPr>
          <a:xfrm>
            <a:off x="7370763" y="3740726"/>
            <a:ext cx="4537075" cy="2833111"/>
          </a:xfrm>
        </p:spPr>
        <p:txBody>
          <a:bodyPr anchor="b" anchorCtr="0"/>
          <a:lstStyle>
            <a:lvl1pPr marL="0" indent="0">
              <a:spcAft>
                <a:spcPts val="0"/>
              </a:spcAft>
              <a:buNone/>
              <a:defRPr sz="1600">
                <a:solidFill>
                  <a:schemeClr val="tx1"/>
                </a:solidFill>
                <a:latin typeface="Roboto Mono" pitchFamily="2" charset="0"/>
                <a:ea typeface="Roboto Mono"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grpSp>
        <p:nvGrpSpPr>
          <p:cNvPr id="9" name="Group 8">
            <a:extLst>
              <a:ext uri="{FF2B5EF4-FFF2-40B4-BE49-F238E27FC236}">
                <a16:creationId xmlns:a16="http://schemas.microsoft.com/office/drawing/2014/main" id="{1D4CAC8A-258A-7CC1-D475-76181326D931}"/>
              </a:ext>
            </a:extLst>
          </p:cNvPr>
          <p:cNvGrpSpPr>
            <a:grpSpLocks noChangeAspect="1"/>
          </p:cNvGrpSpPr>
          <p:nvPr userDrawn="1"/>
        </p:nvGrpSpPr>
        <p:grpSpPr>
          <a:xfrm>
            <a:off x="284164" y="285488"/>
            <a:ext cx="1701799" cy="1707726"/>
            <a:chOff x="2857500" y="180976"/>
            <a:chExt cx="5924550" cy="5945187"/>
          </a:xfrm>
        </p:grpSpPr>
        <p:sp>
          <p:nvSpPr>
            <p:cNvPr id="10" name="Rectangle 5">
              <a:extLst>
                <a:ext uri="{FF2B5EF4-FFF2-40B4-BE49-F238E27FC236}">
                  <a16:creationId xmlns:a16="http://schemas.microsoft.com/office/drawing/2014/main" id="{26C79A3B-3DDB-A243-55B1-5D5843CB7DD1}"/>
                </a:ext>
              </a:extLst>
            </p:cNvPr>
            <p:cNvSpPr>
              <a:spLocks noChangeArrowheads="1"/>
            </p:cNvSpPr>
            <p:nvPr userDrawn="1"/>
          </p:nvSpPr>
          <p:spPr bwMode="auto">
            <a:xfrm>
              <a:off x="2857500" y="192088"/>
              <a:ext cx="5924550" cy="5934075"/>
            </a:xfrm>
            <a:prstGeom prst="rect">
              <a:avLst/>
            </a:prstGeom>
            <a:solidFill>
              <a:schemeClr val="bg1">
                <a:alpha val="50000"/>
              </a:schemeClr>
            </a:solidFill>
            <a:ln w="190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dirty="0"/>
            </a:p>
          </p:txBody>
        </p:sp>
        <p:sp>
          <p:nvSpPr>
            <p:cNvPr id="11" name="Freeform 7">
              <a:extLst>
                <a:ext uri="{FF2B5EF4-FFF2-40B4-BE49-F238E27FC236}">
                  <a16:creationId xmlns:a16="http://schemas.microsoft.com/office/drawing/2014/main" id="{298CA268-7D4A-11C5-72F8-389DD1FDA4F2}"/>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2" name="Freeform 8">
              <a:extLst>
                <a:ext uri="{FF2B5EF4-FFF2-40B4-BE49-F238E27FC236}">
                  <a16:creationId xmlns:a16="http://schemas.microsoft.com/office/drawing/2014/main" id="{746D8360-5BCD-F883-3B73-4B4A252205C3}"/>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3" name="Freeform 9">
              <a:extLst>
                <a:ext uri="{FF2B5EF4-FFF2-40B4-BE49-F238E27FC236}">
                  <a16:creationId xmlns:a16="http://schemas.microsoft.com/office/drawing/2014/main" id="{4751150D-9C27-5C53-F325-B51B787A983B}"/>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4" name="Freeform 10">
              <a:extLst>
                <a:ext uri="{FF2B5EF4-FFF2-40B4-BE49-F238E27FC236}">
                  <a16:creationId xmlns:a16="http://schemas.microsoft.com/office/drawing/2014/main" id="{734584F1-966C-0E17-57BD-CE7248B6D280}"/>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5" name="Freeform 11">
              <a:extLst>
                <a:ext uri="{FF2B5EF4-FFF2-40B4-BE49-F238E27FC236}">
                  <a16:creationId xmlns:a16="http://schemas.microsoft.com/office/drawing/2014/main" id="{F968CF18-2801-1B0E-B705-548E63228979}"/>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6" name="Freeform 12">
              <a:extLst>
                <a:ext uri="{FF2B5EF4-FFF2-40B4-BE49-F238E27FC236}">
                  <a16:creationId xmlns:a16="http://schemas.microsoft.com/office/drawing/2014/main" id="{F7F45756-23F8-67E1-91E8-525E9076ED54}"/>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7" name="Rectangle 16">
              <a:extLst>
                <a:ext uri="{FF2B5EF4-FFF2-40B4-BE49-F238E27FC236}">
                  <a16:creationId xmlns:a16="http://schemas.microsoft.com/office/drawing/2014/main" id="{0D500F3F-AEB5-3007-4654-56B46ED18AC3}"/>
                </a:ext>
              </a:extLst>
            </p:cNvPr>
            <p:cNvSpPr>
              <a:spLocks noChangeArrowheads="1"/>
            </p:cNvSpPr>
            <p:nvPr userDrawn="1"/>
          </p:nvSpPr>
          <p:spPr bwMode="auto">
            <a:xfrm>
              <a:off x="5334000" y="27876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8" name="Freeform 14">
              <a:extLst>
                <a:ext uri="{FF2B5EF4-FFF2-40B4-BE49-F238E27FC236}">
                  <a16:creationId xmlns:a16="http://schemas.microsoft.com/office/drawing/2014/main" id="{2A81F7FC-8C43-FDDC-EC1D-50321B172AD6}"/>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9" name="Freeform 15">
              <a:extLst>
                <a:ext uri="{FF2B5EF4-FFF2-40B4-BE49-F238E27FC236}">
                  <a16:creationId xmlns:a16="http://schemas.microsoft.com/office/drawing/2014/main" id="{2A9D0F6D-EC85-36E6-C26C-BEE9A5DFFA6D}"/>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0" name="Freeform 16">
              <a:extLst>
                <a:ext uri="{FF2B5EF4-FFF2-40B4-BE49-F238E27FC236}">
                  <a16:creationId xmlns:a16="http://schemas.microsoft.com/office/drawing/2014/main" id="{31100587-D0EE-9B68-9629-53AC64094A78}"/>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1" name="Freeform 17">
              <a:extLst>
                <a:ext uri="{FF2B5EF4-FFF2-40B4-BE49-F238E27FC236}">
                  <a16:creationId xmlns:a16="http://schemas.microsoft.com/office/drawing/2014/main" id="{675D2FB3-3D5C-F67B-81FD-CD98BEA18D6B}"/>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2" name="Freeform 18">
              <a:extLst>
                <a:ext uri="{FF2B5EF4-FFF2-40B4-BE49-F238E27FC236}">
                  <a16:creationId xmlns:a16="http://schemas.microsoft.com/office/drawing/2014/main" id="{5F14C21D-671B-49B7-0B99-B12764547929}"/>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3" name="Freeform 19">
              <a:extLst>
                <a:ext uri="{FF2B5EF4-FFF2-40B4-BE49-F238E27FC236}">
                  <a16:creationId xmlns:a16="http://schemas.microsoft.com/office/drawing/2014/main" id="{C22706C5-87E7-F51B-C946-E6B12C7BF50D}"/>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4" name="Freeform 20">
              <a:extLst>
                <a:ext uri="{FF2B5EF4-FFF2-40B4-BE49-F238E27FC236}">
                  <a16:creationId xmlns:a16="http://schemas.microsoft.com/office/drawing/2014/main" id="{48822B0B-8302-3B35-3A35-AC8CA9F563F8}"/>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5" name="Freeform 21">
              <a:extLst>
                <a:ext uri="{FF2B5EF4-FFF2-40B4-BE49-F238E27FC236}">
                  <a16:creationId xmlns:a16="http://schemas.microsoft.com/office/drawing/2014/main" id="{5892B384-3AC3-8C6C-086A-00DE448DA8F0}"/>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6" name="Rectangle 22">
              <a:extLst>
                <a:ext uri="{FF2B5EF4-FFF2-40B4-BE49-F238E27FC236}">
                  <a16:creationId xmlns:a16="http://schemas.microsoft.com/office/drawing/2014/main" id="{E91CE416-3E99-26DE-67D9-EFC753927F1B}"/>
                </a:ext>
              </a:extLst>
            </p:cNvPr>
            <p:cNvSpPr>
              <a:spLocks noChangeArrowheads="1"/>
            </p:cNvSpPr>
            <p:nvPr userDrawn="1"/>
          </p:nvSpPr>
          <p:spPr bwMode="auto">
            <a:xfrm>
              <a:off x="6072188" y="47307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7" name="Freeform 23">
              <a:extLst>
                <a:ext uri="{FF2B5EF4-FFF2-40B4-BE49-F238E27FC236}">
                  <a16:creationId xmlns:a16="http://schemas.microsoft.com/office/drawing/2014/main" id="{255D5249-9DE4-7A13-4AB7-5BA55465C4E9}"/>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8" name="Freeform 24">
              <a:extLst>
                <a:ext uri="{FF2B5EF4-FFF2-40B4-BE49-F238E27FC236}">
                  <a16:creationId xmlns:a16="http://schemas.microsoft.com/office/drawing/2014/main" id="{4A3DF61D-855C-FA3B-4919-C020FB7199CC}"/>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9" name="Freeform 25">
              <a:extLst>
                <a:ext uri="{FF2B5EF4-FFF2-40B4-BE49-F238E27FC236}">
                  <a16:creationId xmlns:a16="http://schemas.microsoft.com/office/drawing/2014/main" id="{02450BF3-6C97-803E-BD17-2D704FF7CFEE}"/>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0" name="Line 26">
              <a:extLst>
                <a:ext uri="{FF2B5EF4-FFF2-40B4-BE49-F238E27FC236}">
                  <a16:creationId xmlns:a16="http://schemas.microsoft.com/office/drawing/2014/main" id="{53D90B3F-49BB-F15B-B01E-34C711CC8CD1}"/>
                </a:ext>
              </a:extLst>
            </p:cNvPr>
            <p:cNvSpPr>
              <a:spLocks noChangeShapeType="1"/>
            </p:cNvSpPr>
            <p:nvPr userDrawn="1"/>
          </p:nvSpPr>
          <p:spPr bwMode="auto">
            <a:xfrm>
              <a:off x="2862263" y="2233613"/>
              <a:ext cx="5919787"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31" name="Line 27">
              <a:extLst>
                <a:ext uri="{FF2B5EF4-FFF2-40B4-BE49-F238E27FC236}">
                  <a16:creationId xmlns:a16="http://schemas.microsoft.com/office/drawing/2014/main" id="{B4F6B749-BCDB-978C-EE04-BB7514391287}"/>
                </a:ext>
              </a:extLst>
            </p:cNvPr>
            <p:cNvSpPr>
              <a:spLocks noChangeShapeType="1"/>
            </p:cNvSpPr>
            <p:nvPr userDrawn="1"/>
          </p:nvSpPr>
          <p:spPr bwMode="auto">
            <a:xfrm>
              <a:off x="5784850" y="180976"/>
              <a:ext cx="0" cy="2052638"/>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53" name="Line 29">
              <a:extLst>
                <a:ext uri="{FF2B5EF4-FFF2-40B4-BE49-F238E27FC236}">
                  <a16:creationId xmlns:a16="http://schemas.microsoft.com/office/drawing/2014/main" id="{1197B21A-F913-EF70-4E61-EA7AAB899433}"/>
                </a:ext>
              </a:extLst>
            </p:cNvPr>
            <p:cNvSpPr>
              <a:spLocks noChangeShapeType="1"/>
            </p:cNvSpPr>
            <p:nvPr userDrawn="1"/>
          </p:nvSpPr>
          <p:spPr bwMode="auto">
            <a:xfrm>
              <a:off x="2857500" y="4176713"/>
              <a:ext cx="5924550"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Tree>
    <p:extLst>
      <p:ext uri="{BB962C8B-B14F-4D97-AF65-F5344CB8AC3E}">
        <p14:creationId xmlns:p14="http://schemas.microsoft.com/office/powerpoint/2010/main" val="4291595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OLOUR">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54C9706-0E21-8831-C490-E4BDD203002D}"/>
              </a:ext>
            </a:extLst>
          </p:cNvPr>
          <p:cNvSpPr/>
          <p:nvPr userDrawn="1"/>
        </p:nvSpPr>
        <p:spPr>
          <a:xfrm>
            <a:off x="284163" y="2743201"/>
            <a:ext cx="5100637" cy="21457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 name="Rectangle 5">
            <a:extLst>
              <a:ext uri="{FF2B5EF4-FFF2-40B4-BE49-F238E27FC236}">
                <a16:creationId xmlns:a16="http://schemas.microsoft.com/office/drawing/2014/main" id="{63C13EAB-931E-CA81-D81E-894CF048E314}"/>
              </a:ext>
            </a:extLst>
          </p:cNvPr>
          <p:cNvSpPr/>
          <p:nvPr userDrawn="1"/>
        </p:nvSpPr>
        <p:spPr>
          <a:xfrm>
            <a:off x="284163" y="4888922"/>
            <a:ext cx="5100637" cy="168491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4082AEB-5006-8BDB-B209-D0CE6D0D9E54}"/>
              </a:ext>
            </a:extLst>
          </p:cNvPr>
          <p:cNvSpPr>
            <a:spLocks noGrp="1"/>
          </p:cNvSpPr>
          <p:nvPr>
            <p:ph type="ctrTitle"/>
          </p:nvPr>
        </p:nvSpPr>
        <p:spPr>
          <a:xfrm>
            <a:off x="568325" y="2743201"/>
            <a:ext cx="4535488" cy="2145721"/>
          </a:xfrm>
        </p:spPr>
        <p:txBody>
          <a:bodyPr anchor="ctr" anchorCtr="0"/>
          <a:lstStyle>
            <a:lvl1pPr algn="l">
              <a:defRPr sz="4800">
                <a:solidFill>
                  <a:schemeClr val="bg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7CF3C4D3-D951-05DD-58CA-A9363283ABF1}"/>
              </a:ext>
            </a:extLst>
          </p:cNvPr>
          <p:cNvSpPr>
            <a:spLocks noGrp="1"/>
          </p:cNvSpPr>
          <p:nvPr>
            <p:ph type="subTitle" idx="1"/>
          </p:nvPr>
        </p:nvSpPr>
        <p:spPr>
          <a:xfrm>
            <a:off x="568324" y="4888920"/>
            <a:ext cx="4535489" cy="1684917"/>
          </a:xfrm>
        </p:spPr>
        <p:txBody>
          <a:bodyPr anchor="ctr" anchorCtr="0"/>
          <a:lstStyle>
            <a:lvl1pPr marL="0" indent="0" algn="l">
              <a:spcAft>
                <a:spcPts val="0"/>
              </a:spcAft>
              <a:buNone/>
              <a:defRPr sz="1600">
                <a:solidFill>
                  <a:schemeClr val="bg1"/>
                </a:solidFill>
                <a:latin typeface="Roboto Mono" pitchFamily="2" charset="0"/>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grpSp>
        <p:nvGrpSpPr>
          <p:cNvPr id="19" name="Group 18">
            <a:extLst>
              <a:ext uri="{FF2B5EF4-FFF2-40B4-BE49-F238E27FC236}">
                <a16:creationId xmlns:a16="http://schemas.microsoft.com/office/drawing/2014/main" id="{7A72C5D7-9238-6093-13E0-3496077F0885}"/>
              </a:ext>
            </a:extLst>
          </p:cNvPr>
          <p:cNvGrpSpPr>
            <a:grpSpLocks noChangeAspect="1"/>
          </p:cNvGrpSpPr>
          <p:nvPr userDrawn="1"/>
        </p:nvGrpSpPr>
        <p:grpSpPr>
          <a:xfrm>
            <a:off x="10206038" y="281224"/>
            <a:ext cx="1701799" cy="1707726"/>
            <a:chOff x="2857500" y="180976"/>
            <a:chExt cx="5924550" cy="5945187"/>
          </a:xfrm>
        </p:grpSpPr>
        <p:sp>
          <p:nvSpPr>
            <p:cNvPr id="20" name="Rectangle 5">
              <a:extLst>
                <a:ext uri="{FF2B5EF4-FFF2-40B4-BE49-F238E27FC236}">
                  <a16:creationId xmlns:a16="http://schemas.microsoft.com/office/drawing/2014/main" id="{1BDD3A87-F94A-5935-C19A-B43B47E4511B}"/>
                </a:ext>
              </a:extLst>
            </p:cNvPr>
            <p:cNvSpPr>
              <a:spLocks noChangeArrowheads="1"/>
            </p:cNvSpPr>
            <p:nvPr userDrawn="1"/>
          </p:nvSpPr>
          <p:spPr bwMode="auto">
            <a:xfrm>
              <a:off x="2857500" y="192088"/>
              <a:ext cx="5924550" cy="5934075"/>
            </a:xfrm>
            <a:prstGeom prst="rect">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1" name="Freeform 7">
              <a:extLst>
                <a:ext uri="{FF2B5EF4-FFF2-40B4-BE49-F238E27FC236}">
                  <a16:creationId xmlns:a16="http://schemas.microsoft.com/office/drawing/2014/main" id="{02DF7797-B46E-8541-F1D2-FFB63E78CCC2}"/>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2" name="Freeform 8">
              <a:extLst>
                <a:ext uri="{FF2B5EF4-FFF2-40B4-BE49-F238E27FC236}">
                  <a16:creationId xmlns:a16="http://schemas.microsoft.com/office/drawing/2014/main" id="{07C0DBDD-1BCE-9F03-BF8A-4449C6A7E7E1}"/>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3" name="Freeform 9">
              <a:extLst>
                <a:ext uri="{FF2B5EF4-FFF2-40B4-BE49-F238E27FC236}">
                  <a16:creationId xmlns:a16="http://schemas.microsoft.com/office/drawing/2014/main" id="{E8952F56-6955-AEA3-17E3-472E9F76A6D5}"/>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4" name="Freeform 10">
              <a:extLst>
                <a:ext uri="{FF2B5EF4-FFF2-40B4-BE49-F238E27FC236}">
                  <a16:creationId xmlns:a16="http://schemas.microsoft.com/office/drawing/2014/main" id="{AEAB4482-B124-8CEC-1998-FD3A3DE8E998}"/>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5" name="Freeform 11">
              <a:extLst>
                <a:ext uri="{FF2B5EF4-FFF2-40B4-BE49-F238E27FC236}">
                  <a16:creationId xmlns:a16="http://schemas.microsoft.com/office/drawing/2014/main" id="{DB1E9115-CB0A-481C-D7A1-CB98A3DA37F6}"/>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6" name="Freeform 12">
              <a:extLst>
                <a:ext uri="{FF2B5EF4-FFF2-40B4-BE49-F238E27FC236}">
                  <a16:creationId xmlns:a16="http://schemas.microsoft.com/office/drawing/2014/main" id="{1D08DA13-3031-09FC-A7E1-302616E79A41}"/>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7" name="Rectangle 13">
              <a:extLst>
                <a:ext uri="{FF2B5EF4-FFF2-40B4-BE49-F238E27FC236}">
                  <a16:creationId xmlns:a16="http://schemas.microsoft.com/office/drawing/2014/main" id="{70ED91D8-BF04-DF61-83F0-A2D2B0C7CBDF}"/>
                </a:ext>
              </a:extLst>
            </p:cNvPr>
            <p:cNvSpPr>
              <a:spLocks noChangeArrowheads="1"/>
            </p:cNvSpPr>
            <p:nvPr userDrawn="1"/>
          </p:nvSpPr>
          <p:spPr bwMode="auto">
            <a:xfrm>
              <a:off x="5334000" y="27876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8" name="Freeform 14">
              <a:extLst>
                <a:ext uri="{FF2B5EF4-FFF2-40B4-BE49-F238E27FC236}">
                  <a16:creationId xmlns:a16="http://schemas.microsoft.com/office/drawing/2014/main" id="{7FF3B334-839A-9BAC-C5C8-CCACDA1578AB}"/>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9" name="Freeform 15">
              <a:extLst>
                <a:ext uri="{FF2B5EF4-FFF2-40B4-BE49-F238E27FC236}">
                  <a16:creationId xmlns:a16="http://schemas.microsoft.com/office/drawing/2014/main" id="{C1BED1B9-E99D-8453-53C2-1AA3250BE034}"/>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0" name="Freeform 16">
              <a:extLst>
                <a:ext uri="{FF2B5EF4-FFF2-40B4-BE49-F238E27FC236}">
                  <a16:creationId xmlns:a16="http://schemas.microsoft.com/office/drawing/2014/main" id="{0C75F0BA-E4DD-6146-DF3E-11895D1BB5C0}"/>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1" name="Freeform 17">
              <a:extLst>
                <a:ext uri="{FF2B5EF4-FFF2-40B4-BE49-F238E27FC236}">
                  <a16:creationId xmlns:a16="http://schemas.microsoft.com/office/drawing/2014/main" id="{5AFED7E7-6A25-06E8-5E54-0B501805BA67}"/>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2" name="Freeform 18">
              <a:extLst>
                <a:ext uri="{FF2B5EF4-FFF2-40B4-BE49-F238E27FC236}">
                  <a16:creationId xmlns:a16="http://schemas.microsoft.com/office/drawing/2014/main" id="{FE27B279-DE0B-8E33-CA7D-B3AA4E2FB431}"/>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3" name="Freeform 19">
              <a:extLst>
                <a:ext uri="{FF2B5EF4-FFF2-40B4-BE49-F238E27FC236}">
                  <a16:creationId xmlns:a16="http://schemas.microsoft.com/office/drawing/2014/main" id="{CF677E05-356E-B7CF-433C-8A8BEB935A52}"/>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4" name="Freeform 20">
              <a:extLst>
                <a:ext uri="{FF2B5EF4-FFF2-40B4-BE49-F238E27FC236}">
                  <a16:creationId xmlns:a16="http://schemas.microsoft.com/office/drawing/2014/main" id="{7439665E-8420-B18D-35BC-7A106B0F0411}"/>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5" name="Freeform 21">
              <a:extLst>
                <a:ext uri="{FF2B5EF4-FFF2-40B4-BE49-F238E27FC236}">
                  <a16:creationId xmlns:a16="http://schemas.microsoft.com/office/drawing/2014/main" id="{8B393608-7C32-0CE4-DE4C-6F5D726F54D4}"/>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6" name="Rectangle 22">
              <a:extLst>
                <a:ext uri="{FF2B5EF4-FFF2-40B4-BE49-F238E27FC236}">
                  <a16:creationId xmlns:a16="http://schemas.microsoft.com/office/drawing/2014/main" id="{741854CE-FC37-0776-3C7A-C19E0D1D1558}"/>
                </a:ext>
              </a:extLst>
            </p:cNvPr>
            <p:cNvSpPr>
              <a:spLocks noChangeArrowheads="1"/>
            </p:cNvSpPr>
            <p:nvPr userDrawn="1"/>
          </p:nvSpPr>
          <p:spPr bwMode="auto">
            <a:xfrm>
              <a:off x="6072188" y="47307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7" name="Freeform 23">
              <a:extLst>
                <a:ext uri="{FF2B5EF4-FFF2-40B4-BE49-F238E27FC236}">
                  <a16:creationId xmlns:a16="http://schemas.microsoft.com/office/drawing/2014/main" id="{C67250D9-E873-CC19-523F-5D9AA67FC2E4}"/>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8" name="Freeform 24">
              <a:extLst>
                <a:ext uri="{FF2B5EF4-FFF2-40B4-BE49-F238E27FC236}">
                  <a16:creationId xmlns:a16="http://schemas.microsoft.com/office/drawing/2014/main" id="{0991AB8C-B4C7-9440-B845-B607635CC34A}"/>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9" name="Freeform 25">
              <a:extLst>
                <a:ext uri="{FF2B5EF4-FFF2-40B4-BE49-F238E27FC236}">
                  <a16:creationId xmlns:a16="http://schemas.microsoft.com/office/drawing/2014/main" id="{DCF5F829-4736-E015-161E-235B4E47DD6F}"/>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0" name="Line 26">
              <a:extLst>
                <a:ext uri="{FF2B5EF4-FFF2-40B4-BE49-F238E27FC236}">
                  <a16:creationId xmlns:a16="http://schemas.microsoft.com/office/drawing/2014/main" id="{A65A9DE7-9B92-2BA5-7CB9-B5422094253F}"/>
                </a:ext>
              </a:extLst>
            </p:cNvPr>
            <p:cNvSpPr>
              <a:spLocks noChangeShapeType="1"/>
            </p:cNvSpPr>
            <p:nvPr userDrawn="1"/>
          </p:nvSpPr>
          <p:spPr bwMode="auto">
            <a:xfrm>
              <a:off x="2862263" y="2233613"/>
              <a:ext cx="591978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41" name="Line 27">
              <a:extLst>
                <a:ext uri="{FF2B5EF4-FFF2-40B4-BE49-F238E27FC236}">
                  <a16:creationId xmlns:a16="http://schemas.microsoft.com/office/drawing/2014/main" id="{A8F9F389-85D3-C556-3AC6-F0CCF8F2988B}"/>
                </a:ext>
              </a:extLst>
            </p:cNvPr>
            <p:cNvSpPr>
              <a:spLocks noChangeShapeType="1"/>
            </p:cNvSpPr>
            <p:nvPr userDrawn="1"/>
          </p:nvSpPr>
          <p:spPr bwMode="auto">
            <a:xfrm>
              <a:off x="5784850" y="180976"/>
              <a:ext cx="0" cy="205263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42" name="Line 29">
              <a:extLst>
                <a:ext uri="{FF2B5EF4-FFF2-40B4-BE49-F238E27FC236}">
                  <a16:creationId xmlns:a16="http://schemas.microsoft.com/office/drawing/2014/main" id="{3D1C1995-EB3B-A5DE-A8F9-B8BCA9AEBDC0}"/>
                </a:ext>
              </a:extLst>
            </p:cNvPr>
            <p:cNvSpPr>
              <a:spLocks noChangeShapeType="1"/>
            </p:cNvSpPr>
            <p:nvPr userDrawn="1"/>
          </p:nvSpPr>
          <p:spPr bwMode="auto">
            <a:xfrm>
              <a:off x="2857500" y="4176713"/>
              <a:ext cx="5924550"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
        <p:nvSpPr>
          <p:cNvPr id="7" name="Picture Placeholder 15">
            <a:extLst>
              <a:ext uri="{FF2B5EF4-FFF2-40B4-BE49-F238E27FC236}">
                <a16:creationId xmlns:a16="http://schemas.microsoft.com/office/drawing/2014/main" id="{5D1D2216-D7DA-7473-E185-646FAE57E4DD}"/>
              </a:ext>
            </a:extLst>
          </p:cNvPr>
          <p:cNvSpPr>
            <a:spLocks noGrp="1"/>
          </p:cNvSpPr>
          <p:nvPr>
            <p:ph type="pic" sz="quarter" idx="10"/>
          </p:nvPr>
        </p:nvSpPr>
        <p:spPr>
          <a:xfrm>
            <a:off x="293691" y="294084"/>
            <a:ext cx="11605415" cy="6271022"/>
          </a:xfrm>
          <a:custGeom>
            <a:avLst/>
            <a:gdLst>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00638 w 11623676"/>
              <a:gd name="connsiteY5" fmla="*/ 6289675 h 6289675"/>
              <a:gd name="connsiteX6" fmla="*/ 5100638 w 11623676"/>
              <a:gd name="connsiteY6" fmla="*/ 2459038 h 6289675"/>
              <a:gd name="connsiteX7" fmla="*/ 0 w 11623676"/>
              <a:gd name="connsiteY7" fmla="*/ 2459038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2 h 6289675"/>
              <a:gd name="connsiteX6" fmla="*/ 5100638 w 11623676"/>
              <a:gd name="connsiteY6" fmla="*/ 2459038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4899 h 6289675"/>
              <a:gd name="connsiteX6" fmla="*/ 5100638 w 11623676"/>
              <a:gd name="connsiteY6" fmla="*/ 2459038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2511 h 6289675"/>
              <a:gd name="connsiteX6" fmla="*/ 5100638 w 11623676"/>
              <a:gd name="connsiteY6" fmla="*/ 2459038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00638 w 11623676"/>
              <a:gd name="connsiteY6" fmla="*/ 2459038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22103 w 11623676"/>
              <a:gd name="connsiteY6" fmla="*/ 2450679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22103 w 11623676"/>
              <a:gd name="connsiteY6" fmla="*/ 2442320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0 w 11623676"/>
              <a:gd name="connsiteY7" fmla="*/ 2459038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0478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5535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3147 h 6289675"/>
              <a:gd name="connsiteX3" fmla="*/ 11623676 w 11623676"/>
              <a:gd name="connsiteY3" fmla="*/ 1704787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3147 h 6289675"/>
              <a:gd name="connsiteX3" fmla="*/ 11623676 w 11623676"/>
              <a:gd name="connsiteY3" fmla="*/ 1708369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0684 w 11623676"/>
              <a:gd name="connsiteY2" fmla="*/ 1713147 h 6289675"/>
              <a:gd name="connsiteX3" fmla="*/ 11623676 w 11623676"/>
              <a:gd name="connsiteY3" fmla="*/ 1708369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0178 w 11623676"/>
              <a:gd name="connsiteY5" fmla="*/ 6286093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1371 w 11623676"/>
              <a:gd name="connsiteY5" fmla="*/ 6276540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2564 w 11623676"/>
              <a:gd name="connsiteY5" fmla="*/ 6288481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11371 w 11623676"/>
              <a:gd name="connsiteY5" fmla="*/ 6287287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22104 w 11623676"/>
              <a:gd name="connsiteY5" fmla="*/ 6286092 h 6289675"/>
              <a:gd name="connsiteX6" fmla="*/ 5110178 w 11623676"/>
              <a:gd name="connsiteY6" fmla="*/ 2445903 h 6289675"/>
              <a:gd name="connsiteX7" fmla="*/ 1193 w 11623676"/>
              <a:gd name="connsiteY7" fmla="*/ 2447096 h 6289675"/>
              <a:gd name="connsiteX8" fmla="*/ 0 w 11623676"/>
              <a:gd name="connsiteY8" fmla="*/ 0 h 6289675"/>
              <a:gd name="connsiteX0" fmla="*/ 0 w 11623676"/>
              <a:gd name="connsiteY0" fmla="*/ 0 h 6289675"/>
              <a:gd name="connsiteX1" fmla="*/ 9921875 w 11623676"/>
              <a:gd name="connsiteY1" fmla="*/ 0 h 6289675"/>
              <a:gd name="connsiteX2" fmla="*/ 9921875 w 11623676"/>
              <a:gd name="connsiteY2" fmla="*/ 1711952 h 6289675"/>
              <a:gd name="connsiteX3" fmla="*/ 11623676 w 11623676"/>
              <a:gd name="connsiteY3" fmla="*/ 1708369 h 6289675"/>
              <a:gd name="connsiteX4" fmla="*/ 11623676 w 11623676"/>
              <a:gd name="connsiteY4" fmla="*/ 6289675 h 6289675"/>
              <a:gd name="connsiteX5" fmla="*/ 5108986 w 11623676"/>
              <a:gd name="connsiteY5" fmla="*/ 6286092 h 6289675"/>
              <a:gd name="connsiteX6" fmla="*/ 5110178 w 11623676"/>
              <a:gd name="connsiteY6" fmla="*/ 2445903 h 6289675"/>
              <a:gd name="connsiteX7" fmla="*/ 1193 w 11623676"/>
              <a:gd name="connsiteY7" fmla="*/ 2447096 h 6289675"/>
              <a:gd name="connsiteX8" fmla="*/ 0 w 11623676"/>
              <a:gd name="connsiteY8" fmla="*/ 0 h 628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3676" h="6289675">
                <a:moveTo>
                  <a:pt x="0" y="0"/>
                </a:moveTo>
                <a:lnTo>
                  <a:pt x="9921875" y="0"/>
                </a:lnTo>
                <a:lnTo>
                  <a:pt x="9921875" y="1711952"/>
                </a:lnTo>
                <a:lnTo>
                  <a:pt x="11623676" y="1708369"/>
                </a:lnTo>
                <a:lnTo>
                  <a:pt x="11623676" y="6289675"/>
                </a:lnTo>
                <a:lnTo>
                  <a:pt x="5108986" y="6286092"/>
                </a:lnTo>
                <a:cubicBezTo>
                  <a:pt x="5108588" y="5009213"/>
                  <a:pt x="5110576" y="3722782"/>
                  <a:pt x="5110178" y="2445903"/>
                </a:cubicBezTo>
                <a:lnTo>
                  <a:pt x="1193" y="2447096"/>
                </a:lnTo>
                <a:cubicBezTo>
                  <a:pt x="795" y="1631397"/>
                  <a:pt x="398" y="815699"/>
                  <a:pt x="0" y="0"/>
                </a:cubicBezTo>
                <a:close/>
              </a:path>
            </a:pathLst>
          </a:custGeom>
          <a:solidFill>
            <a:schemeClr val="bg1">
              <a:lumMod val="85000"/>
            </a:schemeClr>
          </a:solidFill>
          <a:ln w="19050">
            <a:noFill/>
          </a:ln>
        </p:spPr>
        <p:txBody>
          <a:bodyPr wrap="square">
            <a:noAutofit/>
          </a:bodyPr>
          <a:lstStyle/>
          <a:p>
            <a:r>
              <a:rPr lang="en-GB"/>
              <a:t>Click icon to add picture</a:t>
            </a:r>
          </a:p>
        </p:txBody>
      </p:sp>
      <p:sp>
        <p:nvSpPr>
          <p:cNvPr id="8" name="Rectangle 7">
            <a:extLst>
              <a:ext uri="{FF2B5EF4-FFF2-40B4-BE49-F238E27FC236}">
                <a16:creationId xmlns:a16="http://schemas.microsoft.com/office/drawing/2014/main" id="{0B326486-07F2-F8C4-B204-670628C876A5}"/>
              </a:ext>
            </a:extLst>
          </p:cNvPr>
          <p:cNvSpPr/>
          <p:nvPr userDrawn="1"/>
        </p:nvSpPr>
        <p:spPr>
          <a:xfrm>
            <a:off x="284163" y="284163"/>
            <a:ext cx="11623675" cy="628967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Tree>
    <p:extLst>
      <p:ext uri="{BB962C8B-B14F-4D97-AF65-F5344CB8AC3E}">
        <p14:creationId xmlns:p14="http://schemas.microsoft.com/office/powerpoint/2010/main" val="75670557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 COLOUR">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E53A-EE10-B927-7EBC-DEFB0AD84C4F}"/>
              </a:ext>
            </a:extLst>
          </p:cNvPr>
          <p:cNvSpPr>
            <a:spLocks noGrp="1"/>
          </p:cNvSpPr>
          <p:nvPr>
            <p:ph type="title"/>
          </p:nvPr>
        </p:nvSpPr>
        <p:spPr>
          <a:xfrm>
            <a:off x="2268538" y="1988624"/>
            <a:ext cx="9639300" cy="1752103"/>
          </a:xfrm>
        </p:spPr>
        <p:txBody>
          <a:bodyPr anchor="ctr" anchorCtr="0"/>
          <a:lstStyle>
            <a:lvl1pPr>
              <a:defRPr sz="8000">
                <a:solidFill>
                  <a:schemeClr val="bg1"/>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40676A5D-DF62-4168-36D0-117351E6A37E}"/>
              </a:ext>
            </a:extLst>
          </p:cNvPr>
          <p:cNvSpPr>
            <a:spLocks noGrp="1"/>
          </p:cNvSpPr>
          <p:nvPr>
            <p:ph type="body" idx="1"/>
          </p:nvPr>
        </p:nvSpPr>
        <p:spPr>
          <a:xfrm>
            <a:off x="2268538" y="3740727"/>
            <a:ext cx="4819650" cy="2833111"/>
          </a:xfrm>
        </p:spPr>
        <p:txBody>
          <a:bodyPr anchor="b" anchorCtr="0"/>
          <a:lstStyle>
            <a:lvl1pPr marL="0" indent="0">
              <a:spcAft>
                <a:spcPts val="0"/>
              </a:spcAft>
              <a:buNone/>
              <a:defRPr sz="1600">
                <a:solidFill>
                  <a:schemeClr val="bg1"/>
                </a:solidFill>
                <a:latin typeface="Roboto Mono" pitchFamily="2" charset="0"/>
                <a:ea typeface="Roboto Mono"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grpSp>
        <p:nvGrpSpPr>
          <p:cNvPr id="4" name="Group 3">
            <a:extLst>
              <a:ext uri="{FF2B5EF4-FFF2-40B4-BE49-F238E27FC236}">
                <a16:creationId xmlns:a16="http://schemas.microsoft.com/office/drawing/2014/main" id="{B8157823-46B1-B578-E536-49787B572252}"/>
              </a:ext>
            </a:extLst>
          </p:cNvPr>
          <p:cNvGrpSpPr>
            <a:grpSpLocks noChangeAspect="1"/>
          </p:cNvGrpSpPr>
          <p:nvPr userDrawn="1"/>
        </p:nvGrpSpPr>
        <p:grpSpPr>
          <a:xfrm>
            <a:off x="285750" y="282721"/>
            <a:ext cx="1701799" cy="1707726"/>
            <a:chOff x="2857500" y="180976"/>
            <a:chExt cx="5924550" cy="5945187"/>
          </a:xfrm>
        </p:grpSpPr>
        <p:sp>
          <p:nvSpPr>
            <p:cNvPr id="5" name="Rectangle 5">
              <a:extLst>
                <a:ext uri="{FF2B5EF4-FFF2-40B4-BE49-F238E27FC236}">
                  <a16:creationId xmlns:a16="http://schemas.microsoft.com/office/drawing/2014/main" id="{53B26F7A-2DDF-3427-1875-2D59E1BE9466}"/>
                </a:ext>
              </a:extLst>
            </p:cNvPr>
            <p:cNvSpPr>
              <a:spLocks noChangeArrowheads="1"/>
            </p:cNvSpPr>
            <p:nvPr userDrawn="1"/>
          </p:nvSpPr>
          <p:spPr bwMode="auto">
            <a:xfrm>
              <a:off x="2857500" y="192088"/>
              <a:ext cx="5924550" cy="5934075"/>
            </a:xfrm>
            <a:prstGeom prst="rect">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6" name="Freeform 7">
              <a:extLst>
                <a:ext uri="{FF2B5EF4-FFF2-40B4-BE49-F238E27FC236}">
                  <a16:creationId xmlns:a16="http://schemas.microsoft.com/office/drawing/2014/main" id="{99C9F786-8BD9-1EA4-C796-146C0DA0BC70}"/>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2" name="Freeform 8">
              <a:extLst>
                <a:ext uri="{FF2B5EF4-FFF2-40B4-BE49-F238E27FC236}">
                  <a16:creationId xmlns:a16="http://schemas.microsoft.com/office/drawing/2014/main" id="{0BB4A127-5C47-B600-59F5-DBC463DEEB60}"/>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3" name="Freeform 9">
              <a:extLst>
                <a:ext uri="{FF2B5EF4-FFF2-40B4-BE49-F238E27FC236}">
                  <a16:creationId xmlns:a16="http://schemas.microsoft.com/office/drawing/2014/main" id="{6F379A8D-C637-5E0F-177D-355BB13576C2}"/>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4" name="Freeform 10">
              <a:extLst>
                <a:ext uri="{FF2B5EF4-FFF2-40B4-BE49-F238E27FC236}">
                  <a16:creationId xmlns:a16="http://schemas.microsoft.com/office/drawing/2014/main" id="{A2A10FD1-62CF-7ACC-52B0-E91079F17AA0}"/>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5" name="Freeform 11">
              <a:extLst>
                <a:ext uri="{FF2B5EF4-FFF2-40B4-BE49-F238E27FC236}">
                  <a16:creationId xmlns:a16="http://schemas.microsoft.com/office/drawing/2014/main" id="{870366BD-25DA-ED20-63DE-94D786730CD9}"/>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6" name="Freeform 12">
              <a:extLst>
                <a:ext uri="{FF2B5EF4-FFF2-40B4-BE49-F238E27FC236}">
                  <a16:creationId xmlns:a16="http://schemas.microsoft.com/office/drawing/2014/main" id="{3C4EE07C-439B-47EE-AE99-945C986C7BB6}"/>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7" name="Rectangle 13">
              <a:extLst>
                <a:ext uri="{FF2B5EF4-FFF2-40B4-BE49-F238E27FC236}">
                  <a16:creationId xmlns:a16="http://schemas.microsoft.com/office/drawing/2014/main" id="{D965D628-567F-0F48-5365-F8CA3579801E}"/>
                </a:ext>
              </a:extLst>
            </p:cNvPr>
            <p:cNvSpPr>
              <a:spLocks noChangeArrowheads="1"/>
            </p:cNvSpPr>
            <p:nvPr userDrawn="1"/>
          </p:nvSpPr>
          <p:spPr bwMode="auto">
            <a:xfrm>
              <a:off x="5334000" y="27876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8" name="Freeform 14">
              <a:extLst>
                <a:ext uri="{FF2B5EF4-FFF2-40B4-BE49-F238E27FC236}">
                  <a16:creationId xmlns:a16="http://schemas.microsoft.com/office/drawing/2014/main" id="{BC8B6938-CAA2-B4BC-42D3-0EDD7DDD371A}"/>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9" name="Freeform 15">
              <a:extLst>
                <a:ext uri="{FF2B5EF4-FFF2-40B4-BE49-F238E27FC236}">
                  <a16:creationId xmlns:a16="http://schemas.microsoft.com/office/drawing/2014/main" id="{63E05349-F9DE-8676-036F-30F65E12DC91}"/>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0" name="Freeform 16">
              <a:extLst>
                <a:ext uri="{FF2B5EF4-FFF2-40B4-BE49-F238E27FC236}">
                  <a16:creationId xmlns:a16="http://schemas.microsoft.com/office/drawing/2014/main" id="{162B0012-DD11-1EC4-B5C6-3D94856BB0A6}"/>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1" name="Freeform 17">
              <a:extLst>
                <a:ext uri="{FF2B5EF4-FFF2-40B4-BE49-F238E27FC236}">
                  <a16:creationId xmlns:a16="http://schemas.microsoft.com/office/drawing/2014/main" id="{4B8CC901-9B3A-5E16-B327-AA66176F34BD}"/>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2" name="Freeform 18">
              <a:extLst>
                <a:ext uri="{FF2B5EF4-FFF2-40B4-BE49-F238E27FC236}">
                  <a16:creationId xmlns:a16="http://schemas.microsoft.com/office/drawing/2014/main" id="{9AF6DCBC-560C-BC68-9DC2-805FF2351AF4}"/>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3" name="Freeform 19">
              <a:extLst>
                <a:ext uri="{FF2B5EF4-FFF2-40B4-BE49-F238E27FC236}">
                  <a16:creationId xmlns:a16="http://schemas.microsoft.com/office/drawing/2014/main" id="{97E2E3FC-E609-3679-4150-453D97EE6FC4}"/>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4" name="Freeform 20">
              <a:extLst>
                <a:ext uri="{FF2B5EF4-FFF2-40B4-BE49-F238E27FC236}">
                  <a16:creationId xmlns:a16="http://schemas.microsoft.com/office/drawing/2014/main" id="{9F4ABEA9-1A81-817C-E534-ABAEE0A94484}"/>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5" name="Freeform 21">
              <a:extLst>
                <a:ext uri="{FF2B5EF4-FFF2-40B4-BE49-F238E27FC236}">
                  <a16:creationId xmlns:a16="http://schemas.microsoft.com/office/drawing/2014/main" id="{F39F663D-863B-95F4-9C8D-A255033CF816}"/>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6" name="Rectangle 22">
              <a:extLst>
                <a:ext uri="{FF2B5EF4-FFF2-40B4-BE49-F238E27FC236}">
                  <a16:creationId xmlns:a16="http://schemas.microsoft.com/office/drawing/2014/main" id="{839E31C3-1121-39D4-C523-AF9278E33C62}"/>
                </a:ext>
              </a:extLst>
            </p:cNvPr>
            <p:cNvSpPr>
              <a:spLocks noChangeArrowheads="1"/>
            </p:cNvSpPr>
            <p:nvPr userDrawn="1"/>
          </p:nvSpPr>
          <p:spPr bwMode="auto">
            <a:xfrm>
              <a:off x="6072188" y="47307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7" name="Freeform 23">
              <a:extLst>
                <a:ext uri="{FF2B5EF4-FFF2-40B4-BE49-F238E27FC236}">
                  <a16:creationId xmlns:a16="http://schemas.microsoft.com/office/drawing/2014/main" id="{9ABD2C86-02DE-67C1-FF24-6ECA94DBD7BC}"/>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8" name="Freeform 24">
              <a:extLst>
                <a:ext uri="{FF2B5EF4-FFF2-40B4-BE49-F238E27FC236}">
                  <a16:creationId xmlns:a16="http://schemas.microsoft.com/office/drawing/2014/main" id="{9E88B94F-BDA7-A0B7-062B-23D6737CE162}"/>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9" name="Freeform 25">
              <a:extLst>
                <a:ext uri="{FF2B5EF4-FFF2-40B4-BE49-F238E27FC236}">
                  <a16:creationId xmlns:a16="http://schemas.microsoft.com/office/drawing/2014/main" id="{6EB3AD21-E91E-06BE-C3F4-81D66268AB62}"/>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50" name="Line 26">
              <a:extLst>
                <a:ext uri="{FF2B5EF4-FFF2-40B4-BE49-F238E27FC236}">
                  <a16:creationId xmlns:a16="http://schemas.microsoft.com/office/drawing/2014/main" id="{50049BF7-8BB5-79CD-67D6-5BE9782E5705}"/>
                </a:ext>
              </a:extLst>
            </p:cNvPr>
            <p:cNvSpPr>
              <a:spLocks noChangeShapeType="1"/>
            </p:cNvSpPr>
            <p:nvPr userDrawn="1"/>
          </p:nvSpPr>
          <p:spPr bwMode="auto">
            <a:xfrm>
              <a:off x="2862263" y="2233613"/>
              <a:ext cx="591978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51" name="Line 27">
              <a:extLst>
                <a:ext uri="{FF2B5EF4-FFF2-40B4-BE49-F238E27FC236}">
                  <a16:creationId xmlns:a16="http://schemas.microsoft.com/office/drawing/2014/main" id="{AF1B7649-24BD-FC20-4002-30F99C576E7E}"/>
                </a:ext>
              </a:extLst>
            </p:cNvPr>
            <p:cNvSpPr>
              <a:spLocks noChangeShapeType="1"/>
            </p:cNvSpPr>
            <p:nvPr userDrawn="1"/>
          </p:nvSpPr>
          <p:spPr bwMode="auto">
            <a:xfrm>
              <a:off x="5784850" y="180976"/>
              <a:ext cx="0" cy="205263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52" name="Line 29">
              <a:extLst>
                <a:ext uri="{FF2B5EF4-FFF2-40B4-BE49-F238E27FC236}">
                  <a16:creationId xmlns:a16="http://schemas.microsoft.com/office/drawing/2014/main" id="{D0E51BF0-A848-6B99-A1F7-AFF3F5A9DE3C}"/>
                </a:ext>
              </a:extLst>
            </p:cNvPr>
            <p:cNvSpPr>
              <a:spLocks noChangeShapeType="1"/>
            </p:cNvSpPr>
            <p:nvPr userDrawn="1"/>
          </p:nvSpPr>
          <p:spPr bwMode="auto">
            <a:xfrm>
              <a:off x="2857500" y="4176713"/>
              <a:ext cx="5924550"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
        <p:nvSpPr>
          <p:cNvPr id="8" name="Text Placeholder 2">
            <a:extLst>
              <a:ext uri="{FF2B5EF4-FFF2-40B4-BE49-F238E27FC236}">
                <a16:creationId xmlns:a16="http://schemas.microsoft.com/office/drawing/2014/main" id="{9DB1C131-7A60-313B-7C9D-C0F70E185FEE}"/>
              </a:ext>
            </a:extLst>
          </p:cNvPr>
          <p:cNvSpPr>
            <a:spLocks noGrp="1"/>
          </p:cNvSpPr>
          <p:nvPr>
            <p:ph type="body" idx="10"/>
          </p:nvPr>
        </p:nvSpPr>
        <p:spPr>
          <a:xfrm>
            <a:off x="7370763" y="3740726"/>
            <a:ext cx="4537075" cy="2833111"/>
          </a:xfrm>
        </p:spPr>
        <p:txBody>
          <a:bodyPr anchor="b" anchorCtr="0"/>
          <a:lstStyle>
            <a:lvl1pPr marL="0" indent="0">
              <a:spcAft>
                <a:spcPts val="0"/>
              </a:spcAft>
              <a:buNone/>
              <a:defRPr sz="1600">
                <a:solidFill>
                  <a:schemeClr val="bg1"/>
                </a:solidFill>
                <a:latin typeface="Roboto Mono" pitchFamily="2" charset="0"/>
                <a:ea typeface="Roboto Mono"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408571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Multi">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A480832-174C-35BC-4416-D5822CCEC351}"/>
              </a:ext>
            </a:extLst>
          </p:cNvPr>
          <p:cNvSpPr/>
          <p:nvPr userDrawn="1"/>
        </p:nvSpPr>
        <p:spPr>
          <a:xfrm>
            <a:off x="284164" y="3380330"/>
            <a:ext cx="4535486" cy="318899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
        <p:nvSpPr>
          <p:cNvPr id="19" name="Rectangle 18">
            <a:extLst>
              <a:ext uri="{FF2B5EF4-FFF2-40B4-BE49-F238E27FC236}">
                <a16:creationId xmlns:a16="http://schemas.microsoft.com/office/drawing/2014/main" id="{94C59E5E-7B64-C1D3-70AC-CBDA05AB5E92}"/>
              </a:ext>
            </a:extLst>
          </p:cNvPr>
          <p:cNvSpPr/>
          <p:nvPr userDrawn="1"/>
        </p:nvSpPr>
        <p:spPr>
          <a:xfrm>
            <a:off x="4816474" y="284163"/>
            <a:ext cx="7088187" cy="40799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
        <p:nvSpPr>
          <p:cNvPr id="7" name="Rectangle 6">
            <a:extLst>
              <a:ext uri="{FF2B5EF4-FFF2-40B4-BE49-F238E27FC236}">
                <a16:creationId xmlns:a16="http://schemas.microsoft.com/office/drawing/2014/main" id="{287FD12B-4DF0-18D6-1F3C-10055179B50D}"/>
              </a:ext>
            </a:extLst>
          </p:cNvPr>
          <p:cNvSpPr/>
          <p:nvPr userDrawn="1"/>
        </p:nvSpPr>
        <p:spPr>
          <a:xfrm>
            <a:off x="1985963" y="1991916"/>
            <a:ext cx="7653337" cy="2906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Rectangle 7">
            <a:extLst>
              <a:ext uri="{FF2B5EF4-FFF2-40B4-BE49-F238E27FC236}">
                <a16:creationId xmlns:a16="http://schemas.microsoft.com/office/drawing/2014/main" id="{206A9A88-330A-1D1B-7639-29F93FEA9B15}"/>
              </a:ext>
            </a:extLst>
          </p:cNvPr>
          <p:cNvSpPr/>
          <p:nvPr userDrawn="1"/>
        </p:nvSpPr>
        <p:spPr>
          <a:xfrm>
            <a:off x="4819650" y="4899425"/>
            <a:ext cx="852487"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4082AEB-5006-8BDB-B209-D0CE6D0D9E54}"/>
              </a:ext>
            </a:extLst>
          </p:cNvPr>
          <p:cNvSpPr>
            <a:spLocks noGrp="1"/>
          </p:cNvSpPr>
          <p:nvPr>
            <p:ph type="ctrTitle"/>
          </p:nvPr>
        </p:nvSpPr>
        <p:spPr>
          <a:xfrm>
            <a:off x="2268539" y="1990447"/>
            <a:ext cx="5953124" cy="1704535"/>
          </a:xfrm>
        </p:spPr>
        <p:txBody>
          <a:bodyPr anchor="ctr" anchorCtr="0"/>
          <a:lstStyle>
            <a:lvl1pPr algn="l">
              <a:defRPr sz="4800"/>
            </a:lvl1pPr>
          </a:lstStyle>
          <a:p>
            <a:r>
              <a:rPr lang="en-GB"/>
              <a:t>Click to edit Master title style</a:t>
            </a:r>
            <a:endParaRPr lang="en-GB" dirty="0"/>
          </a:p>
        </p:txBody>
      </p:sp>
      <p:sp>
        <p:nvSpPr>
          <p:cNvPr id="3" name="Subtitle 2">
            <a:extLst>
              <a:ext uri="{FF2B5EF4-FFF2-40B4-BE49-F238E27FC236}">
                <a16:creationId xmlns:a16="http://schemas.microsoft.com/office/drawing/2014/main" id="{7CF3C4D3-D951-05DD-58CA-A9363283ABF1}"/>
              </a:ext>
            </a:extLst>
          </p:cNvPr>
          <p:cNvSpPr>
            <a:spLocks noGrp="1"/>
          </p:cNvSpPr>
          <p:nvPr>
            <p:ph type="subTitle" idx="1"/>
          </p:nvPr>
        </p:nvSpPr>
        <p:spPr>
          <a:xfrm>
            <a:off x="2268539" y="3694982"/>
            <a:ext cx="5670550" cy="1229709"/>
          </a:xfrm>
        </p:spPr>
        <p:txBody>
          <a:bodyPr anchor="ctr" anchorCtr="0"/>
          <a:lstStyle>
            <a:lvl1pPr marL="0" indent="0" algn="l">
              <a:spcAft>
                <a:spcPts val="0"/>
              </a:spcAft>
              <a:buNone/>
              <a:defRPr sz="1600">
                <a:latin typeface="Roboto Mono" pitchFamily="2" charset="0"/>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50" name="Rectangle 49">
            <a:extLst>
              <a:ext uri="{FF2B5EF4-FFF2-40B4-BE49-F238E27FC236}">
                <a16:creationId xmlns:a16="http://schemas.microsoft.com/office/drawing/2014/main" id="{B3BF3560-3CD1-0B64-03EA-D256199991D0}"/>
              </a:ext>
            </a:extLst>
          </p:cNvPr>
          <p:cNvSpPr/>
          <p:nvPr userDrawn="1"/>
        </p:nvSpPr>
        <p:spPr>
          <a:xfrm>
            <a:off x="5672137" y="4899425"/>
            <a:ext cx="847725"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1" name="Rectangle 50">
            <a:extLst>
              <a:ext uri="{FF2B5EF4-FFF2-40B4-BE49-F238E27FC236}">
                <a16:creationId xmlns:a16="http://schemas.microsoft.com/office/drawing/2014/main" id="{3170E404-5E3C-3FBF-484E-C38B7B8B1201}"/>
              </a:ext>
            </a:extLst>
          </p:cNvPr>
          <p:cNvSpPr/>
          <p:nvPr userDrawn="1"/>
        </p:nvSpPr>
        <p:spPr>
          <a:xfrm>
            <a:off x="6523038" y="4899425"/>
            <a:ext cx="850900"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2" name="Rectangle 51">
            <a:extLst>
              <a:ext uri="{FF2B5EF4-FFF2-40B4-BE49-F238E27FC236}">
                <a16:creationId xmlns:a16="http://schemas.microsoft.com/office/drawing/2014/main" id="{1A999DE3-E86C-A102-47F6-4FACE3E8D029}"/>
              </a:ext>
            </a:extLst>
          </p:cNvPr>
          <p:cNvSpPr/>
          <p:nvPr userDrawn="1"/>
        </p:nvSpPr>
        <p:spPr>
          <a:xfrm>
            <a:off x="7373938" y="4899425"/>
            <a:ext cx="850900"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6" name="Rectangle 55">
            <a:extLst>
              <a:ext uri="{FF2B5EF4-FFF2-40B4-BE49-F238E27FC236}">
                <a16:creationId xmlns:a16="http://schemas.microsoft.com/office/drawing/2014/main" id="{C9233BE1-3AEE-3BAE-81BA-7A0BC2CE4544}"/>
              </a:ext>
            </a:extLst>
          </p:cNvPr>
          <p:cNvSpPr/>
          <p:nvPr userDrawn="1"/>
        </p:nvSpPr>
        <p:spPr>
          <a:xfrm>
            <a:off x="11056937" y="4894481"/>
            <a:ext cx="847725"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7" name="Rectangle 66">
            <a:extLst>
              <a:ext uri="{FF2B5EF4-FFF2-40B4-BE49-F238E27FC236}">
                <a16:creationId xmlns:a16="http://schemas.microsoft.com/office/drawing/2014/main" id="{11F208DE-5B9E-F53C-1FF3-5BB6E64F20AD}"/>
              </a:ext>
            </a:extLst>
          </p:cNvPr>
          <p:cNvSpPr/>
          <p:nvPr userDrawn="1"/>
        </p:nvSpPr>
        <p:spPr>
          <a:xfrm>
            <a:off x="11056937" y="4365625"/>
            <a:ext cx="847726"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grpSp>
        <p:nvGrpSpPr>
          <p:cNvPr id="4" name="Group 3">
            <a:extLst>
              <a:ext uri="{FF2B5EF4-FFF2-40B4-BE49-F238E27FC236}">
                <a16:creationId xmlns:a16="http://schemas.microsoft.com/office/drawing/2014/main" id="{DD37211B-D966-CAD1-1700-8AED7E93093D}"/>
              </a:ext>
            </a:extLst>
          </p:cNvPr>
          <p:cNvGrpSpPr>
            <a:grpSpLocks noChangeAspect="1"/>
          </p:cNvGrpSpPr>
          <p:nvPr userDrawn="1"/>
        </p:nvGrpSpPr>
        <p:grpSpPr>
          <a:xfrm>
            <a:off x="284164" y="285488"/>
            <a:ext cx="1701799" cy="1707726"/>
            <a:chOff x="2857500" y="180976"/>
            <a:chExt cx="5924550" cy="5945187"/>
          </a:xfrm>
        </p:grpSpPr>
        <p:sp>
          <p:nvSpPr>
            <p:cNvPr id="5" name="Rectangle 5">
              <a:extLst>
                <a:ext uri="{FF2B5EF4-FFF2-40B4-BE49-F238E27FC236}">
                  <a16:creationId xmlns:a16="http://schemas.microsoft.com/office/drawing/2014/main" id="{D6A08A39-B4E8-114F-EB40-8851D8DFED3A}"/>
                </a:ext>
              </a:extLst>
            </p:cNvPr>
            <p:cNvSpPr>
              <a:spLocks noChangeArrowheads="1"/>
            </p:cNvSpPr>
            <p:nvPr userDrawn="1"/>
          </p:nvSpPr>
          <p:spPr bwMode="auto">
            <a:xfrm>
              <a:off x="2857500" y="192088"/>
              <a:ext cx="5924550" cy="5934075"/>
            </a:xfrm>
            <a:prstGeom prst="rect">
              <a:avLst/>
            </a:prstGeom>
            <a:solidFill>
              <a:schemeClr val="bg1">
                <a:alpha val="50000"/>
              </a:schemeClr>
            </a:solidFill>
            <a:ln w="190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6" name="Freeform 7">
              <a:extLst>
                <a:ext uri="{FF2B5EF4-FFF2-40B4-BE49-F238E27FC236}">
                  <a16:creationId xmlns:a16="http://schemas.microsoft.com/office/drawing/2014/main" id="{D9697553-8DD0-82F1-2FCE-9419C278B55E}"/>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9" name="Freeform 8">
              <a:extLst>
                <a:ext uri="{FF2B5EF4-FFF2-40B4-BE49-F238E27FC236}">
                  <a16:creationId xmlns:a16="http://schemas.microsoft.com/office/drawing/2014/main" id="{FAE76616-2DF2-F2F4-CCAA-23CD3A0D71B9}"/>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0" name="Freeform 9">
              <a:extLst>
                <a:ext uri="{FF2B5EF4-FFF2-40B4-BE49-F238E27FC236}">
                  <a16:creationId xmlns:a16="http://schemas.microsoft.com/office/drawing/2014/main" id="{64338178-4AF6-DDFA-DA3B-F2AD69D44CE4}"/>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1" name="Freeform 10">
              <a:extLst>
                <a:ext uri="{FF2B5EF4-FFF2-40B4-BE49-F238E27FC236}">
                  <a16:creationId xmlns:a16="http://schemas.microsoft.com/office/drawing/2014/main" id="{15189A9E-3CC7-FD5B-BAE3-419ADF4CC36B}"/>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2" name="Freeform 11">
              <a:extLst>
                <a:ext uri="{FF2B5EF4-FFF2-40B4-BE49-F238E27FC236}">
                  <a16:creationId xmlns:a16="http://schemas.microsoft.com/office/drawing/2014/main" id="{139C5A9C-EE7E-9A46-B17E-16881651F02D}"/>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3" name="Freeform 12">
              <a:extLst>
                <a:ext uri="{FF2B5EF4-FFF2-40B4-BE49-F238E27FC236}">
                  <a16:creationId xmlns:a16="http://schemas.microsoft.com/office/drawing/2014/main" id="{FA3E2A20-BEB5-D11C-FF3C-229019B8820B}"/>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4" name="Rectangle 13">
              <a:extLst>
                <a:ext uri="{FF2B5EF4-FFF2-40B4-BE49-F238E27FC236}">
                  <a16:creationId xmlns:a16="http://schemas.microsoft.com/office/drawing/2014/main" id="{A88D7C30-DA42-19B8-3A40-B2FB0F763069}"/>
                </a:ext>
              </a:extLst>
            </p:cNvPr>
            <p:cNvSpPr>
              <a:spLocks noChangeArrowheads="1"/>
            </p:cNvSpPr>
            <p:nvPr userDrawn="1"/>
          </p:nvSpPr>
          <p:spPr bwMode="auto">
            <a:xfrm>
              <a:off x="5334000" y="27876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5" name="Freeform 14">
              <a:extLst>
                <a:ext uri="{FF2B5EF4-FFF2-40B4-BE49-F238E27FC236}">
                  <a16:creationId xmlns:a16="http://schemas.microsoft.com/office/drawing/2014/main" id="{AFAC99C6-EC4B-A647-3BE6-351A0C3E9303}"/>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6" name="Freeform 15">
              <a:extLst>
                <a:ext uri="{FF2B5EF4-FFF2-40B4-BE49-F238E27FC236}">
                  <a16:creationId xmlns:a16="http://schemas.microsoft.com/office/drawing/2014/main" id="{7ADA210B-1468-3929-5D4F-912251EE4797}"/>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7" name="Freeform 16">
              <a:extLst>
                <a:ext uri="{FF2B5EF4-FFF2-40B4-BE49-F238E27FC236}">
                  <a16:creationId xmlns:a16="http://schemas.microsoft.com/office/drawing/2014/main" id="{22965A62-D4A6-C2C2-8AB3-F97CFE7E09AD}"/>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8" name="Freeform 17">
              <a:extLst>
                <a:ext uri="{FF2B5EF4-FFF2-40B4-BE49-F238E27FC236}">
                  <a16:creationId xmlns:a16="http://schemas.microsoft.com/office/drawing/2014/main" id="{E2DCB34C-DCD9-2ECA-34A9-F3E3A5BB63D6}"/>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3" name="Freeform 18">
              <a:extLst>
                <a:ext uri="{FF2B5EF4-FFF2-40B4-BE49-F238E27FC236}">
                  <a16:creationId xmlns:a16="http://schemas.microsoft.com/office/drawing/2014/main" id="{D6209FA1-7F40-0F8C-4F66-B5A3642A1AC3}"/>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4" name="Freeform 19">
              <a:extLst>
                <a:ext uri="{FF2B5EF4-FFF2-40B4-BE49-F238E27FC236}">
                  <a16:creationId xmlns:a16="http://schemas.microsoft.com/office/drawing/2014/main" id="{A4CDF550-343F-735D-4BD3-07CD5E3EFACE}"/>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5" name="Freeform 20">
              <a:extLst>
                <a:ext uri="{FF2B5EF4-FFF2-40B4-BE49-F238E27FC236}">
                  <a16:creationId xmlns:a16="http://schemas.microsoft.com/office/drawing/2014/main" id="{562334CE-E8F5-2EF9-EA7E-DB45D564D790}"/>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6" name="Freeform 21">
              <a:extLst>
                <a:ext uri="{FF2B5EF4-FFF2-40B4-BE49-F238E27FC236}">
                  <a16:creationId xmlns:a16="http://schemas.microsoft.com/office/drawing/2014/main" id="{7C3CD0E1-B45F-4539-F663-5BFA2E9F0AC7}"/>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7" name="Rectangle 22">
              <a:extLst>
                <a:ext uri="{FF2B5EF4-FFF2-40B4-BE49-F238E27FC236}">
                  <a16:creationId xmlns:a16="http://schemas.microsoft.com/office/drawing/2014/main" id="{28841D95-B838-DAAD-D890-A4292C96FD70}"/>
                </a:ext>
              </a:extLst>
            </p:cNvPr>
            <p:cNvSpPr>
              <a:spLocks noChangeArrowheads="1"/>
            </p:cNvSpPr>
            <p:nvPr userDrawn="1"/>
          </p:nvSpPr>
          <p:spPr bwMode="auto">
            <a:xfrm>
              <a:off x="6072188" y="47307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8" name="Freeform 23">
              <a:extLst>
                <a:ext uri="{FF2B5EF4-FFF2-40B4-BE49-F238E27FC236}">
                  <a16:creationId xmlns:a16="http://schemas.microsoft.com/office/drawing/2014/main" id="{B8771829-5C32-9034-E57A-C54C07936B0D}"/>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9" name="Freeform 24">
              <a:extLst>
                <a:ext uri="{FF2B5EF4-FFF2-40B4-BE49-F238E27FC236}">
                  <a16:creationId xmlns:a16="http://schemas.microsoft.com/office/drawing/2014/main" id="{B100799E-E80A-A868-5436-C95E167C74FD}"/>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53" name="Freeform 25">
              <a:extLst>
                <a:ext uri="{FF2B5EF4-FFF2-40B4-BE49-F238E27FC236}">
                  <a16:creationId xmlns:a16="http://schemas.microsoft.com/office/drawing/2014/main" id="{E8A89A4D-6E93-3FD0-51D2-CD53099FD693}"/>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54" name="Line 26">
              <a:extLst>
                <a:ext uri="{FF2B5EF4-FFF2-40B4-BE49-F238E27FC236}">
                  <a16:creationId xmlns:a16="http://schemas.microsoft.com/office/drawing/2014/main" id="{ECB6FD65-BDA5-1FDA-20A5-F3CF86A88F52}"/>
                </a:ext>
              </a:extLst>
            </p:cNvPr>
            <p:cNvSpPr>
              <a:spLocks noChangeShapeType="1"/>
            </p:cNvSpPr>
            <p:nvPr userDrawn="1"/>
          </p:nvSpPr>
          <p:spPr bwMode="auto">
            <a:xfrm>
              <a:off x="2862263" y="2233613"/>
              <a:ext cx="5919787"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55" name="Line 27">
              <a:extLst>
                <a:ext uri="{FF2B5EF4-FFF2-40B4-BE49-F238E27FC236}">
                  <a16:creationId xmlns:a16="http://schemas.microsoft.com/office/drawing/2014/main" id="{E1EA3153-9349-B100-DB6E-B1FADC356C04}"/>
                </a:ext>
              </a:extLst>
            </p:cNvPr>
            <p:cNvSpPr>
              <a:spLocks noChangeShapeType="1"/>
            </p:cNvSpPr>
            <p:nvPr userDrawn="1"/>
          </p:nvSpPr>
          <p:spPr bwMode="auto">
            <a:xfrm>
              <a:off x="5784850" y="180976"/>
              <a:ext cx="0" cy="2052638"/>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57" name="Line 29">
              <a:extLst>
                <a:ext uri="{FF2B5EF4-FFF2-40B4-BE49-F238E27FC236}">
                  <a16:creationId xmlns:a16="http://schemas.microsoft.com/office/drawing/2014/main" id="{0C224180-ADEA-BD85-7011-388A3920DB10}"/>
                </a:ext>
              </a:extLst>
            </p:cNvPr>
            <p:cNvSpPr>
              <a:spLocks noChangeShapeType="1"/>
            </p:cNvSpPr>
            <p:nvPr userDrawn="1"/>
          </p:nvSpPr>
          <p:spPr bwMode="auto">
            <a:xfrm>
              <a:off x="2857500" y="4176713"/>
              <a:ext cx="5924550"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
        <p:nvSpPr>
          <p:cNvPr id="61" name="Picture Placeholder 60">
            <a:extLst>
              <a:ext uri="{FF2B5EF4-FFF2-40B4-BE49-F238E27FC236}">
                <a16:creationId xmlns:a16="http://schemas.microsoft.com/office/drawing/2014/main" id="{BB9D3A98-8646-8C9F-E446-5125661EB843}"/>
              </a:ext>
            </a:extLst>
          </p:cNvPr>
          <p:cNvSpPr>
            <a:spLocks noGrp="1"/>
          </p:cNvSpPr>
          <p:nvPr>
            <p:ph type="pic" sz="quarter" idx="10" hasCustomPrompt="1"/>
          </p:nvPr>
        </p:nvSpPr>
        <p:spPr>
          <a:xfrm>
            <a:off x="4826078" y="295534"/>
            <a:ext cx="7071387" cy="4059238"/>
          </a:xfrm>
          <a:custGeom>
            <a:avLst/>
            <a:gdLst>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11985 w 7077341"/>
              <a:gd name="connsiteY5" fmla="*/ 3638911 h 4081859"/>
              <a:gd name="connsiteX6" fmla="*/ 4811985 w 7077341"/>
              <a:gd name="connsiteY6" fmla="*/ 1707754 h 4081859"/>
              <a:gd name="connsiteX7" fmla="*/ 0 w 7077341"/>
              <a:gd name="connsiteY7" fmla="*/ 1707754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79850 w 7077341"/>
              <a:gd name="connsiteY5" fmla="*/ 3635339 h 4081859"/>
              <a:gd name="connsiteX6" fmla="*/ 4811985 w 7077341"/>
              <a:gd name="connsiteY6" fmla="*/ 1707754 h 4081859"/>
              <a:gd name="connsiteX7" fmla="*/ 0 w 7077341"/>
              <a:gd name="connsiteY7" fmla="*/ 1707754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11985 w 7077341"/>
              <a:gd name="connsiteY6" fmla="*/ 1707754 h 4081859"/>
              <a:gd name="connsiteX7" fmla="*/ 0 w 7077341"/>
              <a:gd name="connsiteY7" fmla="*/ 1707754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66754 w 7077341"/>
              <a:gd name="connsiteY6" fmla="*/ 1661320 h 4081859"/>
              <a:gd name="connsiteX7" fmla="*/ 0 w 7077341"/>
              <a:gd name="connsiteY7" fmla="*/ 1707754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31035 w 7077341"/>
              <a:gd name="connsiteY6" fmla="*/ 1710136 h 4081859"/>
              <a:gd name="connsiteX7" fmla="*/ 0 w 7077341"/>
              <a:gd name="connsiteY7" fmla="*/ 1707754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31035 w 7077341"/>
              <a:gd name="connsiteY6" fmla="*/ 1710136 h 4081859"/>
              <a:gd name="connsiteX7" fmla="*/ 39291 w 7077341"/>
              <a:gd name="connsiteY7" fmla="*/ 1674417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31035 w 7077341"/>
              <a:gd name="connsiteY6" fmla="*/ 1710136 h 4081859"/>
              <a:gd name="connsiteX7" fmla="*/ 8334 w 7077341"/>
              <a:gd name="connsiteY7" fmla="*/ 1711326 h 4081859"/>
              <a:gd name="connsiteX8" fmla="*/ 0 w 7077341"/>
              <a:gd name="connsiteY8" fmla="*/ 0 h 4081859"/>
              <a:gd name="connsiteX0" fmla="*/ 0 w 7069007"/>
              <a:gd name="connsiteY0" fmla="*/ 23813 h 4081859"/>
              <a:gd name="connsiteX1" fmla="*/ 7069007 w 7069007"/>
              <a:gd name="connsiteY1" fmla="*/ 0 h 4081859"/>
              <a:gd name="connsiteX2" fmla="*/ 7069007 w 7069007"/>
              <a:gd name="connsiteY2" fmla="*/ 4081859 h 4081859"/>
              <a:gd name="connsiteX3" fmla="*/ 6221289 w 7069007"/>
              <a:gd name="connsiteY3" fmla="*/ 4081859 h 4081859"/>
              <a:gd name="connsiteX4" fmla="*/ 6221289 w 7069007"/>
              <a:gd name="connsiteY4" fmla="*/ 3638911 h 4081859"/>
              <a:gd name="connsiteX5" fmla="*/ 4823891 w 7069007"/>
              <a:gd name="connsiteY5" fmla="*/ 3641292 h 4081859"/>
              <a:gd name="connsiteX6" fmla="*/ 4822701 w 7069007"/>
              <a:gd name="connsiteY6" fmla="*/ 1710136 h 4081859"/>
              <a:gd name="connsiteX7" fmla="*/ 0 w 7069007"/>
              <a:gd name="connsiteY7" fmla="*/ 1711326 h 4081859"/>
              <a:gd name="connsiteX8" fmla="*/ 0 w 7069007"/>
              <a:gd name="connsiteY8" fmla="*/ 23813 h 4081859"/>
              <a:gd name="connsiteX0" fmla="*/ 5953 w 7069007"/>
              <a:gd name="connsiteY0" fmla="*/ 23813 h 4081859"/>
              <a:gd name="connsiteX1" fmla="*/ 7069007 w 7069007"/>
              <a:gd name="connsiteY1" fmla="*/ 0 h 4081859"/>
              <a:gd name="connsiteX2" fmla="*/ 7069007 w 7069007"/>
              <a:gd name="connsiteY2" fmla="*/ 4081859 h 4081859"/>
              <a:gd name="connsiteX3" fmla="*/ 6221289 w 7069007"/>
              <a:gd name="connsiteY3" fmla="*/ 4081859 h 4081859"/>
              <a:gd name="connsiteX4" fmla="*/ 6221289 w 7069007"/>
              <a:gd name="connsiteY4" fmla="*/ 3638911 h 4081859"/>
              <a:gd name="connsiteX5" fmla="*/ 4823891 w 7069007"/>
              <a:gd name="connsiteY5" fmla="*/ 3641292 h 4081859"/>
              <a:gd name="connsiteX6" fmla="*/ 4822701 w 7069007"/>
              <a:gd name="connsiteY6" fmla="*/ 1710136 h 4081859"/>
              <a:gd name="connsiteX7" fmla="*/ 0 w 7069007"/>
              <a:gd name="connsiteY7" fmla="*/ 1711326 h 4081859"/>
              <a:gd name="connsiteX8" fmla="*/ 5953 w 7069007"/>
              <a:gd name="connsiteY8" fmla="*/ 23813 h 4081859"/>
              <a:gd name="connsiteX0" fmla="*/ 1190 w 7069007"/>
              <a:gd name="connsiteY0" fmla="*/ 23813 h 4081859"/>
              <a:gd name="connsiteX1" fmla="*/ 7069007 w 7069007"/>
              <a:gd name="connsiteY1" fmla="*/ 0 h 4081859"/>
              <a:gd name="connsiteX2" fmla="*/ 7069007 w 7069007"/>
              <a:gd name="connsiteY2" fmla="*/ 4081859 h 4081859"/>
              <a:gd name="connsiteX3" fmla="*/ 6221289 w 7069007"/>
              <a:gd name="connsiteY3" fmla="*/ 4081859 h 4081859"/>
              <a:gd name="connsiteX4" fmla="*/ 6221289 w 7069007"/>
              <a:gd name="connsiteY4" fmla="*/ 3638911 h 4081859"/>
              <a:gd name="connsiteX5" fmla="*/ 4823891 w 7069007"/>
              <a:gd name="connsiteY5" fmla="*/ 3641292 h 4081859"/>
              <a:gd name="connsiteX6" fmla="*/ 4822701 w 7069007"/>
              <a:gd name="connsiteY6" fmla="*/ 1710136 h 4081859"/>
              <a:gd name="connsiteX7" fmla="*/ 0 w 7069007"/>
              <a:gd name="connsiteY7" fmla="*/ 1711326 h 4081859"/>
              <a:gd name="connsiteX8" fmla="*/ 1190 w 7069007"/>
              <a:gd name="connsiteY8" fmla="*/ 23813 h 4081859"/>
              <a:gd name="connsiteX0" fmla="*/ 1190 w 7069007"/>
              <a:gd name="connsiteY0" fmla="*/ 2382 h 4060428"/>
              <a:gd name="connsiteX1" fmla="*/ 7067816 w 7069007"/>
              <a:gd name="connsiteY1" fmla="*/ 0 h 4060428"/>
              <a:gd name="connsiteX2" fmla="*/ 7069007 w 7069007"/>
              <a:gd name="connsiteY2" fmla="*/ 4060428 h 4060428"/>
              <a:gd name="connsiteX3" fmla="*/ 6221289 w 7069007"/>
              <a:gd name="connsiteY3" fmla="*/ 4060428 h 4060428"/>
              <a:gd name="connsiteX4" fmla="*/ 6221289 w 7069007"/>
              <a:gd name="connsiteY4" fmla="*/ 3617480 h 4060428"/>
              <a:gd name="connsiteX5" fmla="*/ 4823891 w 7069007"/>
              <a:gd name="connsiteY5" fmla="*/ 3619861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9007"/>
              <a:gd name="connsiteY0" fmla="*/ 2382 h 4060428"/>
              <a:gd name="connsiteX1" fmla="*/ 7067816 w 7069007"/>
              <a:gd name="connsiteY1" fmla="*/ 0 h 4060428"/>
              <a:gd name="connsiteX2" fmla="*/ 7069007 w 7069007"/>
              <a:gd name="connsiteY2" fmla="*/ 4060428 h 4060428"/>
              <a:gd name="connsiteX3" fmla="*/ 6221289 w 7069007"/>
              <a:gd name="connsiteY3" fmla="*/ 4060428 h 4060428"/>
              <a:gd name="connsiteX4" fmla="*/ 6221289 w 7069007"/>
              <a:gd name="connsiteY4" fmla="*/ 3617480 h 4060428"/>
              <a:gd name="connsiteX5" fmla="*/ 4823891 w 7069007"/>
              <a:gd name="connsiteY5" fmla="*/ 3613908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9007"/>
              <a:gd name="connsiteY0" fmla="*/ 2382 h 4060428"/>
              <a:gd name="connsiteX1" fmla="*/ 7067816 w 7069007"/>
              <a:gd name="connsiteY1" fmla="*/ 0 h 4060428"/>
              <a:gd name="connsiteX2" fmla="*/ 7069007 w 7069007"/>
              <a:gd name="connsiteY2" fmla="*/ 4060428 h 4060428"/>
              <a:gd name="connsiteX3" fmla="*/ 6221289 w 7069007"/>
              <a:gd name="connsiteY3" fmla="*/ 4060428 h 4060428"/>
              <a:gd name="connsiteX4" fmla="*/ 6221289 w 7069007"/>
              <a:gd name="connsiteY4" fmla="*/ 3617480 h 4060428"/>
              <a:gd name="connsiteX5" fmla="*/ 4822700 w 7069007"/>
              <a:gd name="connsiteY5" fmla="*/ 3619861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9007"/>
              <a:gd name="connsiteY0" fmla="*/ 2382 h 4060428"/>
              <a:gd name="connsiteX1" fmla="*/ 7067816 w 7069007"/>
              <a:gd name="connsiteY1" fmla="*/ 0 h 4060428"/>
              <a:gd name="connsiteX2" fmla="*/ 7069007 w 7069007"/>
              <a:gd name="connsiteY2" fmla="*/ 4060428 h 4060428"/>
              <a:gd name="connsiteX3" fmla="*/ 6221289 w 7069007"/>
              <a:gd name="connsiteY3" fmla="*/ 4060428 h 4060428"/>
              <a:gd name="connsiteX4" fmla="*/ 6239148 w 7069007"/>
              <a:gd name="connsiteY4" fmla="*/ 3621052 h 4060428"/>
              <a:gd name="connsiteX5" fmla="*/ 4822700 w 7069007"/>
              <a:gd name="connsiteY5" fmla="*/ 3619861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9007"/>
              <a:gd name="connsiteY0" fmla="*/ 2382 h 4060428"/>
              <a:gd name="connsiteX1" fmla="*/ 7067816 w 7069007"/>
              <a:gd name="connsiteY1" fmla="*/ 0 h 4060428"/>
              <a:gd name="connsiteX2" fmla="*/ 7069007 w 7069007"/>
              <a:gd name="connsiteY2" fmla="*/ 4060428 h 4060428"/>
              <a:gd name="connsiteX3" fmla="*/ 6237958 w 7069007"/>
              <a:gd name="connsiteY3" fmla="*/ 4059237 h 4060428"/>
              <a:gd name="connsiteX4" fmla="*/ 6239148 w 7069007"/>
              <a:gd name="connsiteY4" fmla="*/ 3621052 h 4060428"/>
              <a:gd name="connsiteX5" fmla="*/ 4822700 w 7069007"/>
              <a:gd name="connsiteY5" fmla="*/ 3619861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7816"/>
              <a:gd name="connsiteY0" fmla="*/ 2382 h 4060428"/>
              <a:gd name="connsiteX1" fmla="*/ 7067816 w 7067816"/>
              <a:gd name="connsiteY1" fmla="*/ 0 h 4060428"/>
              <a:gd name="connsiteX2" fmla="*/ 7064244 w 7067816"/>
              <a:gd name="connsiteY2" fmla="*/ 4060428 h 4060428"/>
              <a:gd name="connsiteX3" fmla="*/ 6237958 w 7067816"/>
              <a:gd name="connsiteY3" fmla="*/ 4059237 h 4060428"/>
              <a:gd name="connsiteX4" fmla="*/ 6239148 w 7067816"/>
              <a:gd name="connsiteY4" fmla="*/ 3621052 h 4060428"/>
              <a:gd name="connsiteX5" fmla="*/ 4822700 w 7067816"/>
              <a:gd name="connsiteY5" fmla="*/ 3619861 h 4060428"/>
              <a:gd name="connsiteX6" fmla="*/ 4822701 w 7067816"/>
              <a:gd name="connsiteY6" fmla="*/ 1688705 h 4060428"/>
              <a:gd name="connsiteX7" fmla="*/ 0 w 7067816"/>
              <a:gd name="connsiteY7" fmla="*/ 1689895 h 4060428"/>
              <a:gd name="connsiteX8" fmla="*/ 1190 w 7067816"/>
              <a:gd name="connsiteY8" fmla="*/ 2382 h 4060428"/>
              <a:gd name="connsiteX0" fmla="*/ 1190 w 7069253"/>
              <a:gd name="connsiteY0" fmla="*/ 2382 h 4061619"/>
              <a:gd name="connsiteX1" fmla="*/ 7067816 w 7069253"/>
              <a:gd name="connsiteY1" fmla="*/ 0 h 4061619"/>
              <a:gd name="connsiteX2" fmla="*/ 7069007 w 7069253"/>
              <a:gd name="connsiteY2" fmla="*/ 4061619 h 4061619"/>
              <a:gd name="connsiteX3" fmla="*/ 6237958 w 7069253"/>
              <a:gd name="connsiteY3" fmla="*/ 4059237 h 4061619"/>
              <a:gd name="connsiteX4" fmla="*/ 6239148 w 7069253"/>
              <a:gd name="connsiteY4" fmla="*/ 3621052 h 4061619"/>
              <a:gd name="connsiteX5" fmla="*/ 4822700 w 7069253"/>
              <a:gd name="connsiteY5" fmla="*/ 3619861 h 4061619"/>
              <a:gd name="connsiteX6" fmla="*/ 4822701 w 7069253"/>
              <a:gd name="connsiteY6" fmla="*/ 1688705 h 4061619"/>
              <a:gd name="connsiteX7" fmla="*/ 0 w 7069253"/>
              <a:gd name="connsiteY7" fmla="*/ 1689895 h 4061619"/>
              <a:gd name="connsiteX8" fmla="*/ 1190 w 7069253"/>
              <a:gd name="connsiteY8" fmla="*/ 2382 h 4061619"/>
              <a:gd name="connsiteX0" fmla="*/ 1190 w 7069090"/>
              <a:gd name="connsiteY0" fmla="*/ 2382 h 4061619"/>
              <a:gd name="connsiteX1" fmla="*/ 7059482 w 7069090"/>
              <a:gd name="connsiteY1" fmla="*/ 0 h 4061619"/>
              <a:gd name="connsiteX2" fmla="*/ 7069007 w 7069090"/>
              <a:gd name="connsiteY2" fmla="*/ 4061619 h 4061619"/>
              <a:gd name="connsiteX3" fmla="*/ 6237958 w 7069090"/>
              <a:gd name="connsiteY3" fmla="*/ 4059237 h 4061619"/>
              <a:gd name="connsiteX4" fmla="*/ 6239148 w 7069090"/>
              <a:gd name="connsiteY4" fmla="*/ 3621052 h 4061619"/>
              <a:gd name="connsiteX5" fmla="*/ 4822700 w 7069090"/>
              <a:gd name="connsiteY5" fmla="*/ 3619861 h 4061619"/>
              <a:gd name="connsiteX6" fmla="*/ 4822701 w 7069090"/>
              <a:gd name="connsiteY6" fmla="*/ 1688705 h 4061619"/>
              <a:gd name="connsiteX7" fmla="*/ 0 w 7069090"/>
              <a:gd name="connsiteY7" fmla="*/ 1689895 h 4061619"/>
              <a:gd name="connsiteX8" fmla="*/ 1190 w 7069090"/>
              <a:gd name="connsiteY8" fmla="*/ 2382 h 4061619"/>
              <a:gd name="connsiteX0" fmla="*/ 1190 w 7070197"/>
              <a:gd name="connsiteY0" fmla="*/ 5954 h 4065191"/>
              <a:gd name="connsiteX1" fmla="*/ 7070197 w 7070197"/>
              <a:gd name="connsiteY1" fmla="*/ 0 h 4065191"/>
              <a:gd name="connsiteX2" fmla="*/ 7069007 w 7070197"/>
              <a:gd name="connsiteY2" fmla="*/ 4065191 h 4065191"/>
              <a:gd name="connsiteX3" fmla="*/ 6237958 w 7070197"/>
              <a:gd name="connsiteY3" fmla="*/ 4062809 h 4065191"/>
              <a:gd name="connsiteX4" fmla="*/ 6239148 w 7070197"/>
              <a:gd name="connsiteY4" fmla="*/ 3624624 h 4065191"/>
              <a:gd name="connsiteX5" fmla="*/ 4822700 w 7070197"/>
              <a:gd name="connsiteY5" fmla="*/ 3623433 h 4065191"/>
              <a:gd name="connsiteX6" fmla="*/ 4822701 w 7070197"/>
              <a:gd name="connsiteY6" fmla="*/ 1692277 h 4065191"/>
              <a:gd name="connsiteX7" fmla="*/ 0 w 7070197"/>
              <a:gd name="connsiteY7" fmla="*/ 1693467 h 4065191"/>
              <a:gd name="connsiteX8" fmla="*/ 1190 w 7070197"/>
              <a:gd name="connsiteY8" fmla="*/ 5954 h 4065191"/>
              <a:gd name="connsiteX0" fmla="*/ 1190 w 7071387"/>
              <a:gd name="connsiteY0" fmla="*/ 3573 h 4062810"/>
              <a:gd name="connsiteX1" fmla="*/ 7071387 w 7071387"/>
              <a:gd name="connsiteY1" fmla="*/ 0 h 4062810"/>
              <a:gd name="connsiteX2" fmla="*/ 7069007 w 7071387"/>
              <a:gd name="connsiteY2" fmla="*/ 4062810 h 4062810"/>
              <a:gd name="connsiteX3" fmla="*/ 6237958 w 7071387"/>
              <a:gd name="connsiteY3" fmla="*/ 4060428 h 4062810"/>
              <a:gd name="connsiteX4" fmla="*/ 6239148 w 7071387"/>
              <a:gd name="connsiteY4" fmla="*/ 3622243 h 4062810"/>
              <a:gd name="connsiteX5" fmla="*/ 4822700 w 7071387"/>
              <a:gd name="connsiteY5" fmla="*/ 3621052 h 4062810"/>
              <a:gd name="connsiteX6" fmla="*/ 4822701 w 7071387"/>
              <a:gd name="connsiteY6" fmla="*/ 1689896 h 4062810"/>
              <a:gd name="connsiteX7" fmla="*/ 0 w 7071387"/>
              <a:gd name="connsiteY7" fmla="*/ 1691086 h 4062810"/>
              <a:gd name="connsiteX8" fmla="*/ 1190 w 7071387"/>
              <a:gd name="connsiteY8" fmla="*/ 3573 h 4062810"/>
              <a:gd name="connsiteX0" fmla="*/ 1190 w 7071387"/>
              <a:gd name="connsiteY0" fmla="*/ 0 h 4059237"/>
              <a:gd name="connsiteX1" fmla="*/ 7071387 w 7071387"/>
              <a:gd name="connsiteY1" fmla="*/ 4762 h 4059237"/>
              <a:gd name="connsiteX2" fmla="*/ 7069007 w 7071387"/>
              <a:gd name="connsiteY2" fmla="*/ 4059237 h 4059237"/>
              <a:gd name="connsiteX3" fmla="*/ 6237958 w 7071387"/>
              <a:gd name="connsiteY3" fmla="*/ 4056855 h 4059237"/>
              <a:gd name="connsiteX4" fmla="*/ 6239148 w 7071387"/>
              <a:gd name="connsiteY4" fmla="*/ 3618670 h 4059237"/>
              <a:gd name="connsiteX5" fmla="*/ 4822700 w 7071387"/>
              <a:gd name="connsiteY5" fmla="*/ 3617479 h 4059237"/>
              <a:gd name="connsiteX6" fmla="*/ 4822701 w 7071387"/>
              <a:gd name="connsiteY6" fmla="*/ 1686323 h 4059237"/>
              <a:gd name="connsiteX7" fmla="*/ 0 w 7071387"/>
              <a:gd name="connsiteY7" fmla="*/ 1687513 h 4059237"/>
              <a:gd name="connsiteX8" fmla="*/ 1190 w 7071387"/>
              <a:gd name="connsiteY8" fmla="*/ 0 h 4059237"/>
              <a:gd name="connsiteX0" fmla="*/ 1190 w 7071387"/>
              <a:gd name="connsiteY0" fmla="*/ 1 h 4059238"/>
              <a:gd name="connsiteX1" fmla="*/ 7071387 w 7071387"/>
              <a:gd name="connsiteY1" fmla="*/ 0 h 4059238"/>
              <a:gd name="connsiteX2" fmla="*/ 7069007 w 7071387"/>
              <a:gd name="connsiteY2" fmla="*/ 4059238 h 4059238"/>
              <a:gd name="connsiteX3" fmla="*/ 6237958 w 7071387"/>
              <a:gd name="connsiteY3" fmla="*/ 4056856 h 4059238"/>
              <a:gd name="connsiteX4" fmla="*/ 6239148 w 7071387"/>
              <a:gd name="connsiteY4" fmla="*/ 3618671 h 4059238"/>
              <a:gd name="connsiteX5" fmla="*/ 4822700 w 7071387"/>
              <a:gd name="connsiteY5" fmla="*/ 3617480 h 4059238"/>
              <a:gd name="connsiteX6" fmla="*/ 4822701 w 7071387"/>
              <a:gd name="connsiteY6" fmla="*/ 1686324 h 4059238"/>
              <a:gd name="connsiteX7" fmla="*/ 0 w 7071387"/>
              <a:gd name="connsiteY7" fmla="*/ 1687514 h 4059238"/>
              <a:gd name="connsiteX8" fmla="*/ 1190 w 7071387"/>
              <a:gd name="connsiteY8" fmla="*/ 1 h 405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1387" h="4059238">
                <a:moveTo>
                  <a:pt x="1190" y="1"/>
                </a:moveTo>
                <a:lnTo>
                  <a:pt x="7071387" y="0"/>
                </a:lnTo>
                <a:cubicBezTo>
                  <a:pt x="7070196" y="1353476"/>
                  <a:pt x="7070198" y="2705762"/>
                  <a:pt x="7069007" y="4059238"/>
                </a:cubicBezTo>
                <a:lnTo>
                  <a:pt x="6237958" y="4056856"/>
                </a:lnTo>
                <a:cubicBezTo>
                  <a:pt x="6238355" y="3910794"/>
                  <a:pt x="6238751" y="3764733"/>
                  <a:pt x="6239148" y="3618671"/>
                </a:cubicBezTo>
                <a:lnTo>
                  <a:pt x="4822700" y="3617480"/>
                </a:lnTo>
                <a:cubicBezTo>
                  <a:pt x="4822303" y="2973761"/>
                  <a:pt x="4823098" y="2330043"/>
                  <a:pt x="4822701" y="1686324"/>
                </a:cubicBezTo>
                <a:lnTo>
                  <a:pt x="0" y="1687514"/>
                </a:lnTo>
                <a:cubicBezTo>
                  <a:pt x="1984" y="1125010"/>
                  <a:pt x="-794" y="562505"/>
                  <a:pt x="1190" y="1"/>
                </a:cubicBezTo>
                <a:close/>
              </a:path>
            </a:pathLst>
          </a:custGeom>
          <a:solidFill>
            <a:schemeClr val="bg1">
              <a:lumMod val="85000"/>
            </a:schemeClr>
          </a:solidFill>
          <a:ln w="19050">
            <a:noFill/>
            <a:miter lim="800000"/>
          </a:ln>
        </p:spPr>
        <p:txBody>
          <a:bodyPr wrap="square">
            <a:noAutofit/>
          </a:bodyPr>
          <a:lstStyle>
            <a:lvl1pPr>
              <a:defRPr sz="1200"/>
            </a:lvl1pPr>
          </a:lstStyle>
          <a:p>
            <a:r>
              <a:rPr lang="en-GB" dirty="0"/>
              <a:t>Add picture</a:t>
            </a:r>
            <a:endParaRPr lang="ar-SA" dirty="0"/>
          </a:p>
        </p:txBody>
      </p:sp>
      <p:sp>
        <p:nvSpPr>
          <p:cNvPr id="62" name="Picture Placeholder 65">
            <a:extLst>
              <a:ext uri="{FF2B5EF4-FFF2-40B4-BE49-F238E27FC236}">
                <a16:creationId xmlns:a16="http://schemas.microsoft.com/office/drawing/2014/main" id="{20DA749F-EC0C-795A-219D-5489435012C1}"/>
              </a:ext>
            </a:extLst>
          </p:cNvPr>
          <p:cNvSpPr>
            <a:spLocks noGrp="1"/>
          </p:cNvSpPr>
          <p:nvPr>
            <p:ph type="pic" sz="quarter" idx="15" hasCustomPrompt="1"/>
          </p:nvPr>
        </p:nvSpPr>
        <p:spPr>
          <a:xfrm>
            <a:off x="8221663" y="3923072"/>
            <a:ext cx="2835275" cy="2650765"/>
          </a:xfrm>
          <a:solidFill>
            <a:schemeClr val="bg1">
              <a:lumMod val="85000"/>
            </a:schemeClr>
          </a:solidFill>
          <a:ln w="19050">
            <a:solidFill>
              <a:schemeClr val="tx1"/>
            </a:solidFill>
            <a:miter lim="800000"/>
          </a:ln>
        </p:spPr>
        <p:txBody>
          <a:bodyPr/>
          <a:lstStyle>
            <a:lvl1pPr>
              <a:defRPr sz="1200"/>
            </a:lvl1pPr>
          </a:lstStyle>
          <a:p>
            <a:r>
              <a:rPr lang="en-GB" dirty="0"/>
              <a:t>Add picture</a:t>
            </a:r>
            <a:endParaRPr lang="ar-SA" dirty="0"/>
          </a:p>
        </p:txBody>
      </p:sp>
      <p:sp>
        <p:nvSpPr>
          <p:cNvPr id="69" name="Picture Placeholder 68">
            <a:extLst>
              <a:ext uri="{FF2B5EF4-FFF2-40B4-BE49-F238E27FC236}">
                <a16:creationId xmlns:a16="http://schemas.microsoft.com/office/drawing/2014/main" id="{4A844F91-DBF2-D10E-5D76-806ABDF52627}"/>
              </a:ext>
            </a:extLst>
          </p:cNvPr>
          <p:cNvSpPr>
            <a:spLocks noGrp="1"/>
          </p:cNvSpPr>
          <p:nvPr>
            <p:ph type="pic" sz="quarter" idx="16" hasCustomPrompt="1"/>
          </p:nvPr>
        </p:nvSpPr>
        <p:spPr>
          <a:xfrm>
            <a:off x="294086" y="3388667"/>
            <a:ext cx="4518419" cy="3171677"/>
          </a:xfrm>
          <a:custGeom>
            <a:avLst/>
            <a:gdLst>
              <a:gd name="connsiteX0" fmla="*/ 0 w 4530724"/>
              <a:gd name="connsiteY0" fmla="*/ 0 h 3188990"/>
              <a:gd name="connsiteX1" fmla="*/ 1700213 w 4530724"/>
              <a:gd name="connsiteY1" fmla="*/ 0 h 3188990"/>
              <a:gd name="connsiteX2" fmla="*/ 1700213 w 4530724"/>
              <a:gd name="connsiteY2" fmla="*/ 1519091 h 3188990"/>
              <a:gd name="connsiteX3" fmla="*/ 4530724 w 4530724"/>
              <a:gd name="connsiteY3" fmla="*/ 1519091 h 3188990"/>
              <a:gd name="connsiteX4" fmla="*/ 4530724 w 4530724"/>
              <a:gd name="connsiteY4" fmla="*/ 3188990 h 3188990"/>
              <a:gd name="connsiteX5" fmla="*/ 0 w 4530724"/>
              <a:gd name="connsiteY5" fmla="*/ 3188990 h 3188990"/>
              <a:gd name="connsiteX0" fmla="*/ 0 w 4530724"/>
              <a:gd name="connsiteY0" fmla="*/ 0 h 3188990"/>
              <a:gd name="connsiteX1" fmla="*/ 1700213 w 4530724"/>
              <a:gd name="connsiteY1" fmla="*/ 0 h 3188990"/>
              <a:gd name="connsiteX2" fmla="*/ 1676336 w 4530724"/>
              <a:gd name="connsiteY2" fmla="*/ 1551450 h 3188990"/>
              <a:gd name="connsiteX3" fmla="*/ 4530724 w 4530724"/>
              <a:gd name="connsiteY3" fmla="*/ 1519091 h 3188990"/>
              <a:gd name="connsiteX4" fmla="*/ 4530724 w 4530724"/>
              <a:gd name="connsiteY4" fmla="*/ 3188990 h 3188990"/>
              <a:gd name="connsiteX5" fmla="*/ 0 w 4530724"/>
              <a:gd name="connsiteY5" fmla="*/ 3188990 h 3188990"/>
              <a:gd name="connsiteX6" fmla="*/ 0 w 4530724"/>
              <a:gd name="connsiteY6" fmla="*/ 0 h 3188990"/>
              <a:gd name="connsiteX0" fmla="*/ 0 w 4530724"/>
              <a:gd name="connsiteY0" fmla="*/ 0 h 3188990"/>
              <a:gd name="connsiteX1" fmla="*/ 1700213 w 4530724"/>
              <a:gd name="connsiteY1" fmla="*/ 0 h 3188990"/>
              <a:gd name="connsiteX2" fmla="*/ 1685887 w 4530724"/>
              <a:gd name="connsiteY2" fmla="*/ 1526282 h 3188990"/>
              <a:gd name="connsiteX3" fmla="*/ 4530724 w 4530724"/>
              <a:gd name="connsiteY3" fmla="*/ 1519091 h 3188990"/>
              <a:gd name="connsiteX4" fmla="*/ 4530724 w 4530724"/>
              <a:gd name="connsiteY4" fmla="*/ 3188990 h 3188990"/>
              <a:gd name="connsiteX5" fmla="*/ 0 w 4530724"/>
              <a:gd name="connsiteY5" fmla="*/ 3188990 h 3188990"/>
              <a:gd name="connsiteX6" fmla="*/ 0 w 4530724"/>
              <a:gd name="connsiteY6" fmla="*/ 0 h 3188990"/>
              <a:gd name="connsiteX0" fmla="*/ 0 w 4530724"/>
              <a:gd name="connsiteY0" fmla="*/ 0 h 3188990"/>
              <a:gd name="connsiteX1" fmla="*/ 1684692 w 4530724"/>
              <a:gd name="connsiteY1" fmla="*/ 1199 h 3188990"/>
              <a:gd name="connsiteX2" fmla="*/ 1685887 w 4530724"/>
              <a:gd name="connsiteY2" fmla="*/ 1526282 h 3188990"/>
              <a:gd name="connsiteX3" fmla="*/ 4530724 w 4530724"/>
              <a:gd name="connsiteY3" fmla="*/ 1519091 h 3188990"/>
              <a:gd name="connsiteX4" fmla="*/ 4530724 w 4530724"/>
              <a:gd name="connsiteY4" fmla="*/ 3188990 h 3188990"/>
              <a:gd name="connsiteX5" fmla="*/ 0 w 4530724"/>
              <a:gd name="connsiteY5" fmla="*/ 3188990 h 3188990"/>
              <a:gd name="connsiteX6" fmla="*/ 0 w 4530724"/>
              <a:gd name="connsiteY6" fmla="*/ 0 h 3188990"/>
              <a:gd name="connsiteX0" fmla="*/ 0 w 4530724"/>
              <a:gd name="connsiteY0" fmla="*/ 0 h 3188990"/>
              <a:gd name="connsiteX1" fmla="*/ 1684692 w 4530724"/>
              <a:gd name="connsiteY1" fmla="*/ 1199 h 3188990"/>
              <a:gd name="connsiteX2" fmla="*/ 1685887 w 4530724"/>
              <a:gd name="connsiteY2" fmla="*/ 1526282 h 3188990"/>
              <a:gd name="connsiteX3" fmla="*/ 4530724 w 4530724"/>
              <a:gd name="connsiteY3" fmla="*/ 1519091 h 3188990"/>
              <a:gd name="connsiteX4" fmla="*/ 4530724 w 4530724"/>
              <a:gd name="connsiteY4" fmla="*/ 3188990 h 3188990"/>
              <a:gd name="connsiteX5" fmla="*/ 0 w 4530724"/>
              <a:gd name="connsiteY5" fmla="*/ 3188990 h 3188990"/>
              <a:gd name="connsiteX6" fmla="*/ 0 w 4530724"/>
              <a:gd name="connsiteY6" fmla="*/ 0 h 3188990"/>
              <a:gd name="connsiteX0" fmla="*/ 0 w 4530724"/>
              <a:gd name="connsiteY0" fmla="*/ 1198 h 3190188"/>
              <a:gd name="connsiteX1" fmla="*/ 1684692 w 4530724"/>
              <a:gd name="connsiteY1" fmla="*/ 0 h 3190188"/>
              <a:gd name="connsiteX2" fmla="*/ 1685887 w 4530724"/>
              <a:gd name="connsiteY2" fmla="*/ 1527480 h 3190188"/>
              <a:gd name="connsiteX3" fmla="*/ 4530724 w 4530724"/>
              <a:gd name="connsiteY3" fmla="*/ 1520289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29530 w 4530724"/>
              <a:gd name="connsiteY3" fmla="*/ 1527480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29530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29530 w 4530724"/>
              <a:gd name="connsiteY3" fmla="*/ 1531075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02070 w 4530724"/>
              <a:gd name="connsiteY3" fmla="*/ 1563434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5887 w 4530724"/>
              <a:gd name="connsiteY1" fmla="*/ 0 h 3190188"/>
              <a:gd name="connsiteX2" fmla="*/ 1685887 w 4530724"/>
              <a:gd name="connsiteY2" fmla="*/ 1527480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5887 w 4530724"/>
              <a:gd name="connsiteY1" fmla="*/ 0 h 3190188"/>
              <a:gd name="connsiteX2" fmla="*/ 1677530 w 4530724"/>
              <a:gd name="connsiteY2" fmla="*/ 1527480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5887 w 4530724"/>
              <a:gd name="connsiteY1" fmla="*/ 0 h 3190188"/>
              <a:gd name="connsiteX2" fmla="*/ 1689468 w 4530724"/>
              <a:gd name="connsiteY2" fmla="*/ 1526282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71561 w 4530724"/>
              <a:gd name="connsiteY1" fmla="*/ 0 h 3190188"/>
              <a:gd name="connsiteX2" fmla="*/ 1689468 w 4530724"/>
              <a:gd name="connsiteY2" fmla="*/ 1526282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2397 h 3191387"/>
              <a:gd name="connsiteX1" fmla="*/ 1689468 w 4530724"/>
              <a:gd name="connsiteY1" fmla="*/ 0 h 3191387"/>
              <a:gd name="connsiteX2" fmla="*/ 1689468 w 4530724"/>
              <a:gd name="connsiteY2" fmla="*/ 1527481 h 3191387"/>
              <a:gd name="connsiteX3" fmla="*/ 4528335 w 4530724"/>
              <a:gd name="connsiteY3" fmla="*/ 1529877 h 3191387"/>
              <a:gd name="connsiteX4" fmla="*/ 4530724 w 4530724"/>
              <a:gd name="connsiteY4" fmla="*/ 3191387 h 3191387"/>
              <a:gd name="connsiteX5" fmla="*/ 0 w 4530724"/>
              <a:gd name="connsiteY5" fmla="*/ 3191387 h 3191387"/>
              <a:gd name="connsiteX6" fmla="*/ 0 w 4530724"/>
              <a:gd name="connsiteY6" fmla="*/ 2397 h 319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0724" h="3191387">
                <a:moveTo>
                  <a:pt x="0" y="2397"/>
                </a:moveTo>
                <a:lnTo>
                  <a:pt x="1689468" y="0"/>
                </a:lnTo>
                <a:cubicBezTo>
                  <a:pt x="1689866" y="508361"/>
                  <a:pt x="1689070" y="1019120"/>
                  <a:pt x="1689468" y="1527481"/>
                </a:cubicBezTo>
                <a:lnTo>
                  <a:pt x="4528335" y="1529877"/>
                </a:lnTo>
                <a:cubicBezTo>
                  <a:pt x="4529131" y="2083714"/>
                  <a:pt x="4529928" y="2637550"/>
                  <a:pt x="4530724" y="3191387"/>
                </a:cubicBezTo>
                <a:lnTo>
                  <a:pt x="0" y="3191387"/>
                </a:lnTo>
                <a:lnTo>
                  <a:pt x="0" y="2397"/>
                </a:lnTo>
                <a:close/>
              </a:path>
            </a:pathLst>
          </a:custGeom>
          <a:solidFill>
            <a:schemeClr val="bg1">
              <a:lumMod val="85000"/>
            </a:schemeClr>
          </a:solidFill>
          <a:ln w="19050">
            <a:noFill/>
            <a:miter lim="800000"/>
          </a:ln>
        </p:spPr>
        <p:txBody>
          <a:bodyPr wrap="square">
            <a:noAutofit/>
          </a:bodyPr>
          <a:lstStyle>
            <a:lvl1pPr>
              <a:defRPr sz="1200"/>
            </a:lvl1pPr>
          </a:lstStyle>
          <a:p>
            <a:r>
              <a:rPr lang="en-GB" dirty="0"/>
              <a:t>Add picture</a:t>
            </a:r>
            <a:endParaRPr lang="ar-SA" dirty="0"/>
          </a:p>
        </p:txBody>
      </p:sp>
    </p:spTree>
    <p:extLst>
      <p:ext uri="{BB962C8B-B14F-4D97-AF65-F5344CB8AC3E}">
        <p14:creationId xmlns:p14="http://schemas.microsoft.com/office/powerpoint/2010/main" val="310370258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Multi - COLOUR">
    <p:bg>
      <p:bgPr>
        <a:solidFill>
          <a:schemeClr val="accent3"/>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B25FBB-C00F-CF8C-3708-D2EABAD3FF97}"/>
              </a:ext>
            </a:extLst>
          </p:cNvPr>
          <p:cNvSpPr/>
          <p:nvPr userDrawn="1"/>
        </p:nvSpPr>
        <p:spPr>
          <a:xfrm>
            <a:off x="284164" y="3380330"/>
            <a:ext cx="4535486" cy="3188991"/>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
        <p:nvSpPr>
          <p:cNvPr id="5" name="Rectangle 4">
            <a:extLst>
              <a:ext uri="{FF2B5EF4-FFF2-40B4-BE49-F238E27FC236}">
                <a16:creationId xmlns:a16="http://schemas.microsoft.com/office/drawing/2014/main" id="{18E67034-3EA3-90F7-A6ED-AB1310128AE2}"/>
              </a:ext>
            </a:extLst>
          </p:cNvPr>
          <p:cNvSpPr/>
          <p:nvPr userDrawn="1"/>
        </p:nvSpPr>
        <p:spPr>
          <a:xfrm>
            <a:off x="4816474" y="284163"/>
            <a:ext cx="7088187" cy="4079993"/>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
        <p:nvSpPr>
          <p:cNvPr id="6" name="Picture Placeholder 60">
            <a:extLst>
              <a:ext uri="{FF2B5EF4-FFF2-40B4-BE49-F238E27FC236}">
                <a16:creationId xmlns:a16="http://schemas.microsoft.com/office/drawing/2014/main" id="{DE241736-9827-608D-E7D5-EA1D333B87A6}"/>
              </a:ext>
            </a:extLst>
          </p:cNvPr>
          <p:cNvSpPr>
            <a:spLocks noGrp="1"/>
          </p:cNvSpPr>
          <p:nvPr>
            <p:ph type="pic" sz="quarter" idx="10" hasCustomPrompt="1"/>
          </p:nvPr>
        </p:nvSpPr>
        <p:spPr>
          <a:xfrm>
            <a:off x="4826078" y="295534"/>
            <a:ext cx="7071387" cy="4059238"/>
          </a:xfrm>
          <a:custGeom>
            <a:avLst/>
            <a:gdLst>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11985 w 7077341"/>
              <a:gd name="connsiteY5" fmla="*/ 3638911 h 4081859"/>
              <a:gd name="connsiteX6" fmla="*/ 4811985 w 7077341"/>
              <a:gd name="connsiteY6" fmla="*/ 1707754 h 4081859"/>
              <a:gd name="connsiteX7" fmla="*/ 0 w 7077341"/>
              <a:gd name="connsiteY7" fmla="*/ 1707754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79850 w 7077341"/>
              <a:gd name="connsiteY5" fmla="*/ 3635339 h 4081859"/>
              <a:gd name="connsiteX6" fmla="*/ 4811985 w 7077341"/>
              <a:gd name="connsiteY6" fmla="*/ 1707754 h 4081859"/>
              <a:gd name="connsiteX7" fmla="*/ 0 w 7077341"/>
              <a:gd name="connsiteY7" fmla="*/ 1707754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11985 w 7077341"/>
              <a:gd name="connsiteY6" fmla="*/ 1707754 h 4081859"/>
              <a:gd name="connsiteX7" fmla="*/ 0 w 7077341"/>
              <a:gd name="connsiteY7" fmla="*/ 1707754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66754 w 7077341"/>
              <a:gd name="connsiteY6" fmla="*/ 1661320 h 4081859"/>
              <a:gd name="connsiteX7" fmla="*/ 0 w 7077341"/>
              <a:gd name="connsiteY7" fmla="*/ 1707754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31035 w 7077341"/>
              <a:gd name="connsiteY6" fmla="*/ 1710136 h 4081859"/>
              <a:gd name="connsiteX7" fmla="*/ 0 w 7077341"/>
              <a:gd name="connsiteY7" fmla="*/ 1707754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31035 w 7077341"/>
              <a:gd name="connsiteY6" fmla="*/ 1710136 h 4081859"/>
              <a:gd name="connsiteX7" fmla="*/ 39291 w 7077341"/>
              <a:gd name="connsiteY7" fmla="*/ 1674417 h 4081859"/>
              <a:gd name="connsiteX8" fmla="*/ 0 w 7077341"/>
              <a:gd name="connsiteY8" fmla="*/ 0 h 4081859"/>
              <a:gd name="connsiteX0" fmla="*/ 0 w 7077341"/>
              <a:gd name="connsiteY0" fmla="*/ 0 h 4081859"/>
              <a:gd name="connsiteX1" fmla="*/ 7077341 w 7077341"/>
              <a:gd name="connsiteY1" fmla="*/ 0 h 4081859"/>
              <a:gd name="connsiteX2" fmla="*/ 7077341 w 7077341"/>
              <a:gd name="connsiteY2" fmla="*/ 4081859 h 4081859"/>
              <a:gd name="connsiteX3" fmla="*/ 6229623 w 7077341"/>
              <a:gd name="connsiteY3" fmla="*/ 4081859 h 4081859"/>
              <a:gd name="connsiteX4" fmla="*/ 6229623 w 7077341"/>
              <a:gd name="connsiteY4" fmla="*/ 3638911 h 4081859"/>
              <a:gd name="connsiteX5" fmla="*/ 4832225 w 7077341"/>
              <a:gd name="connsiteY5" fmla="*/ 3641292 h 4081859"/>
              <a:gd name="connsiteX6" fmla="*/ 4831035 w 7077341"/>
              <a:gd name="connsiteY6" fmla="*/ 1710136 h 4081859"/>
              <a:gd name="connsiteX7" fmla="*/ 8334 w 7077341"/>
              <a:gd name="connsiteY7" fmla="*/ 1711326 h 4081859"/>
              <a:gd name="connsiteX8" fmla="*/ 0 w 7077341"/>
              <a:gd name="connsiteY8" fmla="*/ 0 h 4081859"/>
              <a:gd name="connsiteX0" fmla="*/ 0 w 7069007"/>
              <a:gd name="connsiteY0" fmla="*/ 23813 h 4081859"/>
              <a:gd name="connsiteX1" fmla="*/ 7069007 w 7069007"/>
              <a:gd name="connsiteY1" fmla="*/ 0 h 4081859"/>
              <a:gd name="connsiteX2" fmla="*/ 7069007 w 7069007"/>
              <a:gd name="connsiteY2" fmla="*/ 4081859 h 4081859"/>
              <a:gd name="connsiteX3" fmla="*/ 6221289 w 7069007"/>
              <a:gd name="connsiteY3" fmla="*/ 4081859 h 4081859"/>
              <a:gd name="connsiteX4" fmla="*/ 6221289 w 7069007"/>
              <a:gd name="connsiteY4" fmla="*/ 3638911 h 4081859"/>
              <a:gd name="connsiteX5" fmla="*/ 4823891 w 7069007"/>
              <a:gd name="connsiteY5" fmla="*/ 3641292 h 4081859"/>
              <a:gd name="connsiteX6" fmla="*/ 4822701 w 7069007"/>
              <a:gd name="connsiteY6" fmla="*/ 1710136 h 4081859"/>
              <a:gd name="connsiteX7" fmla="*/ 0 w 7069007"/>
              <a:gd name="connsiteY7" fmla="*/ 1711326 h 4081859"/>
              <a:gd name="connsiteX8" fmla="*/ 0 w 7069007"/>
              <a:gd name="connsiteY8" fmla="*/ 23813 h 4081859"/>
              <a:gd name="connsiteX0" fmla="*/ 5953 w 7069007"/>
              <a:gd name="connsiteY0" fmla="*/ 23813 h 4081859"/>
              <a:gd name="connsiteX1" fmla="*/ 7069007 w 7069007"/>
              <a:gd name="connsiteY1" fmla="*/ 0 h 4081859"/>
              <a:gd name="connsiteX2" fmla="*/ 7069007 w 7069007"/>
              <a:gd name="connsiteY2" fmla="*/ 4081859 h 4081859"/>
              <a:gd name="connsiteX3" fmla="*/ 6221289 w 7069007"/>
              <a:gd name="connsiteY3" fmla="*/ 4081859 h 4081859"/>
              <a:gd name="connsiteX4" fmla="*/ 6221289 w 7069007"/>
              <a:gd name="connsiteY4" fmla="*/ 3638911 h 4081859"/>
              <a:gd name="connsiteX5" fmla="*/ 4823891 w 7069007"/>
              <a:gd name="connsiteY5" fmla="*/ 3641292 h 4081859"/>
              <a:gd name="connsiteX6" fmla="*/ 4822701 w 7069007"/>
              <a:gd name="connsiteY6" fmla="*/ 1710136 h 4081859"/>
              <a:gd name="connsiteX7" fmla="*/ 0 w 7069007"/>
              <a:gd name="connsiteY7" fmla="*/ 1711326 h 4081859"/>
              <a:gd name="connsiteX8" fmla="*/ 5953 w 7069007"/>
              <a:gd name="connsiteY8" fmla="*/ 23813 h 4081859"/>
              <a:gd name="connsiteX0" fmla="*/ 1190 w 7069007"/>
              <a:gd name="connsiteY0" fmla="*/ 23813 h 4081859"/>
              <a:gd name="connsiteX1" fmla="*/ 7069007 w 7069007"/>
              <a:gd name="connsiteY1" fmla="*/ 0 h 4081859"/>
              <a:gd name="connsiteX2" fmla="*/ 7069007 w 7069007"/>
              <a:gd name="connsiteY2" fmla="*/ 4081859 h 4081859"/>
              <a:gd name="connsiteX3" fmla="*/ 6221289 w 7069007"/>
              <a:gd name="connsiteY3" fmla="*/ 4081859 h 4081859"/>
              <a:gd name="connsiteX4" fmla="*/ 6221289 w 7069007"/>
              <a:gd name="connsiteY4" fmla="*/ 3638911 h 4081859"/>
              <a:gd name="connsiteX5" fmla="*/ 4823891 w 7069007"/>
              <a:gd name="connsiteY5" fmla="*/ 3641292 h 4081859"/>
              <a:gd name="connsiteX6" fmla="*/ 4822701 w 7069007"/>
              <a:gd name="connsiteY6" fmla="*/ 1710136 h 4081859"/>
              <a:gd name="connsiteX7" fmla="*/ 0 w 7069007"/>
              <a:gd name="connsiteY7" fmla="*/ 1711326 h 4081859"/>
              <a:gd name="connsiteX8" fmla="*/ 1190 w 7069007"/>
              <a:gd name="connsiteY8" fmla="*/ 23813 h 4081859"/>
              <a:gd name="connsiteX0" fmla="*/ 1190 w 7069007"/>
              <a:gd name="connsiteY0" fmla="*/ 2382 h 4060428"/>
              <a:gd name="connsiteX1" fmla="*/ 7067816 w 7069007"/>
              <a:gd name="connsiteY1" fmla="*/ 0 h 4060428"/>
              <a:gd name="connsiteX2" fmla="*/ 7069007 w 7069007"/>
              <a:gd name="connsiteY2" fmla="*/ 4060428 h 4060428"/>
              <a:gd name="connsiteX3" fmla="*/ 6221289 w 7069007"/>
              <a:gd name="connsiteY3" fmla="*/ 4060428 h 4060428"/>
              <a:gd name="connsiteX4" fmla="*/ 6221289 w 7069007"/>
              <a:gd name="connsiteY4" fmla="*/ 3617480 h 4060428"/>
              <a:gd name="connsiteX5" fmla="*/ 4823891 w 7069007"/>
              <a:gd name="connsiteY5" fmla="*/ 3619861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9007"/>
              <a:gd name="connsiteY0" fmla="*/ 2382 h 4060428"/>
              <a:gd name="connsiteX1" fmla="*/ 7067816 w 7069007"/>
              <a:gd name="connsiteY1" fmla="*/ 0 h 4060428"/>
              <a:gd name="connsiteX2" fmla="*/ 7069007 w 7069007"/>
              <a:gd name="connsiteY2" fmla="*/ 4060428 h 4060428"/>
              <a:gd name="connsiteX3" fmla="*/ 6221289 w 7069007"/>
              <a:gd name="connsiteY3" fmla="*/ 4060428 h 4060428"/>
              <a:gd name="connsiteX4" fmla="*/ 6221289 w 7069007"/>
              <a:gd name="connsiteY4" fmla="*/ 3617480 h 4060428"/>
              <a:gd name="connsiteX5" fmla="*/ 4823891 w 7069007"/>
              <a:gd name="connsiteY5" fmla="*/ 3613908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9007"/>
              <a:gd name="connsiteY0" fmla="*/ 2382 h 4060428"/>
              <a:gd name="connsiteX1" fmla="*/ 7067816 w 7069007"/>
              <a:gd name="connsiteY1" fmla="*/ 0 h 4060428"/>
              <a:gd name="connsiteX2" fmla="*/ 7069007 w 7069007"/>
              <a:gd name="connsiteY2" fmla="*/ 4060428 h 4060428"/>
              <a:gd name="connsiteX3" fmla="*/ 6221289 w 7069007"/>
              <a:gd name="connsiteY3" fmla="*/ 4060428 h 4060428"/>
              <a:gd name="connsiteX4" fmla="*/ 6221289 w 7069007"/>
              <a:gd name="connsiteY4" fmla="*/ 3617480 h 4060428"/>
              <a:gd name="connsiteX5" fmla="*/ 4822700 w 7069007"/>
              <a:gd name="connsiteY5" fmla="*/ 3619861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9007"/>
              <a:gd name="connsiteY0" fmla="*/ 2382 h 4060428"/>
              <a:gd name="connsiteX1" fmla="*/ 7067816 w 7069007"/>
              <a:gd name="connsiteY1" fmla="*/ 0 h 4060428"/>
              <a:gd name="connsiteX2" fmla="*/ 7069007 w 7069007"/>
              <a:gd name="connsiteY2" fmla="*/ 4060428 h 4060428"/>
              <a:gd name="connsiteX3" fmla="*/ 6221289 w 7069007"/>
              <a:gd name="connsiteY3" fmla="*/ 4060428 h 4060428"/>
              <a:gd name="connsiteX4" fmla="*/ 6239148 w 7069007"/>
              <a:gd name="connsiteY4" fmla="*/ 3621052 h 4060428"/>
              <a:gd name="connsiteX5" fmla="*/ 4822700 w 7069007"/>
              <a:gd name="connsiteY5" fmla="*/ 3619861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9007"/>
              <a:gd name="connsiteY0" fmla="*/ 2382 h 4060428"/>
              <a:gd name="connsiteX1" fmla="*/ 7067816 w 7069007"/>
              <a:gd name="connsiteY1" fmla="*/ 0 h 4060428"/>
              <a:gd name="connsiteX2" fmla="*/ 7069007 w 7069007"/>
              <a:gd name="connsiteY2" fmla="*/ 4060428 h 4060428"/>
              <a:gd name="connsiteX3" fmla="*/ 6237958 w 7069007"/>
              <a:gd name="connsiteY3" fmla="*/ 4059237 h 4060428"/>
              <a:gd name="connsiteX4" fmla="*/ 6239148 w 7069007"/>
              <a:gd name="connsiteY4" fmla="*/ 3621052 h 4060428"/>
              <a:gd name="connsiteX5" fmla="*/ 4822700 w 7069007"/>
              <a:gd name="connsiteY5" fmla="*/ 3619861 h 4060428"/>
              <a:gd name="connsiteX6" fmla="*/ 4822701 w 7069007"/>
              <a:gd name="connsiteY6" fmla="*/ 1688705 h 4060428"/>
              <a:gd name="connsiteX7" fmla="*/ 0 w 7069007"/>
              <a:gd name="connsiteY7" fmla="*/ 1689895 h 4060428"/>
              <a:gd name="connsiteX8" fmla="*/ 1190 w 7069007"/>
              <a:gd name="connsiteY8" fmla="*/ 2382 h 4060428"/>
              <a:gd name="connsiteX0" fmla="*/ 1190 w 7067816"/>
              <a:gd name="connsiteY0" fmla="*/ 2382 h 4060428"/>
              <a:gd name="connsiteX1" fmla="*/ 7067816 w 7067816"/>
              <a:gd name="connsiteY1" fmla="*/ 0 h 4060428"/>
              <a:gd name="connsiteX2" fmla="*/ 7064244 w 7067816"/>
              <a:gd name="connsiteY2" fmla="*/ 4060428 h 4060428"/>
              <a:gd name="connsiteX3" fmla="*/ 6237958 w 7067816"/>
              <a:gd name="connsiteY3" fmla="*/ 4059237 h 4060428"/>
              <a:gd name="connsiteX4" fmla="*/ 6239148 w 7067816"/>
              <a:gd name="connsiteY4" fmla="*/ 3621052 h 4060428"/>
              <a:gd name="connsiteX5" fmla="*/ 4822700 w 7067816"/>
              <a:gd name="connsiteY5" fmla="*/ 3619861 h 4060428"/>
              <a:gd name="connsiteX6" fmla="*/ 4822701 w 7067816"/>
              <a:gd name="connsiteY6" fmla="*/ 1688705 h 4060428"/>
              <a:gd name="connsiteX7" fmla="*/ 0 w 7067816"/>
              <a:gd name="connsiteY7" fmla="*/ 1689895 h 4060428"/>
              <a:gd name="connsiteX8" fmla="*/ 1190 w 7067816"/>
              <a:gd name="connsiteY8" fmla="*/ 2382 h 4060428"/>
              <a:gd name="connsiteX0" fmla="*/ 1190 w 7069253"/>
              <a:gd name="connsiteY0" fmla="*/ 2382 h 4061619"/>
              <a:gd name="connsiteX1" fmla="*/ 7067816 w 7069253"/>
              <a:gd name="connsiteY1" fmla="*/ 0 h 4061619"/>
              <a:gd name="connsiteX2" fmla="*/ 7069007 w 7069253"/>
              <a:gd name="connsiteY2" fmla="*/ 4061619 h 4061619"/>
              <a:gd name="connsiteX3" fmla="*/ 6237958 w 7069253"/>
              <a:gd name="connsiteY3" fmla="*/ 4059237 h 4061619"/>
              <a:gd name="connsiteX4" fmla="*/ 6239148 w 7069253"/>
              <a:gd name="connsiteY4" fmla="*/ 3621052 h 4061619"/>
              <a:gd name="connsiteX5" fmla="*/ 4822700 w 7069253"/>
              <a:gd name="connsiteY5" fmla="*/ 3619861 h 4061619"/>
              <a:gd name="connsiteX6" fmla="*/ 4822701 w 7069253"/>
              <a:gd name="connsiteY6" fmla="*/ 1688705 h 4061619"/>
              <a:gd name="connsiteX7" fmla="*/ 0 w 7069253"/>
              <a:gd name="connsiteY7" fmla="*/ 1689895 h 4061619"/>
              <a:gd name="connsiteX8" fmla="*/ 1190 w 7069253"/>
              <a:gd name="connsiteY8" fmla="*/ 2382 h 4061619"/>
              <a:gd name="connsiteX0" fmla="*/ 1190 w 7069090"/>
              <a:gd name="connsiteY0" fmla="*/ 2382 h 4061619"/>
              <a:gd name="connsiteX1" fmla="*/ 7059482 w 7069090"/>
              <a:gd name="connsiteY1" fmla="*/ 0 h 4061619"/>
              <a:gd name="connsiteX2" fmla="*/ 7069007 w 7069090"/>
              <a:gd name="connsiteY2" fmla="*/ 4061619 h 4061619"/>
              <a:gd name="connsiteX3" fmla="*/ 6237958 w 7069090"/>
              <a:gd name="connsiteY3" fmla="*/ 4059237 h 4061619"/>
              <a:gd name="connsiteX4" fmla="*/ 6239148 w 7069090"/>
              <a:gd name="connsiteY4" fmla="*/ 3621052 h 4061619"/>
              <a:gd name="connsiteX5" fmla="*/ 4822700 w 7069090"/>
              <a:gd name="connsiteY5" fmla="*/ 3619861 h 4061619"/>
              <a:gd name="connsiteX6" fmla="*/ 4822701 w 7069090"/>
              <a:gd name="connsiteY6" fmla="*/ 1688705 h 4061619"/>
              <a:gd name="connsiteX7" fmla="*/ 0 w 7069090"/>
              <a:gd name="connsiteY7" fmla="*/ 1689895 h 4061619"/>
              <a:gd name="connsiteX8" fmla="*/ 1190 w 7069090"/>
              <a:gd name="connsiteY8" fmla="*/ 2382 h 4061619"/>
              <a:gd name="connsiteX0" fmla="*/ 1190 w 7070197"/>
              <a:gd name="connsiteY0" fmla="*/ 5954 h 4065191"/>
              <a:gd name="connsiteX1" fmla="*/ 7070197 w 7070197"/>
              <a:gd name="connsiteY1" fmla="*/ 0 h 4065191"/>
              <a:gd name="connsiteX2" fmla="*/ 7069007 w 7070197"/>
              <a:gd name="connsiteY2" fmla="*/ 4065191 h 4065191"/>
              <a:gd name="connsiteX3" fmla="*/ 6237958 w 7070197"/>
              <a:gd name="connsiteY3" fmla="*/ 4062809 h 4065191"/>
              <a:gd name="connsiteX4" fmla="*/ 6239148 w 7070197"/>
              <a:gd name="connsiteY4" fmla="*/ 3624624 h 4065191"/>
              <a:gd name="connsiteX5" fmla="*/ 4822700 w 7070197"/>
              <a:gd name="connsiteY5" fmla="*/ 3623433 h 4065191"/>
              <a:gd name="connsiteX6" fmla="*/ 4822701 w 7070197"/>
              <a:gd name="connsiteY6" fmla="*/ 1692277 h 4065191"/>
              <a:gd name="connsiteX7" fmla="*/ 0 w 7070197"/>
              <a:gd name="connsiteY7" fmla="*/ 1693467 h 4065191"/>
              <a:gd name="connsiteX8" fmla="*/ 1190 w 7070197"/>
              <a:gd name="connsiteY8" fmla="*/ 5954 h 4065191"/>
              <a:gd name="connsiteX0" fmla="*/ 1190 w 7071387"/>
              <a:gd name="connsiteY0" fmla="*/ 3573 h 4062810"/>
              <a:gd name="connsiteX1" fmla="*/ 7071387 w 7071387"/>
              <a:gd name="connsiteY1" fmla="*/ 0 h 4062810"/>
              <a:gd name="connsiteX2" fmla="*/ 7069007 w 7071387"/>
              <a:gd name="connsiteY2" fmla="*/ 4062810 h 4062810"/>
              <a:gd name="connsiteX3" fmla="*/ 6237958 w 7071387"/>
              <a:gd name="connsiteY3" fmla="*/ 4060428 h 4062810"/>
              <a:gd name="connsiteX4" fmla="*/ 6239148 w 7071387"/>
              <a:gd name="connsiteY4" fmla="*/ 3622243 h 4062810"/>
              <a:gd name="connsiteX5" fmla="*/ 4822700 w 7071387"/>
              <a:gd name="connsiteY5" fmla="*/ 3621052 h 4062810"/>
              <a:gd name="connsiteX6" fmla="*/ 4822701 w 7071387"/>
              <a:gd name="connsiteY6" fmla="*/ 1689896 h 4062810"/>
              <a:gd name="connsiteX7" fmla="*/ 0 w 7071387"/>
              <a:gd name="connsiteY7" fmla="*/ 1691086 h 4062810"/>
              <a:gd name="connsiteX8" fmla="*/ 1190 w 7071387"/>
              <a:gd name="connsiteY8" fmla="*/ 3573 h 4062810"/>
              <a:gd name="connsiteX0" fmla="*/ 1190 w 7071387"/>
              <a:gd name="connsiteY0" fmla="*/ 0 h 4059237"/>
              <a:gd name="connsiteX1" fmla="*/ 7071387 w 7071387"/>
              <a:gd name="connsiteY1" fmla="*/ 4762 h 4059237"/>
              <a:gd name="connsiteX2" fmla="*/ 7069007 w 7071387"/>
              <a:gd name="connsiteY2" fmla="*/ 4059237 h 4059237"/>
              <a:gd name="connsiteX3" fmla="*/ 6237958 w 7071387"/>
              <a:gd name="connsiteY3" fmla="*/ 4056855 h 4059237"/>
              <a:gd name="connsiteX4" fmla="*/ 6239148 w 7071387"/>
              <a:gd name="connsiteY4" fmla="*/ 3618670 h 4059237"/>
              <a:gd name="connsiteX5" fmla="*/ 4822700 w 7071387"/>
              <a:gd name="connsiteY5" fmla="*/ 3617479 h 4059237"/>
              <a:gd name="connsiteX6" fmla="*/ 4822701 w 7071387"/>
              <a:gd name="connsiteY6" fmla="*/ 1686323 h 4059237"/>
              <a:gd name="connsiteX7" fmla="*/ 0 w 7071387"/>
              <a:gd name="connsiteY7" fmla="*/ 1687513 h 4059237"/>
              <a:gd name="connsiteX8" fmla="*/ 1190 w 7071387"/>
              <a:gd name="connsiteY8" fmla="*/ 0 h 4059237"/>
              <a:gd name="connsiteX0" fmla="*/ 1190 w 7071387"/>
              <a:gd name="connsiteY0" fmla="*/ 1 h 4059238"/>
              <a:gd name="connsiteX1" fmla="*/ 7071387 w 7071387"/>
              <a:gd name="connsiteY1" fmla="*/ 0 h 4059238"/>
              <a:gd name="connsiteX2" fmla="*/ 7069007 w 7071387"/>
              <a:gd name="connsiteY2" fmla="*/ 4059238 h 4059238"/>
              <a:gd name="connsiteX3" fmla="*/ 6237958 w 7071387"/>
              <a:gd name="connsiteY3" fmla="*/ 4056856 h 4059238"/>
              <a:gd name="connsiteX4" fmla="*/ 6239148 w 7071387"/>
              <a:gd name="connsiteY4" fmla="*/ 3618671 h 4059238"/>
              <a:gd name="connsiteX5" fmla="*/ 4822700 w 7071387"/>
              <a:gd name="connsiteY5" fmla="*/ 3617480 h 4059238"/>
              <a:gd name="connsiteX6" fmla="*/ 4822701 w 7071387"/>
              <a:gd name="connsiteY6" fmla="*/ 1686324 h 4059238"/>
              <a:gd name="connsiteX7" fmla="*/ 0 w 7071387"/>
              <a:gd name="connsiteY7" fmla="*/ 1687514 h 4059238"/>
              <a:gd name="connsiteX8" fmla="*/ 1190 w 7071387"/>
              <a:gd name="connsiteY8" fmla="*/ 1 h 405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1387" h="4059238">
                <a:moveTo>
                  <a:pt x="1190" y="1"/>
                </a:moveTo>
                <a:lnTo>
                  <a:pt x="7071387" y="0"/>
                </a:lnTo>
                <a:cubicBezTo>
                  <a:pt x="7070196" y="1353476"/>
                  <a:pt x="7070198" y="2705762"/>
                  <a:pt x="7069007" y="4059238"/>
                </a:cubicBezTo>
                <a:lnTo>
                  <a:pt x="6237958" y="4056856"/>
                </a:lnTo>
                <a:cubicBezTo>
                  <a:pt x="6238355" y="3910794"/>
                  <a:pt x="6238751" y="3764733"/>
                  <a:pt x="6239148" y="3618671"/>
                </a:cubicBezTo>
                <a:lnTo>
                  <a:pt x="4822700" y="3617480"/>
                </a:lnTo>
                <a:cubicBezTo>
                  <a:pt x="4822303" y="2973761"/>
                  <a:pt x="4823098" y="2330043"/>
                  <a:pt x="4822701" y="1686324"/>
                </a:cubicBezTo>
                <a:lnTo>
                  <a:pt x="0" y="1687514"/>
                </a:lnTo>
                <a:cubicBezTo>
                  <a:pt x="1984" y="1125010"/>
                  <a:pt x="-794" y="562505"/>
                  <a:pt x="1190" y="1"/>
                </a:cubicBezTo>
                <a:close/>
              </a:path>
            </a:pathLst>
          </a:custGeom>
          <a:solidFill>
            <a:schemeClr val="bg1">
              <a:lumMod val="85000"/>
            </a:schemeClr>
          </a:solidFill>
          <a:ln w="19050">
            <a:noFill/>
            <a:miter lim="800000"/>
          </a:ln>
        </p:spPr>
        <p:txBody>
          <a:bodyPr wrap="square">
            <a:noAutofit/>
          </a:bodyPr>
          <a:lstStyle>
            <a:lvl1pPr>
              <a:defRPr sz="1200"/>
            </a:lvl1pPr>
          </a:lstStyle>
          <a:p>
            <a:r>
              <a:rPr lang="en-GB" dirty="0"/>
              <a:t>Add picture</a:t>
            </a:r>
            <a:endParaRPr lang="ar-SA" dirty="0"/>
          </a:p>
        </p:txBody>
      </p:sp>
      <p:sp>
        <p:nvSpPr>
          <p:cNvPr id="9" name="Picture Placeholder 68">
            <a:extLst>
              <a:ext uri="{FF2B5EF4-FFF2-40B4-BE49-F238E27FC236}">
                <a16:creationId xmlns:a16="http://schemas.microsoft.com/office/drawing/2014/main" id="{BFF81B62-79D4-C0DC-7FBE-4C6176269E7F}"/>
              </a:ext>
            </a:extLst>
          </p:cNvPr>
          <p:cNvSpPr>
            <a:spLocks noGrp="1"/>
          </p:cNvSpPr>
          <p:nvPr>
            <p:ph type="pic" sz="quarter" idx="16" hasCustomPrompt="1"/>
          </p:nvPr>
        </p:nvSpPr>
        <p:spPr>
          <a:xfrm>
            <a:off x="294086" y="3388667"/>
            <a:ext cx="4518419" cy="3171677"/>
          </a:xfrm>
          <a:custGeom>
            <a:avLst/>
            <a:gdLst>
              <a:gd name="connsiteX0" fmla="*/ 0 w 4530724"/>
              <a:gd name="connsiteY0" fmla="*/ 0 h 3188990"/>
              <a:gd name="connsiteX1" fmla="*/ 1700213 w 4530724"/>
              <a:gd name="connsiteY1" fmla="*/ 0 h 3188990"/>
              <a:gd name="connsiteX2" fmla="*/ 1700213 w 4530724"/>
              <a:gd name="connsiteY2" fmla="*/ 1519091 h 3188990"/>
              <a:gd name="connsiteX3" fmla="*/ 4530724 w 4530724"/>
              <a:gd name="connsiteY3" fmla="*/ 1519091 h 3188990"/>
              <a:gd name="connsiteX4" fmla="*/ 4530724 w 4530724"/>
              <a:gd name="connsiteY4" fmla="*/ 3188990 h 3188990"/>
              <a:gd name="connsiteX5" fmla="*/ 0 w 4530724"/>
              <a:gd name="connsiteY5" fmla="*/ 3188990 h 3188990"/>
              <a:gd name="connsiteX0" fmla="*/ 0 w 4530724"/>
              <a:gd name="connsiteY0" fmla="*/ 0 h 3188990"/>
              <a:gd name="connsiteX1" fmla="*/ 1700213 w 4530724"/>
              <a:gd name="connsiteY1" fmla="*/ 0 h 3188990"/>
              <a:gd name="connsiteX2" fmla="*/ 1676336 w 4530724"/>
              <a:gd name="connsiteY2" fmla="*/ 1551450 h 3188990"/>
              <a:gd name="connsiteX3" fmla="*/ 4530724 w 4530724"/>
              <a:gd name="connsiteY3" fmla="*/ 1519091 h 3188990"/>
              <a:gd name="connsiteX4" fmla="*/ 4530724 w 4530724"/>
              <a:gd name="connsiteY4" fmla="*/ 3188990 h 3188990"/>
              <a:gd name="connsiteX5" fmla="*/ 0 w 4530724"/>
              <a:gd name="connsiteY5" fmla="*/ 3188990 h 3188990"/>
              <a:gd name="connsiteX6" fmla="*/ 0 w 4530724"/>
              <a:gd name="connsiteY6" fmla="*/ 0 h 3188990"/>
              <a:gd name="connsiteX0" fmla="*/ 0 w 4530724"/>
              <a:gd name="connsiteY0" fmla="*/ 0 h 3188990"/>
              <a:gd name="connsiteX1" fmla="*/ 1700213 w 4530724"/>
              <a:gd name="connsiteY1" fmla="*/ 0 h 3188990"/>
              <a:gd name="connsiteX2" fmla="*/ 1685887 w 4530724"/>
              <a:gd name="connsiteY2" fmla="*/ 1526282 h 3188990"/>
              <a:gd name="connsiteX3" fmla="*/ 4530724 w 4530724"/>
              <a:gd name="connsiteY3" fmla="*/ 1519091 h 3188990"/>
              <a:gd name="connsiteX4" fmla="*/ 4530724 w 4530724"/>
              <a:gd name="connsiteY4" fmla="*/ 3188990 h 3188990"/>
              <a:gd name="connsiteX5" fmla="*/ 0 w 4530724"/>
              <a:gd name="connsiteY5" fmla="*/ 3188990 h 3188990"/>
              <a:gd name="connsiteX6" fmla="*/ 0 w 4530724"/>
              <a:gd name="connsiteY6" fmla="*/ 0 h 3188990"/>
              <a:gd name="connsiteX0" fmla="*/ 0 w 4530724"/>
              <a:gd name="connsiteY0" fmla="*/ 0 h 3188990"/>
              <a:gd name="connsiteX1" fmla="*/ 1684692 w 4530724"/>
              <a:gd name="connsiteY1" fmla="*/ 1199 h 3188990"/>
              <a:gd name="connsiteX2" fmla="*/ 1685887 w 4530724"/>
              <a:gd name="connsiteY2" fmla="*/ 1526282 h 3188990"/>
              <a:gd name="connsiteX3" fmla="*/ 4530724 w 4530724"/>
              <a:gd name="connsiteY3" fmla="*/ 1519091 h 3188990"/>
              <a:gd name="connsiteX4" fmla="*/ 4530724 w 4530724"/>
              <a:gd name="connsiteY4" fmla="*/ 3188990 h 3188990"/>
              <a:gd name="connsiteX5" fmla="*/ 0 w 4530724"/>
              <a:gd name="connsiteY5" fmla="*/ 3188990 h 3188990"/>
              <a:gd name="connsiteX6" fmla="*/ 0 w 4530724"/>
              <a:gd name="connsiteY6" fmla="*/ 0 h 3188990"/>
              <a:gd name="connsiteX0" fmla="*/ 0 w 4530724"/>
              <a:gd name="connsiteY0" fmla="*/ 0 h 3188990"/>
              <a:gd name="connsiteX1" fmla="*/ 1684692 w 4530724"/>
              <a:gd name="connsiteY1" fmla="*/ 1199 h 3188990"/>
              <a:gd name="connsiteX2" fmla="*/ 1685887 w 4530724"/>
              <a:gd name="connsiteY2" fmla="*/ 1526282 h 3188990"/>
              <a:gd name="connsiteX3" fmla="*/ 4530724 w 4530724"/>
              <a:gd name="connsiteY3" fmla="*/ 1519091 h 3188990"/>
              <a:gd name="connsiteX4" fmla="*/ 4530724 w 4530724"/>
              <a:gd name="connsiteY4" fmla="*/ 3188990 h 3188990"/>
              <a:gd name="connsiteX5" fmla="*/ 0 w 4530724"/>
              <a:gd name="connsiteY5" fmla="*/ 3188990 h 3188990"/>
              <a:gd name="connsiteX6" fmla="*/ 0 w 4530724"/>
              <a:gd name="connsiteY6" fmla="*/ 0 h 3188990"/>
              <a:gd name="connsiteX0" fmla="*/ 0 w 4530724"/>
              <a:gd name="connsiteY0" fmla="*/ 1198 h 3190188"/>
              <a:gd name="connsiteX1" fmla="*/ 1684692 w 4530724"/>
              <a:gd name="connsiteY1" fmla="*/ 0 h 3190188"/>
              <a:gd name="connsiteX2" fmla="*/ 1685887 w 4530724"/>
              <a:gd name="connsiteY2" fmla="*/ 1527480 h 3190188"/>
              <a:gd name="connsiteX3" fmla="*/ 4530724 w 4530724"/>
              <a:gd name="connsiteY3" fmla="*/ 1520289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29530 w 4530724"/>
              <a:gd name="connsiteY3" fmla="*/ 1527480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29530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29530 w 4530724"/>
              <a:gd name="connsiteY3" fmla="*/ 1531075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02070 w 4530724"/>
              <a:gd name="connsiteY3" fmla="*/ 1563434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4692 w 4530724"/>
              <a:gd name="connsiteY1" fmla="*/ 0 h 3190188"/>
              <a:gd name="connsiteX2" fmla="*/ 1685887 w 4530724"/>
              <a:gd name="connsiteY2" fmla="*/ 1527480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5887 w 4530724"/>
              <a:gd name="connsiteY1" fmla="*/ 0 h 3190188"/>
              <a:gd name="connsiteX2" fmla="*/ 1685887 w 4530724"/>
              <a:gd name="connsiteY2" fmla="*/ 1527480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5887 w 4530724"/>
              <a:gd name="connsiteY1" fmla="*/ 0 h 3190188"/>
              <a:gd name="connsiteX2" fmla="*/ 1677530 w 4530724"/>
              <a:gd name="connsiteY2" fmla="*/ 1527480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85887 w 4530724"/>
              <a:gd name="connsiteY1" fmla="*/ 0 h 3190188"/>
              <a:gd name="connsiteX2" fmla="*/ 1689468 w 4530724"/>
              <a:gd name="connsiteY2" fmla="*/ 1526282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1198 h 3190188"/>
              <a:gd name="connsiteX1" fmla="*/ 1671561 w 4530724"/>
              <a:gd name="connsiteY1" fmla="*/ 0 h 3190188"/>
              <a:gd name="connsiteX2" fmla="*/ 1689468 w 4530724"/>
              <a:gd name="connsiteY2" fmla="*/ 1526282 h 3190188"/>
              <a:gd name="connsiteX3" fmla="*/ 4528335 w 4530724"/>
              <a:gd name="connsiteY3" fmla="*/ 1528678 h 3190188"/>
              <a:gd name="connsiteX4" fmla="*/ 4530724 w 4530724"/>
              <a:gd name="connsiteY4" fmla="*/ 3190188 h 3190188"/>
              <a:gd name="connsiteX5" fmla="*/ 0 w 4530724"/>
              <a:gd name="connsiteY5" fmla="*/ 3190188 h 3190188"/>
              <a:gd name="connsiteX6" fmla="*/ 0 w 4530724"/>
              <a:gd name="connsiteY6" fmla="*/ 1198 h 3190188"/>
              <a:gd name="connsiteX0" fmla="*/ 0 w 4530724"/>
              <a:gd name="connsiteY0" fmla="*/ 2397 h 3191387"/>
              <a:gd name="connsiteX1" fmla="*/ 1689468 w 4530724"/>
              <a:gd name="connsiteY1" fmla="*/ 0 h 3191387"/>
              <a:gd name="connsiteX2" fmla="*/ 1689468 w 4530724"/>
              <a:gd name="connsiteY2" fmla="*/ 1527481 h 3191387"/>
              <a:gd name="connsiteX3" fmla="*/ 4528335 w 4530724"/>
              <a:gd name="connsiteY3" fmla="*/ 1529877 h 3191387"/>
              <a:gd name="connsiteX4" fmla="*/ 4530724 w 4530724"/>
              <a:gd name="connsiteY4" fmla="*/ 3191387 h 3191387"/>
              <a:gd name="connsiteX5" fmla="*/ 0 w 4530724"/>
              <a:gd name="connsiteY5" fmla="*/ 3191387 h 3191387"/>
              <a:gd name="connsiteX6" fmla="*/ 0 w 4530724"/>
              <a:gd name="connsiteY6" fmla="*/ 2397 h 3191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0724" h="3191387">
                <a:moveTo>
                  <a:pt x="0" y="2397"/>
                </a:moveTo>
                <a:lnTo>
                  <a:pt x="1689468" y="0"/>
                </a:lnTo>
                <a:cubicBezTo>
                  <a:pt x="1689866" y="508361"/>
                  <a:pt x="1689070" y="1019120"/>
                  <a:pt x="1689468" y="1527481"/>
                </a:cubicBezTo>
                <a:lnTo>
                  <a:pt x="4528335" y="1529877"/>
                </a:lnTo>
                <a:cubicBezTo>
                  <a:pt x="4529131" y="2083714"/>
                  <a:pt x="4529928" y="2637550"/>
                  <a:pt x="4530724" y="3191387"/>
                </a:cubicBezTo>
                <a:lnTo>
                  <a:pt x="0" y="3191387"/>
                </a:lnTo>
                <a:lnTo>
                  <a:pt x="0" y="2397"/>
                </a:lnTo>
                <a:close/>
              </a:path>
            </a:pathLst>
          </a:custGeom>
          <a:solidFill>
            <a:schemeClr val="bg1">
              <a:lumMod val="85000"/>
            </a:schemeClr>
          </a:solidFill>
          <a:ln w="19050">
            <a:noFill/>
            <a:miter lim="800000"/>
          </a:ln>
        </p:spPr>
        <p:txBody>
          <a:bodyPr wrap="square">
            <a:noAutofit/>
          </a:bodyPr>
          <a:lstStyle>
            <a:lvl1pPr>
              <a:defRPr sz="1200"/>
            </a:lvl1pPr>
          </a:lstStyle>
          <a:p>
            <a:r>
              <a:rPr lang="en-GB" dirty="0"/>
              <a:t>Add picture</a:t>
            </a:r>
            <a:endParaRPr lang="ar-SA" dirty="0"/>
          </a:p>
        </p:txBody>
      </p:sp>
      <p:sp>
        <p:nvSpPr>
          <p:cNvPr id="7" name="Rectangle 6">
            <a:extLst>
              <a:ext uri="{FF2B5EF4-FFF2-40B4-BE49-F238E27FC236}">
                <a16:creationId xmlns:a16="http://schemas.microsoft.com/office/drawing/2014/main" id="{287FD12B-4DF0-18D6-1F3C-10055179B50D}"/>
              </a:ext>
            </a:extLst>
          </p:cNvPr>
          <p:cNvSpPr/>
          <p:nvPr userDrawn="1"/>
        </p:nvSpPr>
        <p:spPr>
          <a:xfrm>
            <a:off x="1985963" y="1991916"/>
            <a:ext cx="7653337" cy="2906040"/>
          </a:xfrm>
          <a:prstGeom prst="rect">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Rectangle 7">
            <a:extLst>
              <a:ext uri="{FF2B5EF4-FFF2-40B4-BE49-F238E27FC236}">
                <a16:creationId xmlns:a16="http://schemas.microsoft.com/office/drawing/2014/main" id="{206A9A88-330A-1D1B-7639-29F93FEA9B15}"/>
              </a:ext>
            </a:extLst>
          </p:cNvPr>
          <p:cNvSpPr/>
          <p:nvPr userDrawn="1"/>
        </p:nvSpPr>
        <p:spPr>
          <a:xfrm>
            <a:off x="4819650" y="4899425"/>
            <a:ext cx="852487"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4082AEB-5006-8BDB-B209-D0CE6D0D9E54}"/>
              </a:ext>
            </a:extLst>
          </p:cNvPr>
          <p:cNvSpPr>
            <a:spLocks noGrp="1"/>
          </p:cNvSpPr>
          <p:nvPr>
            <p:ph type="ctrTitle"/>
          </p:nvPr>
        </p:nvSpPr>
        <p:spPr>
          <a:xfrm>
            <a:off x="2268539" y="1990447"/>
            <a:ext cx="5953124" cy="1706400"/>
          </a:xfrm>
        </p:spPr>
        <p:txBody>
          <a:bodyPr anchor="ctr" anchorCtr="0"/>
          <a:lstStyle>
            <a:lvl1pPr algn="l">
              <a:defRPr sz="4800">
                <a:solidFill>
                  <a:schemeClr val="bg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7CF3C4D3-D951-05DD-58CA-A9363283ABF1}"/>
              </a:ext>
            </a:extLst>
          </p:cNvPr>
          <p:cNvSpPr>
            <a:spLocks noGrp="1"/>
          </p:cNvSpPr>
          <p:nvPr>
            <p:ph type="subTitle" idx="1"/>
          </p:nvPr>
        </p:nvSpPr>
        <p:spPr>
          <a:xfrm>
            <a:off x="2268539" y="3696847"/>
            <a:ext cx="5670550" cy="1197634"/>
          </a:xfrm>
        </p:spPr>
        <p:txBody>
          <a:bodyPr anchor="ctr" anchorCtr="0"/>
          <a:lstStyle>
            <a:lvl1pPr marL="0" indent="0" algn="l">
              <a:spcAft>
                <a:spcPts val="0"/>
              </a:spcAft>
              <a:buNone/>
              <a:defRPr sz="1600">
                <a:solidFill>
                  <a:schemeClr val="bg1"/>
                </a:solidFill>
                <a:latin typeface="Roboto Mono" pitchFamily="2" charset="0"/>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50" name="Rectangle 49">
            <a:extLst>
              <a:ext uri="{FF2B5EF4-FFF2-40B4-BE49-F238E27FC236}">
                <a16:creationId xmlns:a16="http://schemas.microsoft.com/office/drawing/2014/main" id="{B3BF3560-3CD1-0B64-03EA-D256199991D0}"/>
              </a:ext>
            </a:extLst>
          </p:cNvPr>
          <p:cNvSpPr/>
          <p:nvPr userDrawn="1"/>
        </p:nvSpPr>
        <p:spPr>
          <a:xfrm>
            <a:off x="5672137" y="4899425"/>
            <a:ext cx="847725"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1" name="Rectangle 50">
            <a:extLst>
              <a:ext uri="{FF2B5EF4-FFF2-40B4-BE49-F238E27FC236}">
                <a16:creationId xmlns:a16="http://schemas.microsoft.com/office/drawing/2014/main" id="{3170E404-5E3C-3FBF-484E-C38B7B8B1201}"/>
              </a:ext>
            </a:extLst>
          </p:cNvPr>
          <p:cNvSpPr/>
          <p:nvPr userDrawn="1"/>
        </p:nvSpPr>
        <p:spPr>
          <a:xfrm>
            <a:off x="6523038" y="4899425"/>
            <a:ext cx="850900"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2" name="Rectangle 51">
            <a:extLst>
              <a:ext uri="{FF2B5EF4-FFF2-40B4-BE49-F238E27FC236}">
                <a16:creationId xmlns:a16="http://schemas.microsoft.com/office/drawing/2014/main" id="{1A999DE3-E86C-A102-47F6-4FACE3E8D029}"/>
              </a:ext>
            </a:extLst>
          </p:cNvPr>
          <p:cNvSpPr/>
          <p:nvPr userDrawn="1"/>
        </p:nvSpPr>
        <p:spPr>
          <a:xfrm>
            <a:off x="7373938" y="4899425"/>
            <a:ext cx="850900"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6" name="Rectangle 55">
            <a:extLst>
              <a:ext uri="{FF2B5EF4-FFF2-40B4-BE49-F238E27FC236}">
                <a16:creationId xmlns:a16="http://schemas.microsoft.com/office/drawing/2014/main" id="{C9233BE1-3AEE-3BAE-81BA-7A0BC2CE4544}"/>
              </a:ext>
            </a:extLst>
          </p:cNvPr>
          <p:cNvSpPr/>
          <p:nvPr userDrawn="1"/>
        </p:nvSpPr>
        <p:spPr>
          <a:xfrm>
            <a:off x="11056937" y="4894481"/>
            <a:ext cx="847725"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7" name="Rectangle 66">
            <a:extLst>
              <a:ext uri="{FF2B5EF4-FFF2-40B4-BE49-F238E27FC236}">
                <a16:creationId xmlns:a16="http://schemas.microsoft.com/office/drawing/2014/main" id="{11F208DE-5B9E-F53C-1FF3-5BB6E64F20AD}"/>
              </a:ext>
            </a:extLst>
          </p:cNvPr>
          <p:cNvSpPr/>
          <p:nvPr userDrawn="1"/>
        </p:nvSpPr>
        <p:spPr>
          <a:xfrm>
            <a:off x="11056937" y="4365625"/>
            <a:ext cx="847726"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2" name="Picture Placeholder 65">
            <a:extLst>
              <a:ext uri="{FF2B5EF4-FFF2-40B4-BE49-F238E27FC236}">
                <a16:creationId xmlns:a16="http://schemas.microsoft.com/office/drawing/2014/main" id="{20DA749F-EC0C-795A-219D-5489435012C1}"/>
              </a:ext>
            </a:extLst>
          </p:cNvPr>
          <p:cNvSpPr>
            <a:spLocks noGrp="1"/>
          </p:cNvSpPr>
          <p:nvPr>
            <p:ph type="pic" sz="quarter" idx="15" hasCustomPrompt="1"/>
          </p:nvPr>
        </p:nvSpPr>
        <p:spPr>
          <a:xfrm>
            <a:off x="8221663" y="3923072"/>
            <a:ext cx="2835275" cy="2650765"/>
          </a:xfrm>
          <a:solidFill>
            <a:schemeClr val="bg1">
              <a:lumMod val="85000"/>
            </a:schemeClr>
          </a:solidFill>
          <a:ln w="19050">
            <a:solidFill>
              <a:schemeClr val="bg1"/>
            </a:solidFill>
            <a:miter lim="800000"/>
          </a:ln>
        </p:spPr>
        <p:txBody>
          <a:bodyPr/>
          <a:lstStyle>
            <a:lvl1pPr>
              <a:defRPr sz="1200"/>
            </a:lvl1pPr>
          </a:lstStyle>
          <a:p>
            <a:r>
              <a:rPr lang="en-GB" dirty="0"/>
              <a:t>Add picture</a:t>
            </a:r>
            <a:endParaRPr lang="ar-SA" dirty="0"/>
          </a:p>
        </p:txBody>
      </p:sp>
      <p:grpSp>
        <p:nvGrpSpPr>
          <p:cNvPr id="19" name="Group 18">
            <a:extLst>
              <a:ext uri="{FF2B5EF4-FFF2-40B4-BE49-F238E27FC236}">
                <a16:creationId xmlns:a16="http://schemas.microsoft.com/office/drawing/2014/main" id="{43A31D33-9384-4E2D-EAD5-21D86D1EEE05}"/>
              </a:ext>
            </a:extLst>
          </p:cNvPr>
          <p:cNvGrpSpPr>
            <a:grpSpLocks noChangeAspect="1"/>
          </p:cNvGrpSpPr>
          <p:nvPr userDrawn="1"/>
        </p:nvGrpSpPr>
        <p:grpSpPr>
          <a:xfrm>
            <a:off x="285750" y="282721"/>
            <a:ext cx="1701799" cy="1707726"/>
            <a:chOff x="2857500" y="180976"/>
            <a:chExt cx="5924550" cy="5945187"/>
          </a:xfrm>
        </p:grpSpPr>
        <p:sp>
          <p:nvSpPr>
            <p:cNvPr id="20" name="Rectangle 5">
              <a:extLst>
                <a:ext uri="{FF2B5EF4-FFF2-40B4-BE49-F238E27FC236}">
                  <a16:creationId xmlns:a16="http://schemas.microsoft.com/office/drawing/2014/main" id="{8C68E4B3-516A-992A-5574-25DE5B73FEA0}"/>
                </a:ext>
              </a:extLst>
            </p:cNvPr>
            <p:cNvSpPr>
              <a:spLocks noChangeArrowheads="1"/>
            </p:cNvSpPr>
            <p:nvPr userDrawn="1"/>
          </p:nvSpPr>
          <p:spPr bwMode="auto">
            <a:xfrm>
              <a:off x="2857500" y="192088"/>
              <a:ext cx="5924550" cy="5934075"/>
            </a:xfrm>
            <a:prstGeom prst="rect">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1" name="Freeform 7">
              <a:extLst>
                <a:ext uri="{FF2B5EF4-FFF2-40B4-BE49-F238E27FC236}">
                  <a16:creationId xmlns:a16="http://schemas.microsoft.com/office/drawing/2014/main" id="{B80D9D1A-DDA0-54A5-DC51-5DC40D15C399}"/>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2" name="Freeform 8">
              <a:extLst>
                <a:ext uri="{FF2B5EF4-FFF2-40B4-BE49-F238E27FC236}">
                  <a16:creationId xmlns:a16="http://schemas.microsoft.com/office/drawing/2014/main" id="{CB7FF693-B4FD-3F4A-48EA-4CAA3BD83055}"/>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3" name="Freeform 9">
              <a:extLst>
                <a:ext uri="{FF2B5EF4-FFF2-40B4-BE49-F238E27FC236}">
                  <a16:creationId xmlns:a16="http://schemas.microsoft.com/office/drawing/2014/main" id="{90358FF5-C53F-3D22-81E5-D2F628F34850}"/>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4" name="Freeform 10">
              <a:extLst>
                <a:ext uri="{FF2B5EF4-FFF2-40B4-BE49-F238E27FC236}">
                  <a16:creationId xmlns:a16="http://schemas.microsoft.com/office/drawing/2014/main" id="{5E24B0C0-4FF5-A420-3CBA-5FD588A547EF}"/>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5" name="Freeform 11">
              <a:extLst>
                <a:ext uri="{FF2B5EF4-FFF2-40B4-BE49-F238E27FC236}">
                  <a16:creationId xmlns:a16="http://schemas.microsoft.com/office/drawing/2014/main" id="{FCCB8514-9596-A5D7-D1C7-5463C954B77C}"/>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6" name="Freeform 12">
              <a:extLst>
                <a:ext uri="{FF2B5EF4-FFF2-40B4-BE49-F238E27FC236}">
                  <a16:creationId xmlns:a16="http://schemas.microsoft.com/office/drawing/2014/main" id="{ED0BE09F-03CB-E771-ABFC-97C88CEC7855}"/>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7" name="Rectangle 13">
              <a:extLst>
                <a:ext uri="{FF2B5EF4-FFF2-40B4-BE49-F238E27FC236}">
                  <a16:creationId xmlns:a16="http://schemas.microsoft.com/office/drawing/2014/main" id="{F78E8B5B-12E5-FB51-E905-AFD4C1947710}"/>
                </a:ext>
              </a:extLst>
            </p:cNvPr>
            <p:cNvSpPr>
              <a:spLocks noChangeArrowheads="1"/>
            </p:cNvSpPr>
            <p:nvPr userDrawn="1"/>
          </p:nvSpPr>
          <p:spPr bwMode="auto">
            <a:xfrm>
              <a:off x="5334000" y="27876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8" name="Freeform 14">
              <a:extLst>
                <a:ext uri="{FF2B5EF4-FFF2-40B4-BE49-F238E27FC236}">
                  <a16:creationId xmlns:a16="http://schemas.microsoft.com/office/drawing/2014/main" id="{70E6A720-B9E8-B87E-FCC4-E9F1AA31DE77}"/>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9" name="Freeform 15">
              <a:extLst>
                <a:ext uri="{FF2B5EF4-FFF2-40B4-BE49-F238E27FC236}">
                  <a16:creationId xmlns:a16="http://schemas.microsoft.com/office/drawing/2014/main" id="{D8446A1C-0118-83C0-8287-BA86C27351AD}"/>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0" name="Freeform 16">
              <a:extLst>
                <a:ext uri="{FF2B5EF4-FFF2-40B4-BE49-F238E27FC236}">
                  <a16:creationId xmlns:a16="http://schemas.microsoft.com/office/drawing/2014/main" id="{A26D4466-47A6-2CDB-FFDD-BA5B19768F5C}"/>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1" name="Freeform 17">
              <a:extLst>
                <a:ext uri="{FF2B5EF4-FFF2-40B4-BE49-F238E27FC236}">
                  <a16:creationId xmlns:a16="http://schemas.microsoft.com/office/drawing/2014/main" id="{36ABF723-1941-4DA8-B4E2-CA85B6C6954B}"/>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2" name="Freeform 18">
              <a:extLst>
                <a:ext uri="{FF2B5EF4-FFF2-40B4-BE49-F238E27FC236}">
                  <a16:creationId xmlns:a16="http://schemas.microsoft.com/office/drawing/2014/main" id="{682E5F58-4D38-D2FA-16C8-489F0C835477}"/>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3" name="Freeform 19">
              <a:extLst>
                <a:ext uri="{FF2B5EF4-FFF2-40B4-BE49-F238E27FC236}">
                  <a16:creationId xmlns:a16="http://schemas.microsoft.com/office/drawing/2014/main" id="{BEE21306-8702-E8BF-B528-4FDBA071D5B1}"/>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4" name="Freeform 20">
              <a:extLst>
                <a:ext uri="{FF2B5EF4-FFF2-40B4-BE49-F238E27FC236}">
                  <a16:creationId xmlns:a16="http://schemas.microsoft.com/office/drawing/2014/main" id="{5253B799-BDDD-1A10-2B2C-69F926ED1A9B}"/>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5" name="Freeform 21">
              <a:extLst>
                <a:ext uri="{FF2B5EF4-FFF2-40B4-BE49-F238E27FC236}">
                  <a16:creationId xmlns:a16="http://schemas.microsoft.com/office/drawing/2014/main" id="{8DD022BB-3818-9B0A-D153-B7798F89579F}"/>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6" name="Rectangle 22">
              <a:extLst>
                <a:ext uri="{FF2B5EF4-FFF2-40B4-BE49-F238E27FC236}">
                  <a16:creationId xmlns:a16="http://schemas.microsoft.com/office/drawing/2014/main" id="{9AD3304C-B51C-72DA-6091-F4B055BEADFB}"/>
                </a:ext>
              </a:extLst>
            </p:cNvPr>
            <p:cNvSpPr>
              <a:spLocks noChangeArrowheads="1"/>
            </p:cNvSpPr>
            <p:nvPr userDrawn="1"/>
          </p:nvSpPr>
          <p:spPr bwMode="auto">
            <a:xfrm>
              <a:off x="6072188" y="47307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7" name="Freeform 23">
              <a:extLst>
                <a:ext uri="{FF2B5EF4-FFF2-40B4-BE49-F238E27FC236}">
                  <a16:creationId xmlns:a16="http://schemas.microsoft.com/office/drawing/2014/main" id="{D3735AC4-F848-254A-2F6C-8FCBE3A07800}"/>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8" name="Freeform 24">
              <a:extLst>
                <a:ext uri="{FF2B5EF4-FFF2-40B4-BE49-F238E27FC236}">
                  <a16:creationId xmlns:a16="http://schemas.microsoft.com/office/drawing/2014/main" id="{F94D41D6-1AAB-DEAD-B1D9-076E286A789D}"/>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9" name="Freeform 25">
              <a:extLst>
                <a:ext uri="{FF2B5EF4-FFF2-40B4-BE49-F238E27FC236}">
                  <a16:creationId xmlns:a16="http://schemas.microsoft.com/office/drawing/2014/main" id="{BC49CE07-B749-10E9-6900-8B5FBC207F74}"/>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0" name="Line 26">
              <a:extLst>
                <a:ext uri="{FF2B5EF4-FFF2-40B4-BE49-F238E27FC236}">
                  <a16:creationId xmlns:a16="http://schemas.microsoft.com/office/drawing/2014/main" id="{828E43C1-D45E-EF2A-4BF7-A07A45202E50}"/>
                </a:ext>
              </a:extLst>
            </p:cNvPr>
            <p:cNvSpPr>
              <a:spLocks noChangeShapeType="1"/>
            </p:cNvSpPr>
            <p:nvPr userDrawn="1"/>
          </p:nvSpPr>
          <p:spPr bwMode="auto">
            <a:xfrm>
              <a:off x="2862263" y="2233613"/>
              <a:ext cx="591978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41" name="Line 27">
              <a:extLst>
                <a:ext uri="{FF2B5EF4-FFF2-40B4-BE49-F238E27FC236}">
                  <a16:creationId xmlns:a16="http://schemas.microsoft.com/office/drawing/2014/main" id="{F5A1262E-16B3-1C50-4EA8-857311BBB036}"/>
                </a:ext>
              </a:extLst>
            </p:cNvPr>
            <p:cNvSpPr>
              <a:spLocks noChangeShapeType="1"/>
            </p:cNvSpPr>
            <p:nvPr userDrawn="1"/>
          </p:nvSpPr>
          <p:spPr bwMode="auto">
            <a:xfrm>
              <a:off x="5784850" y="180976"/>
              <a:ext cx="0" cy="205263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42" name="Line 29">
              <a:extLst>
                <a:ext uri="{FF2B5EF4-FFF2-40B4-BE49-F238E27FC236}">
                  <a16:creationId xmlns:a16="http://schemas.microsoft.com/office/drawing/2014/main" id="{FDF637F9-E845-EF40-7FD8-170680996741}"/>
                </a:ext>
              </a:extLst>
            </p:cNvPr>
            <p:cNvSpPr>
              <a:spLocks noChangeShapeType="1"/>
            </p:cNvSpPr>
            <p:nvPr userDrawn="1"/>
          </p:nvSpPr>
          <p:spPr bwMode="auto">
            <a:xfrm>
              <a:off x="2857500" y="4176713"/>
              <a:ext cx="5924550"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Tree>
    <p:extLst>
      <p:ext uri="{BB962C8B-B14F-4D97-AF65-F5344CB8AC3E}">
        <p14:creationId xmlns:p14="http://schemas.microsoft.com/office/powerpoint/2010/main" val="276429862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Half">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72CBD82-E7B8-DE75-36CC-C3BEA07B4EED}"/>
              </a:ext>
            </a:extLst>
          </p:cNvPr>
          <p:cNvSpPr>
            <a:spLocks noGrp="1"/>
          </p:cNvSpPr>
          <p:nvPr>
            <p:ph type="pic" sz="quarter" idx="13" hasCustomPrompt="1"/>
          </p:nvPr>
        </p:nvSpPr>
        <p:spPr>
          <a:xfrm>
            <a:off x="295278" y="293694"/>
            <a:ext cx="7350916" cy="6266650"/>
          </a:xfrm>
          <a:solidFill>
            <a:schemeClr val="bg1">
              <a:lumMod val="85000"/>
            </a:schemeClr>
          </a:solidFill>
          <a:ln w="19050">
            <a:noFill/>
            <a:miter lim="800000"/>
          </a:ln>
        </p:spPr>
        <p:txBody>
          <a:bodyPr/>
          <a:lstStyle>
            <a:lvl1pPr>
              <a:defRPr sz="1200"/>
            </a:lvl1pPr>
          </a:lstStyle>
          <a:p>
            <a:r>
              <a:rPr lang="en-GB" dirty="0"/>
              <a:t>Add picture</a:t>
            </a:r>
            <a:endParaRPr lang="ar-SA" dirty="0"/>
          </a:p>
        </p:txBody>
      </p:sp>
      <p:sp>
        <p:nvSpPr>
          <p:cNvPr id="7" name="Rectangle 6">
            <a:extLst>
              <a:ext uri="{FF2B5EF4-FFF2-40B4-BE49-F238E27FC236}">
                <a16:creationId xmlns:a16="http://schemas.microsoft.com/office/drawing/2014/main" id="{287FD12B-4DF0-18D6-1F3C-10055179B50D}"/>
              </a:ext>
            </a:extLst>
          </p:cNvPr>
          <p:cNvSpPr/>
          <p:nvPr userDrawn="1"/>
        </p:nvSpPr>
        <p:spPr>
          <a:xfrm>
            <a:off x="7654925" y="1989534"/>
            <a:ext cx="4252913" cy="304959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Rectangle 7">
            <a:extLst>
              <a:ext uri="{FF2B5EF4-FFF2-40B4-BE49-F238E27FC236}">
                <a16:creationId xmlns:a16="http://schemas.microsoft.com/office/drawing/2014/main" id="{206A9A88-330A-1D1B-7639-29F93FEA9B15}"/>
              </a:ext>
            </a:extLst>
          </p:cNvPr>
          <p:cNvSpPr/>
          <p:nvPr userDrawn="1"/>
        </p:nvSpPr>
        <p:spPr>
          <a:xfrm>
            <a:off x="7654925" y="5039138"/>
            <a:ext cx="4252913" cy="15316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4082AEB-5006-8BDB-B209-D0CE6D0D9E54}"/>
              </a:ext>
            </a:extLst>
          </p:cNvPr>
          <p:cNvSpPr>
            <a:spLocks noGrp="1"/>
          </p:cNvSpPr>
          <p:nvPr>
            <p:ph type="ctrTitle"/>
          </p:nvPr>
        </p:nvSpPr>
        <p:spPr>
          <a:xfrm>
            <a:off x="7939088" y="1987127"/>
            <a:ext cx="3686175" cy="3052011"/>
          </a:xfrm>
        </p:spPr>
        <p:txBody>
          <a:bodyPr anchor="ctr" anchorCtr="0"/>
          <a:lstStyle>
            <a:lvl1pPr algn="l">
              <a:defRPr sz="4800"/>
            </a:lvl1pPr>
          </a:lstStyle>
          <a:p>
            <a:r>
              <a:rPr lang="en-GB"/>
              <a:t>Click to edit Master title style</a:t>
            </a:r>
            <a:endParaRPr lang="en-GB" dirty="0"/>
          </a:p>
        </p:txBody>
      </p:sp>
      <p:sp>
        <p:nvSpPr>
          <p:cNvPr id="3" name="Subtitle 2">
            <a:extLst>
              <a:ext uri="{FF2B5EF4-FFF2-40B4-BE49-F238E27FC236}">
                <a16:creationId xmlns:a16="http://schemas.microsoft.com/office/drawing/2014/main" id="{7CF3C4D3-D951-05DD-58CA-A9363283ABF1}"/>
              </a:ext>
            </a:extLst>
          </p:cNvPr>
          <p:cNvSpPr>
            <a:spLocks noGrp="1"/>
          </p:cNvSpPr>
          <p:nvPr>
            <p:ph type="subTitle" idx="1"/>
          </p:nvPr>
        </p:nvSpPr>
        <p:spPr>
          <a:xfrm>
            <a:off x="7939089" y="5039132"/>
            <a:ext cx="3686174" cy="1531603"/>
          </a:xfrm>
        </p:spPr>
        <p:txBody>
          <a:bodyPr anchor="ctr" anchorCtr="0"/>
          <a:lstStyle>
            <a:lvl1pPr marL="0" indent="0" algn="l">
              <a:spcAft>
                <a:spcPts val="0"/>
              </a:spcAft>
              <a:buNone/>
              <a:defRPr sz="1600">
                <a:latin typeface="Roboto Mono" pitchFamily="2" charset="0"/>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grpSp>
        <p:nvGrpSpPr>
          <p:cNvPr id="4" name="Group 3">
            <a:extLst>
              <a:ext uri="{FF2B5EF4-FFF2-40B4-BE49-F238E27FC236}">
                <a16:creationId xmlns:a16="http://schemas.microsoft.com/office/drawing/2014/main" id="{C2042FD5-C414-8D27-8F32-C2466400DFE4}"/>
              </a:ext>
            </a:extLst>
          </p:cNvPr>
          <p:cNvGrpSpPr>
            <a:grpSpLocks noChangeAspect="1"/>
          </p:cNvGrpSpPr>
          <p:nvPr userDrawn="1"/>
        </p:nvGrpSpPr>
        <p:grpSpPr>
          <a:xfrm>
            <a:off x="10206038" y="281224"/>
            <a:ext cx="1701799" cy="1707726"/>
            <a:chOff x="2857500" y="180976"/>
            <a:chExt cx="5924550" cy="5945187"/>
          </a:xfrm>
        </p:grpSpPr>
        <p:sp>
          <p:nvSpPr>
            <p:cNvPr id="5" name="Rectangle 5">
              <a:extLst>
                <a:ext uri="{FF2B5EF4-FFF2-40B4-BE49-F238E27FC236}">
                  <a16:creationId xmlns:a16="http://schemas.microsoft.com/office/drawing/2014/main" id="{7B091569-9213-9846-BF4B-3A222E560072}"/>
                </a:ext>
              </a:extLst>
            </p:cNvPr>
            <p:cNvSpPr>
              <a:spLocks noChangeArrowheads="1"/>
            </p:cNvSpPr>
            <p:nvPr userDrawn="1"/>
          </p:nvSpPr>
          <p:spPr bwMode="auto">
            <a:xfrm>
              <a:off x="2857500" y="192088"/>
              <a:ext cx="5924550" cy="5934075"/>
            </a:xfrm>
            <a:prstGeom prst="rect">
              <a:avLst/>
            </a:prstGeom>
            <a:solidFill>
              <a:schemeClr val="bg1">
                <a:alpha val="50000"/>
              </a:schemeClr>
            </a:solidFill>
            <a:ln w="190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6" name="Freeform 7">
              <a:extLst>
                <a:ext uri="{FF2B5EF4-FFF2-40B4-BE49-F238E27FC236}">
                  <a16:creationId xmlns:a16="http://schemas.microsoft.com/office/drawing/2014/main" id="{CA7DE344-2488-851C-0778-136460B6C621}"/>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9" name="Freeform 8">
              <a:extLst>
                <a:ext uri="{FF2B5EF4-FFF2-40B4-BE49-F238E27FC236}">
                  <a16:creationId xmlns:a16="http://schemas.microsoft.com/office/drawing/2014/main" id="{8E0A3F02-D4DF-632D-0178-CC9BAE62B7CA}"/>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1" name="Freeform 9">
              <a:extLst>
                <a:ext uri="{FF2B5EF4-FFF2-40B4-BE49-F238E27FC236}">
                  <a16:creationId xmlns:a16="http://schemas.microsoft.com/office/drawing/2014/main" id="{EF6D2AA8-0131-7ECB-03DD-4A8556CA03BD}"/>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2" name="Freeform 10">
              <a:extLst>
                <a:ext uri="{FF2B5EF4-FFF2-40B4-BE49-F238E27FC236}">
                  <a16:creationId xmlns:a16="http://schemas.microsoft.com/office/drawing/2014/main" id="{9D3E2C0D-1AAC-0EE0-7FA3-A56B8DB37A9C}"/>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3" name="Freeform 11">
              <a:extLst>
                <a:ext uri="{FF2B5EF4-FFF2-40B4-BE49-F238E27FC236}">
                  <a16:creationId xmlns:a16="http://schemas.microsoft.com/office/drawing/2014/main" id="{9E7B55ED-45EE-85E5-2256-E0AAA54EC531}"/>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4" name="Freeform 12">
              <a:extLst>
                <a:ext uri="{FF2B5EF4-FFF2-40B4-BE49-F238E27FC236}">
                  <a16:creationId xmlns:a16="http://schemas.microsoft.com/office/drawing/2014/main" id="{A8F8BB06-EA52-6700-25D6-6BE99CA3517B}"/>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5" name="Rectangle 13">
              <a:extLst>
                <a:ext uri="{FF2B5EF4-FFF2-40B4-BE49-F238E27FC236}">
                  <a16:creationId xmlns:a16="http://schemas.microsoft.com/office/drawing/2014/main" id="{6618716F-B3BB-7C0B-AC52-468F62EBEBEB}"/>
                </a:ext>
              </a:extLst>
            </p:cNvPr>
            <p:cNvSpPr>
              <a:spLocks noChangeArrowheads="1"/>
            </p:cNvSpPr>
            <p:nvPr userDrawn="1"/>
          </p:nvSpPr>
          <p:spPr bwMode="auto">
            <a:xfrm>
              <a:off x="5334000" y="27876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6" name="Freeform 14">
              <a:extLst>
                <a:ext uri="{FF2B5EF4-FFF2-40B4-BE49-F238E27FC236}">
                  <a16:creationId xmlns:a16="http://schemas.microsoft.com/office/drawing/2014/main" id="{D582F564-170D-C826-5EC7-078DC9D2B05D}"/>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7" name="Freeform 15">
              <a:extLst>
                <a:ext uri="{FF2B5EF4-FFF2-40B4-BE49-F238E27FC236}">
                  <a16:creationId xmlns:a16="http://schemas.microsoft.com/office/drawing/2014/main" id="{9CCD3628-A781-131A-2EB0-7FE8699F53CD}"/>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8" name="Freeform 16">
              <a:extLst>
                <a:ext uri="{FF2B5EF4-FFF2-40B4-BE49-F238E27FC236}">
                  <a16:creationId xmlns:a16="http://schemas.microsoft.com/office/drawing/2014/main" id="{10D534C7-5A53-0908-A875-7D8928C54C1C}"/>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3" name="Freeform 17">
              <a:extLst>
                <a:ext uri="{FF2B5EF4-FFF2-40B4-BE49-F238E27FC236}">
                  <a16:creationId xmlns:a16="http://schemas.microsoft.com/office/drawing/2014/main" id="{8D490915-C754-8DE8-7CBC-C50F044A8650}"/>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4" name="Freeform 18">
              <a:extLst>
                <a:ext uri="{FF2B5EF4-FFF2-40B4-BE49-F238E27FC236}">
                  <a16:creationId xmlns:a16="http://schemas.microsoft.com/office/drawing/2014/main" id="{0813770D-5FE1-886F-5136-C342A87AD8F6}"/>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5" name="Freeform 19">
              <a:extLst>
                <a:ext uri="{FF2B5EF4-FFF2-40B4-BE49-F238E27FC236}">
                  <a16:creationId xmlns:a16="http://schemas.microsoft.com/office/drawing/2014/main" id="{E5F1E4BC-6875-C084-7F91-483D4EAC93CE}"/>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6" name="Freeform 20">
              <a:extLst>
                <a:ext uri="{FF2B5EF4-FFF2-40B4-BE49-F238E27FC236}">
                  <a16:creationId xmlns:a16="http://schemas.microsoft.com/office/drawing/2014/main" id="{B212DA99-2B15-F72E-5AC6-D4A1878AD3D4}"/>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7" name="Freeform 21">
              <a:extLst>
                <a:ext uri="{FF2B5EF4-FFF2-40B4-BE49-F238E27FC236}">
                  <a16:creationId xmlns:a16="http://schemas.microsoft.com/office/drawing/2014/main" id="{7CC4D8EF-DB38-16B2-CED9-DEC036B188E5}"/>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8" name="Rectangle 22">
              <a:extLst>
                <a:ext uri="{FF2B5EF4-FFF2-40B4-BE49-F238E27FC236}">
                  <a16:creationId xmlns:a16="http://schemas.microsoft.com/office/drawing/2014/main" id="{1FB709B0-4C3B-10EE-7D6A-D089F6C11FCE}"/>
                </a:ext>
              </a:extLst>
            </p:cNvPr>
            <p:cNvSpPr>
              <a:spLocks noChangeArrowheads="1"/>
            </p:cNvSpPr>
            <p:nvPr userDrawn="1"/>
          </p:nvSpPr>
          <p:spPr bwMode="auto">
            <a:xfrm>
              <a:off x="6072188" y="47307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9" name="Freeform 23">
              <a:extLst>
                <a:ext uri="{FF2B5EF4-FFF2-40B4-BE49-F238E27FC236}">
                  <a16:creationId xmlns:a16="http://schemas.microsoft.com/office/drawing/2014/main" id="{FE10D9A7-630D-1E79-5305-199CF29D3540}"/>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50" name="Freeform 24">
              <a:extLst>
                <a:ext uri="{FF2B5EF4-FFF2-40B4-BE49-F238E27FC236}">
                  <a16:creationId xmlns:a16="http://schemas.microsoft.com/office/drawing/2014/main" id="{6BD3A248-E334-77FD-BB9B-C856CE7BDCA9}"/>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51" name="Freeform 25">
              <a:extLst>
                <a:ext uri="{FF2B5EF4-FFF2-40B4-BE49-F238E27FC236}">
                  <a16:creationId xmlns:a16="http://schemas.microsoft.com/office/drawing/2014/main" id="{F2CC42E0-B179-8F3E-EA6E-B482B14D55EB}"/>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52" name="Line 26">
              <a:extLst>
                <a:ext uri="{FF2B5EF4-FFF2-40B4-BE49-F238E27FC236}">
                  <a16:creationId xmlns:a16="http://schemas.microsoft.com/office/drawing/2014/main" id="{653F573C-0E96-BFD1-EED8-054C28AEB10E}"/>
                </a:ext>
              </a:extLst>
            </p:cNvPr>
            <p:cNvSpPr>
              <a:spLocks noChangeShapeType="1"/>
            </p:cNvSpPr>
            <p:nvPr userDrawn="1"/>
          </p:nvSpPr>
          <p:spPr bwMode="auto">
            <a:xfrm>
              <a:off x="2862263" y="2233613"/>
              <a:ext cx="5919787"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53" name="Line 27">
              <a:extLst>
                <a:ext uri="{FF2B5EF4-FFF2-40B4-BE49-F238E27FC236}">
                  <a16:creationId xmlns:a16="http://schemas.microsoft.com/office/drawing/2014/main" id="{5079949B-D618-B9F4-D279-7922C0148304}"/>
                </a:ext>
              </a:extLst>
            </p:cNvPr>
            <p:cNvSpPr>
              <a:spLocks noChangeShapeType="1"/>
            </p:cNvSpPr>
            <p:nvPr userDrawn="1"/>
          </p:nvSpPr>
          <p:spPr bwMode="auto">
            <a:xfrm>
              <a:off x="5784850" y="180976"/>
              <a:ext cx="0" cy="2052638"/>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54" name="Line 29">
              <a:extLst>
                <a:ext uri="{FF2B5EF4-FFF2-40B4-BE49-F238E27FC236}">
                  <a16:creationId xmlns:a16="http://schemas.microsoft.com/office/drawing/2014/main" id="{3B61E0CA-1748-815D-0E8D-C8BAF9A499EA}"/>
                </a:ext>
              </a:extLst>
            </p:cNvPr>
            <p:cNvSpPr>
              <a:spLocks noChangeShapeType="1"/>
            </p:cNvSpPr>
            <p:nvPr userDrawn="1"/>
          </p:nvSpPr>
          <p:spPr bwMode="auto">
            <a:xfrm>
              <a:off x="2857500" y="4176713"/>
              <a:ext cx="5924550"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
        <p:nvSpPr>
          <p:cNvPr id="19" name="Rectangle 18">
            <a:extLst>
              <a:ext uri="{FF2B5EF4-FFF2-40B4-BE49-F238E27FC236}">
                <a16:creationId xmlns:a16="http://schemas.microsoft.com/office/drawing/2014/main" id="{1E9D07EA-0A96-7823-29EF-F80CFEA6446B}"/>
              </a:ext>
            </a:extLst>
          </p:cNvPr>
          <p:cNvSpPr/>
          <p:nvPr userDrawn="1"/>
        </p:nvSpPr>
        <p:spPr>
          <a:xfrm>
            <a:off x="284163" y="284164"/>
            <a:ext cx="7370745" cy="62865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Tree>
    <p:extLst>
      <p:ext uri="{BB962C8B-B14F-4D97-AF65-F5344CB8AC3E}">
        <p14:creationId xmlns:p14="http://schemas.microsoft.com/office/powerpoint/2010/main" val="24665373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Half - COLOUR">
    <p:bg>
      <p:bgPr>
        <a:solidFill>
          <a:schemeClr val="accent3"/>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87FD12B-4DF0-18D6-1F3C-10055179B50D}"/>
              </a:ext>
            </a:extLst>
          </p:cNvPr>
          <p:cNvSpPr/>
          <p:nvPr userDrawn="1"/>
        </p:nvSpPr>
        <p:spPr>
          <a:xfrm>
            <a:off x="7654925" y="1989534"/>
            <a:ext cx="4252913" cy="3049877"/>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8" name="Rectangle 7">
            <a:extLst>
              <a:ext uri="{FF2B5EF4-FFF2-40B4-BE49-F238E27FC236}">
                <a16:creationId xmlns:a16="http://schemas.microsoft.com/office/drawing/2014/main" id="{206A9A88-330A-1D1B-7639-29F93FEA9B15}"/>
              </a:ext>
            </a:extLst>
          </p:cNvPr>
          <p:cNvSpPr/>
          <p:nvPr userDrawn="1"/>
        </p:nvSpPr>
        <p:spPr>
          <a:xfrm>
            <a:off x="7654925" y="5040002"/>
            <a:ext cx="4252913" cy="153074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B4082AEB-5006-8BDB-B209-D0CE6D0D9E54}"/>
              </a:ext>
            </a:extLst>
          </p:cNvPr>
          <p:cNvSpPr>
            <a:spLocks noGrp="1"/>
          </p:cNvSpPr>
          <p:nvPr>
            <p:ph type="ctrTitle"/>
          </p:nvPr>
        </p:nvSpPr>
        <p:spPr>
          <a:xfrm>
            <a:off x="7939088" y="1987200"/>
            <a:ext cx="3686175" cy="3052801"/>
          </a:xfrm>
        </p:spPr>
        <p:txBody>
          <a:bodyPr anchor="ctr" anchorCtr="0"/>
          <a:lstStyle>
            <a:lvl1pPr algn="l">
              <a:defRPr sz="4800">
                <a:solidFill>
                  <a:schemeClr val="bg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7CF3C4D3-D951-05DD-58CA-A9363283ABF1}"/>
              </a:ext>
            </a:extLst>
          </p:cNvPr>
          <p:cNvSpPr>
            <a:spLocks noGrp="1"/>
          </p:cNvSpPr>
          <p:nvPr>
            <p:ph type="subTitle" idx="1"/>
          </p:nvPr>
        </p:nvSpPr>
        <p:spPr>
          <a:xfrm>
            <a:off x="7939089" y="5039418"/>
            <a:ext cx="3686174" cy="1531321"/>
          </a:xfrm>
        </p:spPr>
        <p:txBody>
          <a:bodyPr anchor="ctr" anchorCtr="0"/>
          <a:lstStyle>
            <a:lvl1pPr marL="0" indent="0" algn="l">
              <a:spcAft>
                <a:spcPts val="0"/>
              </a:spcAft>
              <a:buNone/>
              <a:defRPr sz="1600">
                <a:solidFill>
                  <a:schemeClr val="bg1"/>
                </a:solidFill>
                <a:latin typeface="Roboto Mono" pitchFamily="2" charset="0"/>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grpSp>
        <p:nvGrpSpPr>
          <p:cNvPr id="19" name="Group 18">
            <a:extLst>
              <a:ext uri="{FF2B5EF4-FFF2-40B4-BE49-F238E27FC236}">
                <a16:creationId xmlns:a16="http://schemas.microsoft.com/office/drawing/2014/main" id="{94A2BD06-93DB-D117-F431-52112EB5E8C2}"/>
              </a:ext>
            </a:extLst>
          </p:cNvPr>
          <p:cNvGrpSpPr>
            <a:grpSpLocks noChangeAspect="1"/>
          </p:cNvGrpSpPr>
          <p:nvPr userDrawn="1"/>
        </p:nvGrpSpPr>
        <p:grpSpPr>
          <a:xfrm>
            <a:off x="10206038" y="281224"/>
            <a:ext cx="1701799" cy="1707726"/>
            <a:chOff x="2857500" y="180976"/>
            <a:chExt cx="5924550" cy="5945187"/>
          </a:xfrm>
        </p:grpSpPr>
        <p:sp>
          <p:nvSpPr>
            <p:cNvPr id="20" name="Rectangle 5">
              <a:extLst>
                <a:ext uri="{FF2B5EF4-FFF2-40B4-BE49-F238E27FC236}">
                  <a16:creationId xmlns:a16="http://schemas.microsoft.com/office/drawing/2014/main" id="{6305D62C-06B4-6D7A-F1BC-888F44DF383A}"/>
                </a:ext>
              </a:extLst>
            </p:cNvPr>
            <p:cNvSpPr>
              <a:spLocks noChangeArrowheads="1"/>
            </p:cNvSpPr>
            <p:nvPr userDrawn="1"/>
          </p:nvSpPr>
          <p:spPr bwMode="auto">
            <a:xfrm>
              <a:off x="2857500" y="192088"/>
              <a:ext cx="5924550" cy="5934075"/>
            </a:xfrm>
            <a:prstGeom prst="rect">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1" name="Freeform 7">
              <a:extLst>
                <a:ext uri="{FF2B5EF4-FFF2-40B4-BE49-F238E27FC236}">
                  <a16:creationId xmlns:a16="http://schemas.microsoft.com/office/drawing/2014/main" id="{C3A9EC2C-FB35-B93A-B233-434116783C1C}"/>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2" name="Freeform 8">
              <a:extLst>
                <a:ext uri="{FF2B5EF4-FFF2-40B4-BE49-F238E27FC236}">
                  <a16:creationId xmlns:a16="http://schemas.microsoft.com/office/drawing/2014/main" id="{4A084881-4DA2-9959-FAB2-99D234588481}"/>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3" name="Freeform 9">
              <a:extLst>
                <a:ext uri="{FF2B5EF4-FFF2-40B4-BE49-F238E27FC236}">
                  <a16:creationId xmlns:a16="http://schemas.microsoft.com/office/drawing/2014/main" id="{BD1B5F48-8793-301B-1A6B-95C486264071}"/>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4" name="Freeform 10">
              <a:extLst>
                <a:ext uri="{FF2B5EF4-FFF2-40B4-BE49-F238E27FC236}">
                  <a16:creationId xmlns:a16="http://schemas.microsoft.com/office/drawing/2014/main" id="{5802D805-3226-62DC-E453-F3D13B7951B4}"/>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5" name="Freeform 11">
              <a:extLst>
                <a:ext uri="{FF2B5EF4-FFF2-40B4-BE49-F238E27FC236}">
                  <a16:creationId xmlns:a16="http://schemas.microsoft.com/office/drawing/2014/main" id="{23DAE9D5-9169-6531-F2CA-DFFF46D4D718}"/>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6" name="Freeform 12">
              <a:extLst>
                <a:ext uri="{FF2B5EF4-FFF2-40B4-BE49-F238E27FC236}">
                  <a16:creationId xmlns:a16="http://schemas.microsoft.com/office/drawing/2014/main" id="{353A2D73-7929-C871-E8F7-ABCC7F2083C6}"/>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7" name="Rectangle 13">
              <a:extLst>
                <a:ext uri="{FF2B5EF4-FFF2-40B4-BE49-F238E27FC236}">
                  <a16:creationId xmlns:a16="http://schemas.microsoft.com/office/drawing/2014/main" id="{5B13BA16-8AC8-5192-A079-C18FBB9121AE}"/>
                </a:ext>
              </a:extLst>
            </p:cNvPr>
            <p:cNvSpPr>
              <a:spLocks noChangeArrowheads="1"/>
            </p:cNvSpPr>
            <p:nvPr userDrawn="1"/>
          </p:nvSpPr>
          <p:spPr bwMode="auto">
            <a:xfrm>
              <a:off x="5334000" y="27876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8" name="Freeform 14">
              <a:extLst>
                <a:ext uri="{FF2B5EF4-FFF2-40B4-BE49-F238E27FC236}">
                  <a16:creationId xmlns:a16="http://schemas.microsoft.com/office/drawing/2014/main" id="{4E4B8F3E-F5C3-E760-1319-A9EF5D22677D}"/>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9" name="Freeform 15">
              <a:extLst>
                <a:ext uri="{FF2B5EF4-FFF2-40B4-BE49-F238E27FC236}">
                  <a16:creationId xmlns:a16="http://schemas.microsoft.com/office/drawing/2014/main" id="{4BC98BA8-3816-5BDA-59C5-2C3F5811D670}"/>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0" name="Freeform 16">
              <a:extLst>
                <a:ext uri="{FF2B5EF4-FFF2-40B4-BE49-F238E27FC236}">
                  <a16:creationId xmlns:a16="http://schemas.microsoft.com/office/drawing/2014/main" id="{5F51D7F2-A69B-1221-5E50-5372F89FDA2B}"/>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1" name="Freeform 17">
              <a:extLst>
                <a:ext uri="{FF2B5EF4-FFF2-40B4-BE49-F238E27FC236}">
                  <a16:creationId xmlns:a16="http://schemas.microsoft.com/office/drawing/2014/main" id="{B9815FA7-C5C8-BBD6-9CAE-59C9179969B0}"/>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2" name="Freeform 18">
              <a:extLst>
                <a:ext uri="{FF2B5EF4-FFF2-40B4-BE49-F238E27FC236}">
                  <a16:creationId xmlns:a16="http://schemas.microsoft.com/office/drawing/2014/main" id="{87FB24D3-444A-73B6-5A35-34A30E3BACDD}"/>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3" name="Freeform 19">
              <a:extLst>
                <a:ext uri="{FF2B5EF4-FFF2-40B4-BE49-F238E27FC236}">
                  <a16:creationId xmlns:a16="http://schemas.microsoft.com/office/drawing/2014/main" id="{009B83B7-968D-FEDD-AB64-31BEC9209FA6}"/>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4" name="Freeform 20">
              <a:extLst>
                <a:ext uri="{FF2B5EF4-FFF2-40B4-BE49-F238E27FC236}">
                  <a16:creationId xmlns:a16="http://schemas.microsoft.com/office/drawing/2014/main" id="{A78A2B9F-7E78-6746-B17A-78A345075E6B}"/>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5" name="Freeform 21">
              <a:extLst>
                <a:ext uri="{FF2B5EF4-FFF2-40B4-BE49-F238E27FC236}">
                  <a16:creationId xmlns:a16="http://schemas.microsoft.com/office/drawing/2014/main" id="{E68494F9-9A3B-842E-9420-557B7EF2D527}"/>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6" name="Rectangle 22">
              <a:extLst>
                <a:ext uri="{FF2B5EF4-FFF2-40B4-BE49-F238E27FC236}">
                  <a16:creationId xmlns:a16="http://schemas.microsoft.com/office/drawing/2014/main" id="{35B42223-1B7E-8810-62E0-AB7F6C83F3FE}"/>
                </a:ext>
              </a:extLst>
            </p:cNvPr>
            <p:cNvSpPr>
              <a:spLocks noChangeArrowheads="1"/>
            </p:cNvSpPr>
            <p:nvPr userDrawn="1"/>
          </p:nvSpPr>
          <p:spPr bwMode="auto">
            <a:xfrm>
              <a:off x="6072188" y="47307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7" name="Freeform 23">
              <a:extLst>
                <a:ext uri="{FF2B5EF4-FFF2-40B4-BE49-F238E27FC236}">
                  <a16:creationId xmlns:a16="http://schemas.microsoft.com/office/drawing/2014/main" id="{AA2E8F45-845A-ED6B-72CB-B5C4ADE1E8AF}"/>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8" name="Freeform 24">
              <a:extLst>
                <a:ext uri="{FF2B5EF4-FFF2-40B4-BE49-F238E27FC236}">
                  <a16:creationId xmlns:a16="http://schemas.microsoft.com/office/drawing/2014/main" id="{E25755D1-9E09-BDE3-AED9-52E6F5D16841}"/>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9" name="Freeform 25">
              <a:extLst>
                <a:ext uri="{FF2B5EF4-FFF2-40B4-BE49-F238E27FC236}">
                  <a16:creationId xmlns:a16="http://schemas.microsoft.com/office/drawing/2014/main" id="{95C21CC1-3739-F36E-FD0E-9A4301A592CF}"/>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0" name="Line 26">
              <a:extLst>
                <a:ext uri="{FF2B5EF4-FFF2-40B4-BE49-F238E27FC236}">
                  <a16:creationId xmlns:a16="http://schemas.microsoft.com/office/drawing/2014/main" id="{30BC496A-DB79-09CC-EBE2-5676A43662BA}"/>
                </a:ext>
              </a:extLst>
            </p:cNvPr>
            <p:cNvSpPr>
              <a:spLocks noChangeShapeType="1"/>
            </p:cNvSpPr>
            <p:nvPr userDrawn="1"/>
          </p:nvSpPr>
          <p:spPr bwMode="auto">
            <a:xfrm>
              <a:off x="2862263" y="2233613"/>
              <a:ext cx="591978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41" name="Line 27">
              <a:extLst>
                <a:ext uri="{FF2B5EF4-FFF2-40B4-BE49-F238E27FC236}">
                  <a16:creationId xmlns:a16="http://schemas.microsoft.com/office/drawing/2014/main" id="{3F0D2738-C874-2759-7C60-7C9D0284C453}"/>
                </a:ext>
              </a:extLst>
            </p:cNvPr>
            <p:cNvSpPr>
              <a:spLocks noChangeShapeType="1"/>
            </p:cNvSpPr>
            <p:nvPr userDrawn="1"/>
          </p:nvSpPr>
          <p:spPr bwMode="auto">
            <a:xfrm>
              <a:off x="5784850" y="180976"/>
              <a:ext cx="0" cy="205263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42" name="Line 29">
              <a:extLst>
                <a:ext uri="{FF2B5EF4-FFF2-40B4-BE49-F238E27FC236}">
                  <a16:creationId xmlns:a16="http://schemas.microsoft.com/office/drawing/2014/main" id="{C45E5239-D28C-1B8A-CB0F-1558660F493E}"/>
                </a:ext>
              </a:extLst>
            </p:cNvPr>
            <p:cNvSpPr>
              <a:spLocks noChangeShapeType="1"/>
            </p:cNvSpPr>
            <p:nvPr userDrawn="1"/>
          </p:nvSpPr>
          <p:spPr bwMode="auto">
            <a:xfrm>
              <a:off x="2857500" y="4176713"/>
              <a:ext cx="5924550"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
        <p:nvSpPr>
          <p:cNvPr id="4" name="Picture Placeholder 9">
            <a:extLst>
              <a:ext uri="{FF2B5EF4-FFF2-40B4-BE49-F238E27FC236}">
                <a16:creationId xmlns:a16="http://schemas.microsoft.com/office/drawing/2014/main" id="{30198DD4-58B7-BD8E-AB84-BFE9C964801C}"/>
              </a:ext>
            </a:extLst>
          </p:cNvPr>
          <p:cNvSpPr>
            <a:spLocks noGrp="1"/>
          </p:cNvSpPr>
          <p:nvPr>
            <p:ph type="pic" sz="quarter" idx="13" hasCustomPrompt="1"/>
          </p:nvPr>
        </p:nvSpPr>
        <p:spPr>
          <a:xfrm>
            <a:off x="295278" y="293694"/>
            <a:ext cx="7350916" cy="6266650"/>
          </a:xfrm>
          <a:solidFill>
            <a:schemeClr val="bg1">
              <a:lumMod val="85000"/>
            </a:schemeClr>
          </a:solidFill>
          <a:ln w="19050">
            <a:noFill/>
            <a:miter lim="800000"/>
          </a:ln>
        </p:spPr>
        <p:txBody>
          <a:bodyPr/>
          <a:lstStyle>
            <a:lvl1pPr>
              <a:defRPr sz="1200"/>
            </a:lvl1pPr>
          </a:lstStyle>
          <a:p>
            <a:r>
              <a:rPr lang="en-GB" dirty="0"/>
              <a:t>Add picture</a:t>
            </a:r>
            <a:endParaRPr lang="ar-SA" dirty="0"/>
          </a:p>
        </p:txBody>
      </p:sp>
      <p:sp>
        <p:nvSpPr>
          <p:cNvPr id="5" name="Rectangle 4">
            <a:extLst>
              <a:ext uri="{FF2B5EF4-FFF2-40B4-BE49-F238E27FC236}">
                <a16:creationId xmlns:a16="http://schemas.microsoft.com/office/drawing/2014/main" id="{6679A47C-EFDB-E9EF-8A1C-B051C5278D4A}"/>
              </a:ext>
            </a:extLst>
          </p:cNvPr>
          <p:cNvSpPr/>
          <p:nvPr userDrawn="1"/>
        </p:nvSpPr>
        <p:spPr>
          <a:xfrm>
            <a:off x="284163" y="284164"/>
            <a:ext cx="7370745" cy="628657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Tree>
    <p:extLst>
      <p:ext uri="{BB962C8B-B14F-4D97-AF65-F5344CB8AC3E}">
        <p14:creationId xmlns:p14="http://schemas.microsoft.com/office/powerpoint/2010/main" val="7142736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Half al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72CBD82-E7B8-DE75-36CC-C3BEA07B4EED}"/>
              </a:ext>
            </a:extLst>
          </p:cNvPr>
          <p:cNvSpPr>
            <a:spLocks noGrp="1"/>
          </p:cNvSpPr>
          <p:nvPr>
            <p:ph type="pic" sz="quarter" idx="13" hasCustomPrompt="1"/>
          </p:nvPr>
        </p:nvSpPr>
        <p:spPr>
          <a:xfrm>
            <a:off x="5113344" y="294881"/>
            <a:ext cx="6785761" cy="5741588"/>
          </a:xfrm>
          <a:solidFill>
            <a:schemeClr val="bg1">
              <a:lumMod val="85000"/>
            </a:schemeClr>
          </a:solidFill>
          <a:ln w="19050">
            <a:noFill/>
            <a:miter lim="800000"/>
          </a:ln>
        </p:spPr>
        <p:txBody>
          <a:bodyPr/>
          <a:lstStyle>
            <a:lvl1pPr>
              <a:defRPr sz="1200"/>
            </a:lvl1pPr>
          </a:lstStyle>
          <a:p>
            <a:r>
              <a:rPr lang="en-GB" dirty="0"/>
              <a:t>Add picture</a:t>
            </a:r>
            <a:endParaRPr lang="ar-SA" dirty="0"/>
          </a:p>
        </p:txBody>
      </p:sp>
      <p:sp>
        <p:nvSpPr>
          <p:cNvPr id="2" name="Title 1">
            <a:extLst>
              <a:ext uri="{FF2B5EF4-FFF2-40B4-BE49-F238E27FC236}">
                <a16:creationId xmlns:a16="http://schemas.microsoft.com/office/drawing/2014/main" id="{B4082AEB-5006-8BDB-B209-D0CE6D0D9E54}"/>
              </a:ext>
            </a:extLst>
          </p:cNvPr>
          <p:cNvSpPr>
            <a:spLocks noGrp="1"/>
          </p:cNvSpPr>
          <p:nvPr>
            <p:ph type="ctrTitle"/>
          </p:nvPr>
        </p:nvSpPr>
        <p:spPr>
          <a:xfrm>
            <a:off x="284164" y="2551359"/>
            <a:ext cx="4535486" cy="2779177"/>
          </a:xfrm>
        </p:spPr>
        <p:txBody>
          <a:bodyPr anchor="ctr" anchorCtr="0"/>
          <a:lstStyle>
            <a:lvl1pPr algn="l">
              <a:defRPr sz="4800"/>
            </a:lvl1pPr>
          </a:lstStyle>
          <a:p>
            <a:r>
              <a:rPr lang="en-GB"/>
              <a:t>Click to edit Master title style</a:t>
            </a:r>
            <a:endParaRPr lang="en-GB" dirty="0"/>
          </a:p>
        </p:txBody>
      </p:sp>
      <p:sp>
        <p:nvSpPr>
          <p:cNvPr id="3" name="Subtitle 2">
            <a:extLst>
              <a:ext uri="{FF2B5EF4-FFF2-40B4-BE49-F238E27FC236}">
                <a16:creationId xmlns:a16="http://schemas.microsoft.com/office/drawing/2014/main" id="{7CF3C4D3-D951-05DD-58CA-A9363283ABF1}"/>
              </a:ext>
            </a:extLst>
          </p:cNvPr>
          <p:cNvSpPr>
            <a:spLocks noGrp="1"/>
          </p:cNvSpPr>
          <p:nvPr>
            <p:ph type="subTitle" idx="1"/>
          </p:nvPr>
        </p:nvSpPr>
        <p:spPr>
          <a:xfrm>
            <a:off x="284163" y="5330536"/>
            <a:ext cx="4535487" cy="1238777"/>
          </a:xfrm>
        </p:spPr>
        <p:txBody>
          <a:bodyPr anchor="ctr" anchorCtr="0"/>
          <a:lstStyle>
            <a:lvl1pPr marL="0" indent="0" algn="l">
              <a:spcAft>
                <a:spcPts val="0"/>
              </a:spcAft>
              <a:buNone/>
              <a:defRPr sz="1600">
                <a:latin typeface="Roboto Mono" pitchFamily="2" charset="0"/>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grpSp>
        <p:nvGrpSpPr>
          <p:cNvPr id="19" name="Group 18">
            <a:extLst>
              <a:ext uri="{FF2B5EF4-FFF2-40B4-BE49-F238E27FC236}">
                <a16:creationId xmlns:a16="http://schemas.microsoft.com/office/drawing/2014/main" id="{0D53607D-CF05-AA8C-EFC7-25E3F1C22A87}"/>
              </a:ext>
            </a:extLst>
          </p:cNvPr>
          <p:cNvGrpSpPr>
            <a:grpSpLocks noChangeAspect="1"/>
          </p:cNvGrpSpPr>
          <p:nvPr userDrawn="1"/>
        </p:nvGrpSpPr>
        <p:grpSpPr>
          <a:xfrm>
            <a:off x="284164" y="285488"/>
            <a:ext cx="1701799" cy="1707726"/>
            <a:chOff x="2857500" y="180976"/>
            <a:chExt cx="5924550" cy="5945187"/>
          </a:xfrm>
        </p:grpSpPr>
        <p:sp>
          <p:nvSpPr>
            <p:cNvPr id="20" name="Rectangle 5">
              <a:extLst>
                <a:ext uri="{FF2B5EF4-FFF2-40B4-BE49-F238E27FC236}">
                  <a16:creationId xmlns:a16="http://schemas.microsoft.com/office/drawing/2014/main" id="{C7A33C28-CD32-D1F9-24FF-74A11CEF4F79}"/>
                </a:ext>
              </a:extLst>
            </p:cNvPr>
            <p:cNvSpPr>
              <a:spLocks noChangeArrowheads="1"/>
            </p:cNvSpPr>
            <p:nvPr userDrawn="1"/>
          </p:nvSpPr>
          <p:spPr bwMode="auto">
            <a:xfrm>
              <a:off x="2857500" y="192088"/>
              <a:ext cx="5924550" cy="5934075"/>
            </a:xfrm>
            <a:prstGeom prst="rect">
              <a:avLst/>
            </a:prstGeom>
            <a:solidFill>
              <a:schemeClr val="bg1">
                <a:alpha val="50000"/>
              </a:schemeClr>
            </a:solidFill>
            <a:ln w="190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21" name="Freeform 7">
              <a:extLst>
                <a:ext uri="{FF2B5EF4-FFF2-40B4-BE49-F238E27FC236}">
                  <a16:creationId xmlns:a16="http://schemas.microsoft.com/office/drawing/2014/main" id="{5A6CC8CA-7494-5997-F489-BB147F6C7CAC}"/>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2" name="Freeform 8">
              <a:extLst>
                <a:ext uri="{FF2B5EF4-FFF2-40B4-BE49-F238E27FC236}">
                  <a16:creationId xmlns:a16="http://schemas.microsoft.com/office/drawing/2014/main" id="{27103BEA-485C-CBBB-1E19-C05C43FB442E}"/>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3" name="Freeform 9">
              <a:extLst>
                <a:ext uri="{FF2B5EF4-FFF2-40B4-BE49-F238E27FC236}">
                  <a16:creationId xmlns:a16="http://schemas.microsoft.com/office/drawing/2014/main" id="{7A7F32AA-D009-9F2D-84EF-41B4F9F3C1F4}"/>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4" name="Freeform 10">
              <a:extLst>
                <a:ext uri="{FF2B5EF4-FFF2-40B4-BE49-F238E27FC236}">
                  <a16:creationId xmlns:a16="http://schemas.microsoft.com/office/drawing/2014/main" id="{4522A8EE-48BD-BEB0-1CAD-990D7A2EBD97}"/>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5" name="Freeform 11">
              <a:extLst>
                <a:ext uri="{FF2B5EF4-FFF2-40B4-BE49-F238E27FC236}">
                  <a16:creationId xmlns:a16="http://schemas.microsoft.com/office/drawing/2014/main" id="{FA5DFAC6-07B5-6805-2CF8-B278CF939C97}"/>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6" name="Freeform 12">
              <a:extLst>
                <a:ext uri="{FF2B5EF4-FFF2-40B4-BE49-F238E27FC236}">
                  <a16:creationId xmlns:a16="http://schemas.microsoft.com/office/drawing/2014/main" id="{5A308531-415D-7397-FBD1-322933ED66DA}"/>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7" name="Rectangle 26">
              <a:extLst>
                <a:ext uri="{FF2B5EF4-FFF2-40B4-BE49-F238E27FC236}">
                  <a16:creationId xmlns:a16="http://schemas.microsoft.com/office/drawing/2014/main" id="{3CB3D09A-1F1A-C59F-4161-16150708971D}"/>
                </a:ext>
              </a:extLst>
            </p:cNvPr>
            <p:cNvSpPr>
              <a:spLocks noChangeArrowheads="1"/>
            </p:cNvSpPr>
            <p:nvPr userDrawn="1"/>
          </p:nvSpPr>
          <p:spPr bwMode="auto">
            <a:xfrm>
              <a:off x="5334000" y="27876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8" name="Freeform 14">
              <a:extLst>
                <a:ext uri="{FF2B5EF4-FFF2-40B4-BE49-F238E27FC236}">
                  <a16:creationId xmlns:a16="http://schemas.microsoft.com/office/drawing/2014/main" id="{A8D9B71C-0A95-7856-3730-7E8B48B6F411}"/>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29" name="Freeform 15">
              <a:extLst>
                <a:ext uri="{FF2B5EF4-FFF2-40B4-BE49-F238E27FC236}">
                  <a16:creationId xmlns:a16="http://schemas.microsoft.com/office/drawing/2014/main" id="{6A6ACDBB-BBA0-3ED5-7E54-5B0648B94F74}"/>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0" name="Freeform 16">
              <a:extLst>
                <a:ext uri="{FF2B5EF4-FFF2-40B4-BE49-F238E27FC236}">
                  <a16:creationId xmlns:a16="http://schemas.microsoft.com/office/drawing/2014/main" id="{F54D33DE-2724-294D-BDEB-2B333F613925}"/>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1" name="Freeform 17">
              <a:extLst>
                <a:ext uri="{FF2B5EF4-FFF2-40B4-BE49-F238E27FC236}">
                  <a16:creationId xmlns:a16="http://schemas.microsoft.com/office/drawing/2014/main" id="{9266EF39-1FA4-0EA6-8B54-212E6D105550}"/>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2" name="Freeform 18">
              <a:extLst>
                <a:ext uri="{FF2B5EF4-FFF2-40B4-BE49-F238E27FC236}">
                  <a16:creationId xmlns:a16="http://schemas.microsoft.com/office/drawing/2014/main" id="{23B953F5-B394-5AF4-0DFE-7D1CD94D9C9F}"/>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3" name="Freeform 19">
              <a:extLst>
                <a:ext uri="{FF2B5EF4-FFF2-40B4-BE49-F238E27FC236}">
                  <a16:creationId xmlns:a16="http://schemas.microsoft.com/office/drawing/2014/main" id="{31E8926B-8B0D-8B3C-F562-2E6172D294DF}"/>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4" name="Freeform 20">
              <a:extLst>
                <a:ext uri="{FF2B5EF4-FFF2-40B4-BE49-F238E27FC236}">
                  <a16:creationId xmlns:a16="http://schemas.microsoft.com/office/drawing/2014/main" id="{349686AA-4100-A061-3331-B587DFCC3376}"/>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5" name="Freeform 21">
              <a:extLst>
                <a:ext uri="{FF2B5EF4-FFF2-40B4-BE49-F238E27FC236}">
                  <a16:creationId xmlns:a16="http://schemas.microsoft.com/office/drawing/2014/main" id="{943D1568-129B-B5A4-29CF-FCDAC460F848}"/>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6" name="Rectangle 22">
              <a:extLst>
                <a:ext uri="{FF2B5EF4-FFF2-40B4-BE49-F238E27FC236}">
                  <a16:creationId xmlns:a16="http://schemas.microsoft.com/office/drawing/2014/main" id="{6E9FDF24-07EB-7660-FC00-CDDEE01C5723}"/>
                </a:ext>
              </a:extLst>
            </p:cNvPr>
            <p:cNvSpPr>
              <a:spLocks noChangeArrowheads="1"/>
            </p:cNvSpPr>
            <p:nvPr userDrawn="1"/>
          </p:nvSpPr>
          <p:spPr bwMode="auto">
            <a:xfrm>
              <a:off x="6072188" y="4730751"/>
              <a:ext cx="130175" cy="792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7" name="Freeform 23">
              <a:extLst>
                <a:ext uri="{FF2B5EF4-FFF2-40B4-BE49-F238E27FC236}">
                  <a16:creationId xmlns:a16="http://schemas.microsoft.com/office/drawing/2014/main" id="{DF12D0F5-98D3-C471-A1F9-007EFA781D39}"/>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8" name="Freeform 24">
              <a:extLst>
                <a:ext uri="{FF2B5EF4-FFF2-40B4-BE49-F238E27FC236}">
                  <a16:creationId xmlns:a16="http://schemas.microsoft.com/office/drawing/2014/main" id="{F31545C7-0A22-C25D-4878-A36E8BBE5614}"/>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39" name="Freeform 25">
              <a:extLst>
                <a:ext uri="{FF2B5EF4-FFF2-40B4-BE49-F238E27FC236}">
                  <a16:creationId xmlns:a16="http://schemas.microsoft.com/office/drawing/2014/main" id="{EF67C8A6-9A5B-5DA5-1524-3D8951F4273F}"/>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0" name="Line 26">
              <a:extLst>
                <a:ext uri="{FF2B5EF4-FFF2-40B4-BE49-F238E27FC236}">
                  <a16:creationId xmlns:a16="http://schemas.microsoft.com/office/drawing/2014/main" id="{7262A57B-B13B-D7A2-980D-5102665C943C}"/>
                </a:ext>
              </a:extLst>
            </p:cNvPr>
            <p:cNvSpPr>
              <a:spLocks noChangeShapeType="1"/>
            </p:cNvSpPr>
            <p:nvPr userDrawn="1"/>
          </p:nvSpPr>
          <p:spPr bwMode="auto">
            <a:xfrm>
              <a:off x="2862263" y="2233613"/>
              <a:ext cx="5919787"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41" name="Line 27">
              <a:extLst>
                <a:ext uri="{FF2B5EF4-FFF2-40B4-BE49-F238E27FC236}">
                  <a16:creationId xmlns:a16="http://schemas.microsoft.com/office/drawing/2014/main" id="{2ED82FC7-52D0-40B1-D913-D44CC79A4CAB}"/>
                </a:ext>
              </a:extLst>
            </p:cNvPr>
            <p:cNvSpPr>
              <a:spLocks noChangeShapeType="1"/>
            </p:cNvSpPr>
            <p:nvPr userDrawn="1"/>
          </p:nvSpPr>
          <p:spPr bwMode="auto">
            <a:xfrm>
              <a:off x="5784850" y="180976"/>
              <a:ext cx="0" cy="2052638"/>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42" name="Line 29">
              <a:extLst>
                <a:ext uri="{FF2B5EF4-FFF2-40B4-BE49-F238E27FC236}">
                  <a16:creationId xmlns:a16="http://schemas.microsoft.com/office/drawing/2014/main" id="{AC62C25E-1039-48D0-752D-CD70E8BC894C}"/>
                </a:ext>
              </a:extLst>
            </p:cNvPr>
            <p:cNvSpPr>
              <a:spLocks noChangeShapeType="1"/>
            </p:cNvSpPr>
            <p:nvPr userDrawn="1"/>
          </p:nvSpPr>
          <p:spPr bwMode="auto">
            <a:xfrm>
              <a:off x="2857500" y="4176713"/>
              <a:ext cx="5924550"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
        <p:nvSpPr>
          <p:cNvPr id="55" name="Rectangle 54">
            <a:extLst>
              <a:ext uri="{FF2B5EF4-FFF2-40B4-BE49-F238E27FC236}">
                <a16:creationId xmlns:a16="http://schemas.microsoft.com/office/drawing/2014/main" id="{68C3A608-6BB4-4070-433D-B5ECAD131627}"/>
              </a:ext>
            </a:extLst>
          </p:cNvPr>
          <p:cNvSpPr/>
          <p:nvPr userDrawn="1"/>
        </p:nvSpPr>
        <p:spPr>
          <a:xfrm>
            <a:off x="5103813" y="6044982"/>
            <a:ext cx="850900"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6" name="Rectangle 55">
            <a:extLst>
              <a:ext uri="{FF2B5EF4-FFF2-40B4-BE49-F238E27FC236}">
                <a16:creationId xmlns:a16="http://schemas.microsoft.com/office/drawing/2014/main" id="{88EB4AEC-2DC5-73CC-2588-AAE73B8F18CC}"/>
              </a:ext>
            </a:extLst>
          </p:cNvPr>
          <p:cNvSpPr/>
          <p:nvPr userDrawn="1"/>
        </p:nvSpPr>
        <p:spPr>
          <a:xfrm>
            <a:off x="5954714" y="6044982"/>
            <a:ext cx="850898"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7" name="Rectangle 56">
            <a:extLst>
              <a:ext uri="{FF2B5EF4-FFF2-40B4-BE49-F238E27FC236}">
                <a16:creationId xmlns:a16="http://schemas.microsoft.com/office/drawing/2014/main" id="{BD02F2BD-1BD3-7ED7-1B20-A7678D431583}"/>
              </a:ext>
            </a:extLst>
          </p:cNvPr>
          <p:cNvSpPr/>
          <p:nvPr userDrawn="1"/>
        </p:nvSpPr>
        <p:spPr>
          <a:xfrm>
            <a:off x="6805611" y="6044982"/>
            <a:ext cx="850897"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8" name="Rectangle 57">
            <a:extLst>
              <a:ext uri="{FF2B5EF4-FFF2-40B4-BE49-F238E27FC236}">
                <a16:creationId xmlns:a16="http://schemas.microsoft.com/office/drawing/2014/main" id="{624A7953-60B3-EAFE-D046-A27BD4E61D38}"/>
              </a:ext>
            </a:extLst>
          </p:cNvPr>
          <p:cNvSpPr/>
          <p:nvPr userDrawn="1"/>
        </p:nvSpPr>
        <p:spPr>
          <a:xfrm>
            <a:off x="7656508" y="6044982"/>
            <a:ext cx="850898"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9" name="Rectangle 58">
            <a:extLst>
              <a:ext uri="{FF2B5EF4-FFF2-40B4-BE49-F238E27FC236}">
                <a16:creationId xmlns:a16="http://schemas.microsoft.com/office/drawing/2014/main" id="{38C9415E-5D04-793C-BB64-B44AA2FBD88E}"/>
              </a:ext>
            </a:extLst>
          </p:cNvPr>
          <p:cNvSpPr/>
          <p:nvPr userDrawn="1"/>
        </p:nvSpPr>
        <p:spPr>
          <a:xfrm>
            <a:off x="8507404" y="6044982"/>
            <a:ext cx="849319"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0" name="Rectangle 59">
            <a:extLst>
              <a:ext uri="{FF2B5EF4-FFF2-40B4-BE49-F238E27FC236}">
                <a16:creationId xmlns:a16="http://schemas.microsoft.com/office/drawing/2014/main" id="{130974DD-1E62-FDB6-B4EB-38106932906A}"/>
              </a:ext>
            </a:extLst>
          </p:cNvPr>
          <p:cNvSpPr/>
          <p:nvPr userDrawn="1"/>
        </p:nvSpPr>
        <p:spPr>
          <a:xfrm>
            <a:off x="9356723" y="6044977"/>
            <a:ext cx="847729"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1" name="Rectangle 60">
            <a:extLst>
              <a:ext uri="{FF2B5EF4-FFF2-40B4-BE49-F238E27FC236}">
                <a16:creationId xmlns:a16="http://schemas.microsoft.com/office/drawing/2014/main" id="{09083116-B1CE-9275-A5B1-82D877F5D9CB}"/>
              </a:ext>
            </a:extLst>
          </p:cNvPr>
          <p:cNvSpPr/>
          <p:nvPr userDrawn="1"/>
        </p:nvSpPr>
        <p:spPr>
          <a:xfrm>
            <a:off x="10206038" y="6044977"/>
            <a:ext cx="850899"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2" name="Rectangle 61">
            <a:extLst>
              <a:ext uri="{FF2B5EF4-FFF2-40B4-BE49-F238E27FC236}">
                <a16:creationId xmlns:a16="http://schemas.microsoft.com/office/drawing/2014/main" id="{837CD795-F79B-674F-EBF8-F0E7B72588D1}"/>
              </a:ext>
            </a:extLst>
          </p:cNvPr>
          <p:cNvSpPr/>
          <p:nvPr userDrawn="1"/>
        </p:nvSpPr>
        <p:spPr>
          <a:xfrm>
            <a:off x="11056939" y="6044977"/>
            <a:ext cx="850899" cy="5288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4" name="Rectangle 3">
            <a:extLst>
              <a:ext uri="{FF2B5EF4-FFF2-40B4-BE49-F238E27FC236}">
                <a16:creationId xmlns:a16="http://schemas.microsoft.com/office/drawing/2014/main" id="{CBDB2408-BCEA-FC91-F445-1F464C83829E}"/>
              </a:ext>
            </a:extLst>
          </p:cNvPr>
          <p:cNvSpPr/>
          <p:nvPr userDrawn="1"/>
        </p:nvSpPr>
        <p:spPr>
          <a:xfrm>
            <a:off x="5103813" y="284164"/>
            <a:ext cx="6804025" cy="57607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Tree>
    <p:extLst>
      <p:ext uri="{BB962C8B-B14F-4D97-AF65-F5344CB8AC3E}">
        <p14:creationId xmlns:p14="http://schemas.microsoft.com/office/powerpoint/2010/main" val="362861702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Half alt - COLOUR">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2AEB-5006-8BDB-B209-D0CE6D0D9E54}"/>
              </a:ext>
            </a:extLst>
          </p:cNvPr>
          <p:cNvSpPr>
            <a:spLocks noGrp="1"/>
          </p:cNvSpPr>
          <p:nvPr>
            <p:ph type="ctrTitle"/>
          </p:nvPr>
        </p:nvSpPr>
        <p:spPr>
          <a:xfrm>
            <a:off x="284164" y="2551359"/>
            <a:ext cx="4535486" cy="2779177"/>
          </a:xfrm>
        </p:spPr>
        <p:txBody>
          <a:bodyPr anchor="ctr" anchorCtr="0"/>
          <a:lstStyle>
            <a:lvl1pPr algn="l">
              <a:defRPr sz="4800">
                <a:solidFill>
                  <a:schemeClr val="bg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7CF3C4D3-D951-05DD-58CA-A9363283ABF1}"/>
              </a:ext>
            </a:extLst>
          </p:cNvPr>
          <p:cNvSpPr>
            <a:spLocks noGrp="1"/>
          </p:cNvSpPr>
          <p:nvPr>
            <p:ph type="subTitle" idx="1"/>
          </p:nvPr>
        </p:nvSpPr>
        <p:spPr>
          <a:xfrm>
            <a:off x="284163" y="5330536"/>
            <a:ext cx="4535487" cy="1241547"/>
          </a:xfrm>
        </p:spPr>
        <p:txBody>
          <a:bodyPr anchor="ctr" anchorCtr="0"/>
          <a:lstStyle>
            <a:lvl1pPr marL="0" indent="0" algn="l">
              <a:spcAft>
                <a:spcPts val="0"/>
              </a:spcAft>
              <a:buNone/>
              <a:defRPr sz="1600">
                <a:solidFill>
                  <a:schemeClr val="bg1"/>
                </a:solidFill>
                <a:latin typeface="Roboto Mono" pitchFamily="2" charset="0"/>
                <a:ea typeface="Roboto Mon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55" name="Rectangle 54">
            <a:extLst>
              <a:ext uri="{FF2B5EF4-FFF2-40B4-BE49-F238E27FC236}">
                <a16:creationId xmlns:a16="http://schemas.microsoft.com/office/drawing/2014/main" id="{68C3A608-6BB4-4070-433D-B5ECAD131627}"/>
              </a:ext>
            </a:extLst>
          </p:cNvPr>
          <p:cNvSpPr/>
          <p:nvPr userDrawn="1"/>
        </p:nvSpPr>
        <p:spPr>
          <a:xfrm>
            <a:off x="5103813" y="6044982"/>
            <a:ext cx="850900"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6" name="Rectangle 55">
            <a:extLst>
              <a:ext uri="{FF2B5EF4-FFF2-40B4-BE49-F238E27FC236}">
                <a16:creationId xmlns:a16="http://schemas.microsoft.com/office/drawing/2014/main" id="{88EB4AEC-2DC5-73CC-2588-AAE73B8F18CC}"/>
              </a:ext>
            </a:extLst>
          </p:cNvPr>
          <p:cNvSpPr/>
          <p:nvPr userDrawn="1"/>
        </p:nvSpPr>
        <p:spPr>
          <a:xfrm>
            <a:off x="5954714" y="6044982"/>
            <a:ext cx="850898"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7" name="Rectangle 56">
            <a:extLst>
              <a:ext uri="{FF2B5EF4-FFF2-40B4-BE49-F238E27FC236}">
                <a16:creationId xmlns:a16="http://schemas.microsoft.com/office/drawing/2014/main" id="{BD02F2BD-1BD3-7ED7-1B20-A7678D431583}"/>
              </a:ext>
            </a:extLst>
          </p:cNvPr>
          <p:cNvSpPr/>
          <p:nvPr userDrawn="1"/>
        </p:nvSpPr>
        <p:spPr>
          <a:xfrm>
            <a:off x="6805611" y="6044982"/>
            <a:ext cx="850897"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8" name="Rectangle 57">
            <a:extLst>
              <a:ext uri="{FF2B5EF4-FFF2-40B4-BE49-F238E27FC236}">
                <a16:creationId xmlns:a16="http://schemas.microsoft.com/office/drawing/2014/main" id="{624A7953-60B3-EAFE-D046-A27BD4E61D38}"/>
              </a:ext>
            </a:extLst>
          </p:cNvPr>
          <p:cNvSpPr/>
          <p:nvPr userDrawn="1"/>
        </p:nvSpPr>
        <p:spPr>
          <a:xfrm>
            <a:off x="7656508" y="6044982"/>
            <a:ext cx="850898"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59" name="Rectangle 58">
            <a:extLst>
              <a:ext uri="{FF2B5EF4-FFF2-40B4-BE49-F238E27FC236}">
                <a16:creationId xmlns:a16="http://schemas.microsoft.com/office/drawing/2014/main" id="{38C9415E-5D04-793C-BB64-B44AA2FBD88E}"/>
              </a:ext>
            </a:extLst>
          </p:cNvPr>
          <p:cNvSpPr/>
          <p:nvPr userDrawn="1"/>
        </p:nvSpPr>
        <p:spPr>
          <a:xfrm>
            <a:off x="8507404" y="6044982"/>
            <a:ext cx="849319"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0" name="Rectangle 59">
            <a:extLst>
              <a:ext uri="{FF2B5EF4-FFF2-40B4-BE49-F238E27FC236}">
                <a16:creationId xmlns:a16="http://schemas.microsoft.com/office/drawing/2014/main" id="{130974DD-1E62-FDB6-B4EB-38106932906A}"/>
              </a:ext>
            </a:extLst>
          </p:cNvPr>
          <p:cNvSpPr/>
          <p:nvPr userDrawn="1"/>
        </p:nvSpPr>
        <p:spPr>
          <a:xfrm>
            <a:off x="9356723" y="6044977"/>
            <a:ext cx="847729"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1" name="Rectangle 60">
            <a:extLst>
              <a:ext uri="{FF2B5EF4-FFF2-40B4-BE49-F238E27FC236}">
                <a16:creationId xmlns:a16="http://schemas.microsoft.com/office/drawing/2014/main" id="{09083116-B1CE-9275-A5B1-82D877F5D9CB}"/>
              </a:ext>
            </a:extLst>
          </p:cNvPr>
          <p:cNvSpPr/>
          <p:nvPr userDrawn="1"/>
        </p:nvSpPr>
        <p:spPr>
          <a:xfrm>
            <a:off x="10206038" y="6044977"/>
            <a:ext cx="850899"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2" name="Rectangle 61">
            <a:extLst>
              <a:ext uri="{FF2B5EF4-FFF2-40B4-BE49-F238E27FC236}">
                <a16:creationId xmlns:a16="http://schemas.microsoft.com/office/drawing/2014/main" id="{837CD795-F79B-674F-EBF8-F0E7B72588D1}"/>
              </a:ext>
            </a:extLst>
          </p:cNvPr>
          <p:cNvSpPr/>
          <p:nvPr userDrawn="1"/>
        </p:nvSpPr>
        <p:spPr>
          <a:xfrm>
            <a:off x="11056939" y="6044977"/>
            <a:ext cx="850899" cy="5288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grpSp>
        <p:nvGrpSpPr>
          <p:cNvPr id="4" name="Group 3">
            <a:extLst>
              <a:ext uri="{FF2B5EF4-FFF2-40B4-BE49-F238E27FC236}">
                <a16:creationId xmlns:a16="http://schemas.microsoft.com/office/drawing/2014/main" id="{082A6DDB-946A-2635-48E2-0B6359ED8B61}"/>
              </a:ext>
            </a:extLst>
          </p:cNvPr>
          <p:cNvGrpSpPr>
            <a:grpSpLocks noChangeAspect="1"/>
          </p:cNvGrpSpPr>
          <p:nvPr userDrawn="1"/>
        </p:nvGrpSpPr>
        <p:grpSpPr>
          <a:xfrm>
            <a:off x="285750" y="282721"/>
            <a:ext cx="1701799" cy="1707726"/>
            <a:chOff x="2857500" y="180976"/>
            <a:chExt cx="5924550" cy="5945187"/>
          </a:xfrm>
        </p:grpSpPr>
        <p:sp>
          <p:nvSpPr>
            <p:cNvPr id="5" name="Rectangle 5">
              <a:extLst>
                <a:ext uri="{FF2B5EF4-FFF2-40B4-BE49-F238E27FC236}">
                  <a16:creationId xmlns:a16="http://schemas.microsoft.com/office/drawing/2014/main" id="{7DEE511B-981A-BC4A-AACC-1C58F5F78814}"/>
                </a:ext>
              </a:extLst>
            </p:cNvPr>
            <p:cNvSpPr>
              <a:spLocks noChangeArrowheads="1"/>
            </p:cNvSpPr>
            <p:nvPr userDrawn="1"/>
          </p:nvSpPr>
          <p:spPr bwMode="auto">
            <a:xfrm>
              <a:off x="2857500" y="192088"/>
              <a:ext cx="5924550" cy="5934075"/>
            </a:xfrm>
            <a:prstGeom prst="rect">
              <a:avLst/>
            </a:prstGeom>
            <a:noFill/>
            <a:ln w="190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ar-SA"/>
            </a:p>
          </p:txBody>
        </p:sp>
        <p:sp>
          <p:nvSpPr>
            <p:cNvPr id="6" name="Freeform 7">
              <a:extLst>
                <a:ext uri="{FF2B5EF4-FFF2-40B4-BE49-F238E27FC236}">
                  <a16:creationId xmlns:a16="http://schemas.microsoft.com/office/drawing/2014/main" id="{BECBC258-39FB-1819-C9E4-189F1159F3A0}"/>
                </a:ext>
              </a:extLst>
            </p:cNvPr>
            <p:cNvSpPr>
              <a:spLocks/>
            </p:cNvSpPr>
            <p:nvPr userDrawn="1"/>
          </p:nvSpPr>
          <p:spPr bwMode="auto">
            <a:xfrm>
              <a:off x="3416300" y="838201"/>
              <a:ext cx="527050" cy="792163"/>
            </a:xfrm>
            <a:custGeom>
              <a:avLst/>
              <a:gdLst>
                <a:gd name="T0" fmla="*/ 0 w 332"/>
                <a:gd name="T1" fmla="*/ 0 h 499"/>
                <a:gd name="T2" fmla="*/ 0 w 332"/>
                <a:gd name="T3" fmla="*/ 72 h 499"/>
                <a:gd name="T4" fmla="*/ 123 w 332"/>
                <a:gd name="T5" fmla="*/ 72 h 499"/>
                <a:gd name="T6" fmla="*/ 123 w 332"/>
                <a:gd name="T7" fmla="*/ 499 h 499"/>
                <a:gd name="T8" fmla="*/ 206 w 332"/>
                <a:gd name="T9" fmla="*/ 499 h 499"/>
                <a:gd name="T10" fmla="*/ 206 w 332"/>
                <a:gd name="T11" fmla="*/ 72 h 499"/>
                <a:gd name="T12" fmla="*/ 332 w 332"/>
                <a:gd name="T13" fmla="*/ 72 h 499"/>
                <a:gd name="T14" fmla="*/ 332 w 332"/>
                <a:gd name="T15" fmla="*/ 0 h 499"/>
                <a:gd name="T16" fmla="*/ 0 w 332"/>
                <a:gd name="T1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0" y="0"/>
                  </a:moveTo>
                  <a:lnTo>
                    <a:pt x="0" y="72"/>
                  </a:lnTo>
                  <a:lnTo>
                    <a:pt x="123" y="72"/>
                  </a:lnTo>
                  <a:lnTo>
                    <a:pt x="123" y="499"/>
                  </a:lnTo>
                  <a:lnTo>
                    <a:pt x="206" y="499"/>
                  </a:lnTo>
                  <a:lnTo>
                    <a:pt x="206" y="72"/>
                  </a:lnTo>
                  <a:lnTo>
                    <a:pt x="332" y="72"/>
                  </a:lnTo>
                  <a:lnTo>
                    <a:pt x="3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7" name="Freeform 8">
              <a:extLst>
                <a:ext uri="{FF2B5EF4-FFF2-40B4-BE49-F238E27FC236}">
                  <a16:creationId xmlns:a16="http://schemas.microsoft.com/office/drawing/2014/main" id="{0D40BA77-74E9-9B56-DC03-192442B93F3B}"/>
                </a:ext>
              </a:extLst>
            </p:cNvPr>
            <p:cNvSpPr>
              <a:spLocks/>
            </p:cNvSpPr>
            <p:nvPr userDrawn="1"/>
          </p:nvSpPr>
          <p:spPr bwMode="auto">
            <a:xfrm>
              <a:off x="3992563" y="838201"/>
              <a:ext cx="565150" cy="792163"/>
            </a:xfrm>
            <a:custGeom>
              <a:avLst/>
              <a:gdLst>
                <a:gd name="T0" fmla="*/ 277 w 356"/>
                <a:gd name="T1" fmla="*/ 0 h 499"/>
                <a:gd name="T2" fmla="*/ 277 w 356"/>
                <a:gd name="T3" fmla="*/ 212 h 499"/>
                <a:gd name="T4" fmla="*/ 82 w 356"/>
                <a:gd name="T5" fmla="*/ 212 h 499"/>
                <a:gd name="T6" fmla="*/ 82 w 356"/>
                <a:gd name="T7" fmla="*/ 0 h 499"/>
                <a:gd name="T8" fmla="*/ 0 w 356"/>
                <a:gd name="T9" fmla="*/ 0 h 499"/>
                <a:gd name="T10" fmla="*/ 0 w 356"/>
                <a:gd name="T11" fmla="*/ 499 h 499"/>
                <a:gd name="T12" fmla="*/ 82 w 356"/>
                <a:gd name="T13" fmla="*/ 499 h 499"/>
                <a:gd name="T14" fmla="*/ 82 w 356"/>
                <a:gd name="T15" fmla="*/ 284 h 499"/>
                <a:gd name="T16" fmla="*/ 277 w 356"/>
                <a:gd name="T17" fmla="*/ 284 h 499"/>
                <a:gd name="T18" fmla="*/ 277 w 356"/>
                <a:gd name="T19" fmla="*/ 499 h 499"/>
                <a:gd name="T20" fmla="*/ 356 w 356"/>
                <a:gd name="T21" fmla="*/ 499 h 499"/>
                <a:gd name="T22" fmla="*/ 356 w 356"/>
                <a:gd name="T23" fmla="*/ 0 h 499"/>
                <a:gd name="T24" fmla="*/ 277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277" y="0"/>
                  </a:moveTo>
                  <a:lnTo>
                    <a:pt x="277" y="212"/>
                  </a:lnTo>
                  <a:lnTo>
                    <a:pt x="82" y="212"/>
                  </a:lnTo>
                  <a:lnTo>
                    <a:pt x="82" y="0"/>
                  </a:lnTo>
                  <a:lnTo>
                    <a:pt x="0" y="0"/>
                  </a:lnTo>
                  <a:lnTo>
                    <a:pt x="0" y="499"/>
                  </a:lnTo>
                  <a:lnTo>
                    <a:pt x="82" y="499"/>
                  </a:lnTo>
                  <a:lnTo>
                    <a:pt x="82" y="284"/>
                  </a:lnTo>
                  <a:lnTo>
                    <a:pt x="277" y="284"/>
                  </a:lnTo>
                  <a:lnTo>
                    <a:pt x="277" y="499"/>
                  </a:lnTo>
                  <a:lnTo>
                    <a:pt x="356" y="499"/>
                  </a:lnTo>
                  <a:lnTo>
                    <a:pt x="356" y="0"/>
                  </a:lnTo>
                  <a:lnTo>
                    <a:pt x="27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8" name="Freeform 9">
              <a:extLst>
                <a:ext uri="{FF2B5EF4-FFF2-40B4-BE49-F238E27FC236}">
                  <a16:creationId xmlns:a16="http://schemas.microsoft.com/office/drawing/2014/main" id="{5C4641D6-DDA9-3C6C-9E7F-E8FF5414D1B7}"/>
                </a:ext>
              </a:extLst>
            </p:cNvPr>
            <p:cNvSpPr>
              <a:spLocks/>
            </p:cNvSpPr>
            <p:nvPr userDrawn="1"/>
          </p:nvSpPr>
          <p:spPr bwMode="auto">
            <a:xfrm>
              <a:off x="4708525" y="838201"/>
              <a:ext cx="450850" cy="792163"/>
            </a:xfrm>
            <a:custGeom>
              <a:avLst/>
              <a:gdLst>
                <a:gd name="T0" fmla="*/ 0 w 284"/>
                <a:gd name="T1" fmla="*/ 0 h 499"/>
                <a:gd name="T2" fmla="*/ 0 w 284"/>
                <a:gd name="T3" fmla="*/ 499 h 499"/>
                <a:gd name="T4" fmla="*/ 284 w 284"/>
                <a:gd name="T5" fmla="*/ 499 h 499"/>
                <a:gd name="T6" fmla="*/ 284 w 284"/>
                <a:gd name="T7" fmla="*/ 427 h 499"/>
                <a:gd name="T8" fmla="*/ 79 w 284"/>
                <a:gd name="T9" fmla="*/ 427 h 499"/>
                <a:gd name="T10" fmla="*/ 79 w 284"/>
                <a:gd name="T11" fmla="*/ 280 h 499"/>
                <a:gd name="T12" fmla="*/ 250 w 284"/>
                <a:gd name="T13" fmla="*/ 280 h 499"/>
                <a:gd name="T14" fmla="*/ 250 w 284"/>
                <a:gd name="T15" fmla="*/ 212 h 499"/>
                <a:gd name="T16" fmla="*/ 79 w 284"/>
                <a:gd name="T17" fmla="*/ 212 h 499"/>
                <a:gd name="T18" fmla="*/ 79 w 284"/>
                <a:gd name="T19" fmla="*/ 72 h 499"/>
                <a:gd name="T20" fmla="*/ 284 w 284"/>
                <a:gd name="T21" fmla="*/ 72 h 499"/>
                <a:gd name="T22" fmla="*/ 284 w 284"/>
                <a:gd name="T23" fmla="*/ 0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0" y="499"/>
                  </a:lnTo>
                  <a:lnTo>
                    <a:pt x="284" y="499"/>
                  </a:lnTo>
                  <a:lnTo>
                    <a:pt x="284" y="427"/>
                  </a:lnTo>
                  <a:lnTo>
                    <a:pt x="79" y="427"/>
                  </a:lnTo>
                  <a:lnTo>
                    <a:pt x="79" y="280"/>
                  </a:lnTo>
                  <a:lnTo>
                    <a:pt x="250" y="280"/>
                  </a:lnTo>
                  <a:lnTo>
                    <a:pt x="250" y="212"/>
                  </a:lnTo>
                  <a:lnTo>
                    <a:pt x="79" y="212"/>
                  </a:lnTo>
                  <a:lnTo>
                    <a:pt x="79" y="72"/>
                  </a:lnTo>
                  <a:lnTo>
                    <a:pt x="284" y="72"/>
                  </a:lnTo>
                  <a:lnTo>
                    <a:pt x="284"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9" name="Freeform 10">
              <a:extLst>
                <a:ext uri="{FF2B5EF4-FFF2-40B4-BE49-F238E27FC236}">
                  <a16:creationId xmlns:a16="http://schemas.microsoft.com/office/drawing/2014/main" id="{9D42DB26-3BC7-55EB-B1BB-60A98B9A306F}"/>
                </a:ext>
              </a:extLst>
            </p:cNvPr>
            <p:cNvSpPr>
              <a:spLocks/>
            </p:cNvSpPr>
            <p:nvPr userDrawn="1"/>
          </p:nvSpPr>
          <p:spPr bwMode="auto">
            <a:xfrm>
              <a:off x="3557588" y="2787651"/>
              <a:ext cx="560388" cy="792163"/>
            </a:xfrm>
            <a:custGeom>
              <a:avLst/>
              <a:gdLst>
                <a:gd name="T0" fmla="*/ 0 w 103"/>
                <a:gd name="T1" fmla="*/ 0 h 146"/>
                <a:gd name="T2" fmla="*/ 25 w 103"/>
                <a:gd name="T3" fmla="*/ 0 h 146"/>
                <a:gd name="T4" fmla="*/ 69 w 103"/>
                <a:gd name="T5" fmla="*/ 85 h 146"/>
                <a:gd name="T6" fmla="*/ 80 w 103"/>
                <a:gd name="T7" fmla="*/ 113 h 146"/>
                <a:gd name="T8" fmla="*/ 81 w 103"/>
                <a:gd name="T9" fmla="*/ 113 h 146"/>
                <a:gd name="T10" fmla="*/ 79 w 103"/>
                <a:gd name="T11" fmla="*/ 80 h 146"/>
                <a:gd name="T12" fmla="*/ 79 w 103"/>
                <a:gd name="T13" fmla="*/ 0 h 146"/>
                <a:gd name="T14" fmla="*/ 103 w 103"/>
                <a:gd name="T15" fmla="*/ 0 h 146"/>
                <a:gd name="T16" fmla="*/ 103 w 103"/>
                <a:gd name="T17" fmla="*/ 146 h 146"/>
                <a:gd name="T18" fmla="*/ 77 w 103"/>
                <a:gd name="T19" fmla="*/ 146 h 146"/>
                <a:gd name="T20" fmla="*/ 34 w 103"/>
                <a:gd name="T21" fmla="*/ 62 h 146"/>
                <a:gd name="T22" fmla="*/ 22 w 103"/>
                <a:gd name="T23" fmla="*/ 33 h 146"/>
                <a:gd name="T24" fmla="*/ 21 w 103"/>
                <a:gd name="T25" fmla="*/ 33 h 146"/>
                <a:gd name="T26" fmla="*/ 23 w 103"/>
                <a:gd name="T27" fmla="*/ 67 h 146"/>
                <a:gd name="T28" fmla="*/ 23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5" y="0"/>
                    <a:pt x="25" y="0"/>
                    <a:pt x="25" y="0"/>
                  </a:cubicBezTo>
                  <a:cubicBezTo>
                    <a:pt x="69" y="85"/>
                    <a:pt x="69" y="85"/>
                    <a:pt x="69" y="85"/>
                  </a:cubicBezTo>
                  <a:cubicBezTo>
                    <a:pt x="73" y="93"/>
                    <a:pt x="77" y="104"/>
                    <a:pt x="80" y="113"/>
                  </a:cubicBezTo>
                  <a:cubicBezTo>
                    <a:pt x="81" y="113"/>
                    <a:pt x="81" y="113"/>
                    <a:pt x="81" y="113"/>
                  </a:cubicBezTo>
                  <a:cubicBezTo>
                    <a:pt x="80" y="101"/>
                    <a:pt x="79" y="89"/>
                    <a:pt x="79" y="80"/>
                  </a:cubicBezTo>
                  <a:cubicBezTo>
                    <a:pt x="79" y="0"/>
                    <a:pt x="79" y="0"/>
                    <a:pt x="79" y="0"/>
                  </a:cubicBezTo>
                  <a:cubicBezTo>
                    <a:pt x="103" y="0"/>
                    <a:pt x="103" y="0"/>
                    <a:pt x="103" y="0"/>
                  </a:cubicBezTo>
                  <a:cubicBezTo>
                    <a:pt x="103" y="146"/>
                    <a:pt x="103" y="146"/>
                    <a:pt x="103" y="146"/>
                  </a:cubicBezTo>
                  <a:cubicBezTo>
                    <a:pt x="77" y="146"/>
                    <a:pt x="77" y="146"/>
                    <a:pt x="77" y="146"/>
                  </a:cubicBezTo>
                  <a:cubicBezTo>
                    <a:pt x="34" y="62"/>
                    <a:pt x="34" y="62"/>
                    <a:pt x="34" y="62"/>
                  </a:cubicBezTo>
                  <a:cubicBezTo>
                    <a:pt x="30" y="53"/>
                    <a:pt x="26" y="44"/>
                    <a:pt x="22" y="33"/>
                  </a:cubicBezTo>
                  <a:cubicBezTo>
                    <a:pt x="21" y="33"/>
                    <a:pt x="21" y="33"/>
                    <a:pt x="21" y="33"/>
                  </a:cubicBezTo>
                  <a:cubicBezTo>
                    <a:pt x="22" y="43"/>
                    <a:pt x="23" y="56"/>
                    <a:pt x="23" y="67"/>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1" name="Freeform 11">
              <a:extLst>
                <a:ext uri="{FF2B5EF4-FFF2-40B4-BE49-F238E27FC236}">
                  <a16:creationId xmlns:a16="http://schemas.microsoft.com/office/drawing/2014/main" id="{386DF496-2936-09E3-F58B-86AF55CE6C5E}"/>
                </a:ext>
              </a:extLst>
            </p:cNvPr>
            <p:cNvSpPr>
              <a:spLocks noEditPoints="1"/>
            </p:cNvSpPr>
            <p:nvPr userDrawn="1"/>
          </p:nvSpPr>
          <p:spPr bwMode="auto">
            <a:xfrm>
              <a:off x="4187825" y="27876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0"/>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2" name="Freeform 12">
              <a:extLst>
                <a:ext uri="{FF2B5EF4-FFF2-40B4-BE49-F238E27FC236}">
                  <a16:creationId xmlns:a16="http://schemas.microsoft.com/office/drawing/2014/main" id="{5AC21A2A-B2FA-732C-EB51-A47FFCEE343B}"/>
                </a:ext>
              </a:extLst>
            </p:cNvPr>
            <p:cNvSpPr>
              <a:spLocks/>
            </p:cNvSpPr>
            <p:nvPr userDrawn="1"/>
          </p:nvSpPr>
          <p:spPr bwMode="auto">
            <a:xfrm>
              <a:off x="4741863" y="2787651"/>
              <a:ext cx="527050" cy="792163"/>
            </a:xfrm>
            <a:custGeom>
              <a:avLst/>
              <a:gdLst>
                <a:gd name="T0" fmla="*/ 123 w 332"/>
                <a:gd name="T1" fmla="*/ 72 h 499"/>
                <a:gd name="T2" fmla="*/ 0 w 332"/>
                <a:gd name="T3" fmla="*/ 72 h 499"/>
                <a:gd name="T4" fmla="*/ 0 w 332"/>
                <a:gd name="T5" fmla="*/ 0 h 499"/>
                <a:gd name="T6" fmla="*/ 332 w 332"/>
                <a:gd name="T7" fmla="*/ 0 h 499"/>
                <a:gd name="T8" fmla="*/ 332 w 332"/>
                <a:gd name="T9" fmla="*/ 72 h 499"/>
                <a:gd name="T10" fmla="*/ 205 w 332"/>
                <a:gd name="T11" fmla="*/ 72 h 499"/>
                <a:gd name="T12" fmla="*/ 205 w 332"/>
                <a:gd name="T13" fmla="*/ 499 h 499"/>
                <a:gd name="T14" fmla="*/ 123 w 332"/>
                <a:gd name="T15" fmla="*/ 499 h 499"/>
                <a:gd name="T16" fmla="*/ 123 w 332"/>
                <a:gd name="T17" fmla="*/ 7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99">
                  <a:moveTo>
                    <a:pt x="123" y="72"/>
                  </a:moveTo>
                  <a:lnTo>
                    <a:pt x="0" y="72"/>
                  </a:lnTo>
                  <a:lnTo>
                    <a:pt x="0" y="0"/>
                  </a:lnTo>
                  <a:lnTo>
                    <a:pt x="332" y="0"/>
                  </a:lnTo>
                  <a:lnTo>
                    <a:pt x="332" y="72"/>
                  </a:lnTo>
                  <a:lnTo>
                    <a:pt x="205" y="72"/>
                  </a:lnTo>
                  <a:lnTo>
                    <a:pt x="205" y="499"/>
                  </a:lnTo>
                  <a:lnTo>
                    <a:pt x="123" y="499"/>
                  </a:lnTo>
                  <a:lnTo>
                    <a:pt x="123" y="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3" name="Rectangle 13">
              <a:extLst>
                <a:ext uri="{FF2B5EF4-FFF2-40B4-BE49-F238E27FC236}">
                  <a16:creationId xmlns:a16="http://schemas.microsoft.com/office/drawing/2014/main" id="{44CEDB20-E2FA-E68C-B319-D304AAF9AABA}"/>
                </a:ext>
              </a:extLst>
            </p:cNvPr>
            <p:cNvSpPr>
              <a:spLocks noChangeArrowheads="1"/>
            </p:cNvSpPr>
            <p:nvPr userDrawn="1"/>
          </p:nvSpPr>
          <p:spPr bwMode="auto">
            <a:xfrm>
              <a:off x="5334000" y="27876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4" name="Freeform 14">
              <a:extLst>
                <a:ext uri="{FF2B5EF4-FFF2-40B4-BE49-F238E27FC236}">
                  <a16:creationId xmlns:a16="http://schemas.microsoft.com/office/drawing/2014/main" id="{26521072-E7F6-07D9-5CA0-0233C9FD0CE0}"/>
                </a:ext>
              </a:extLst>
            </p:cNvPr>
            <p:cNvSpPr>
              <a:spLocks noEditPoints="1"/>
            </p:cNvSpPr>
            <p:nvPr userDrawn="1"/>
          </p:nvSpPr>
          <p:spPr bwMode="auto">
            <a:xfrm>
              <a:off x="5572125" y="2776538"/>
              <a:ext cx="625475" cy="814388"/>
            </a:xfrm>
            <a:custGeom>
              <a:avLst/>
              <a:gdLst>
                <a:gd name="T0" fmla="*/ 90 w 115"/>
                <a:gd name="T1" fmla="*/ 75 h 150"/>
                <a:gd name="T2" fmla="*/ 57 w 115"/>
                <a:gd name="T3" fmla="*/ 21 h 150"/>
                <a:gd name="T4" fmla="*/ 25 w 115"/>
                <a:gd name="T5" fmla="*/ 75 h 150"/>
                <a:gd name="T6" fmla="*/ 57 w 115"/>
                <a:gd name="T7" fmla="*/ 129 h 150"/>
                <a:gd name="T8" fmla="*/ 90 w 115"/>
                <a:gd name="T9" fmla="*/ 75 h 150"/>
                <a:gd name="T10" fmla="*/ 0 w 115"/>
                <a:gd name="T11" fmla="*/ 75 h 150"/>
                <a:gd name="T12" fmla="*/ 57 w 115"/>
                <a:gd name="T13" fmla="*/ 0 h 150"/>
                <a:gd name="T14" fmla="*/ 115 w 115"/>
                <a:gd name="T15" fmla="*/ 75 h 150"/>
                <a:gd name="T16" fmla="*/ 57 w 115"/>
                <a:gd name="T17" fmla="*/ 150 h 150"/>
                <a:gd name="T18" fmla="*/ 0 w 115"/>
                <a:gd name="T19"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50">
                  <a:moveTo>
                    <a:pt x="90" y="75"/>
                  </a:moveTo>
                  <a:cubicBezTo>
                    <a:pt x="90" y="39"/>
                    <a:pt x="79" y="21"/>
                    <a:pt x="57" y="21"/>
                  </a:cubicBezTo>
                  <a:cubicBezTo>
                    <a:pt x="36" y="21"/>
                    <a:pt x="25" y="39"/>
                    <a:pt x="25" y="75"/>
                  </a:cubicBezTo>
                  <a:cubicBezTo>
                    <a:pt x="25" y="111"/>
                    <a:pt x="36" y="129"/>
                    <a:pt x="57" y="129"/>
                  </a:cubicBezTo>
                  <a:cubicBezTo>
                    <a:pt x="79" y="129"/>
                    <a:pt x="90" y="111"/>
                    <a:pt x="90" y="75"/>
                  </a:cubicBezTo>
                  <a:moveTo>
                    <a:pt x="0" y="75"/>
                  </a:moveTo>
                  <a:cubicBezTo>
                    <a:pt x="0" y="28"/>
                    <a:pt x="20" y="0"/>
                    <a:pt x="57" y="0"/>
                  </a:cubicBezTo>
                  <a:cubicBezTo>
                    <a:pt x="94" y="0"/>
                    <a:pt x="115" y="28"/>
                    <a:pt x="115" y="75"/>
                  </a:cubicBezTo>
                  <a:cubicBezTo>
                    <a:pt x="115" y="122"/>
                    <a:pt x="94" y="150"/>
                    <a:pt x="57" y="150"/>
                  </a:cubicBezTo>
                  <a:cubicBezTo>
                    <a:pt x="20" y="150"/>
                    <a:pt x="0" y="122"/>
                    <a:pt x="0"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5" name="Freeform 15">
              <a:extLst>
                <a:ext uri="{FF2B5EF4-FFF2-40B4-BE49-F238E27FC236}">
                  <a16:creationId xmlns:a16="http://schemas.microsoft.com/office/drawing/2014/main" id="{822E508C-5F3E-537C-CF91-4E433740A1F4}"/>
                </a:ext>
              </a:extLst>
            </p:cNvPr>
            <p:cNvSpPr>
              <a:spLocks/>
            </p:cNvSpPr>
            <p:nvPr userDrawn="1"/>
          </p:nvSpPr>
          <p:spPr bwMode="auto">
            <a:xfrm>
              <a:off x="6311900" y="2787651"/>
              <a:ext cx="558800" cy="792163"/>
            </a:xfrm>
            <a:custGeom>
              <a:avLst/>
              <a:gdLst>
                <a:gd name="T0" fmla="*/ 0 w 103"/>
                <a:gd name="T1" fmla="*/ 0 h 146"/>
                <a:gd name="T2" fmla="*/ 26 w 103"/>
                <a:gd name="T3" fmla="*/ 0 h 146"/>
                <a:gd name="T4" fmla="*/ 69 w 103"/>
                <a:gd name="T5" fmla="*/ 85 h 146"/>
                <a:gd name="T6" fmla="*/ 81 w 103"/>
                <a:gd name="T7" fmla="*/ 113 h 146"/>
                <a:gd name="T8" fmla="*/ 82 w 103"/>
                <a:gd name="T9" fmla="*/ 113 h 146"/>
                <a:gd name="T10" fmla="*/ 80 w 103"/>
                <a:gd name="T11" fmla="*/ 80 h 146"/>
                <a:gd name="T12" fmla="*/ 80 w 103"/>
                <a:gd name="T13" fmla="*/ 0 h 146"/>
                <a:gd name="T14" fmla="*/ 103 w 103"/>
                <a:gd name="T15" fmla="*/ 0 h 146"/>
                <a:gd name="T16" fmla="*/ 103 w 103"/>
                <a:gd name="T17" fmla="*/ 146 h 146"/>
                <a:gd name="T18" fmla="*/ 78 w 103"/>
                <a:gd name="T19" fmla="*/ 146 h 146"/>
                <a:gd name="T20" fmla="*/ 35 w 103"/>
                <a:gd name="T21" fmla="*/ 62 h 146"/>
                <a:gd name="T22" fmla="*/ 23 w 103"/>
                <a:gd name="T23" fmla="*/ 33 h 146"/>
                <a:gd name="T24" fmla="*/ 22 w 103"/>
                <a:gd name="T25" fmla="*/ 33 h 146"/>
                <a:gd name="T26" fmla="*/ 24 w 103"/>
                <a:gd name="T27" fmla="*/ 67 h 146"/>
                <a:gd name="T28" fmla="*/ 24 w 103"/>
                <a:gd name="T29" fmla="*/ 146 h 146"/>
                <a:gd name="T30" fmla="*/ 0 w 103"/>
                <a:gd name="T31" fmla="*/ 146 h 146"/>
                <a:gd name="T32" fmla="*/ 0 w 103"/>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46">
                  <a:moveTo>
                    <a:pt x="0" y="0"/>
                  </a:moveTo>
                  <a:cubicBezTo>
                    <a:pt x="26" y="0"/>
                    <a:pt x="26" y="0"/>
                    <a:pt x="26" y="0"/>
                  </a:cubicBezTo>
                  <a:cubicBezTo>
                    <a:pt x="69" y="85"/>
                    <a:pt x="69" y="85"/>
                    <a:pt x="69" y="85"/>
                  </a:cubicBezTo>
                  <a:cubicBezTo>
                    <a:pt x="73" y="93"/>
                    <a:pt x="77" y="104"/>
                    <a:pt x="81" y="113"/>
                  </a:cubicBezTo>
                  <a:cubicBezTo>
                    <a:pt x="82" y="113"/>
                    <a:pt x="82" y="113"/>
                    <a:pt x="82" y="113"/>
                  </a:cubicBezTo>
                  <a:cubicBezTo>
                    <a:pt x="81" y="101"/>
                    <a:pt x="80" y="89"/>
                    <a:pt x="80" y="80"/>
                  </a:cubicBezTo>
                  <a:cubicBezTo>
                    <a:pt x="80" y="0"/>
                    <a:pt x="80" y="0"/>
                    <a:pt x="80" y="0"/>
                  </a:cubicBezTo>
                  <a:cubicBezTo>
                    <a:pt x="103" y="0"/>
                    <a:pt x="103" y="0"/>
                    <a:pt x="103" y="0"/>
                  </a:cubicBezTo>
                  <a:cubicBezTo>
                    <a:pt x="103" y="146"/>
                    <a:pt x="103" y="146"/>
                    <a:pt x="103" y="146"/>
                  </a:cubicBezTo>
                  <a:cubicBezTo>
                    <a:pt x="78" y="146"/>
                    <a:pt x="78" y="146"/>
                    <a:pt x="78" y="146"/>
                  </a:cubicBezTo>
                  <a:cubicBezTo>
                    <a:pt x="35" y="62"/>
                    <a:pt x="35" y="62"/>
                    <a:pt x="35" y="62"/>
                  </a:cubicBezTo>
                  <a:cubicBezTo>
                    <a:pt x="30" y="53"/>
                    <a:pt x="27" y="44"/>
                    <a:pt x="23" y="33"/>
                  </a:cubicBezTo>
                  <a:cubicBezTo>
                    <a:pt x="22" y="33"/>
                    <a:pt x="22" y="33"/>
                    <a:pt x="22" y="33"/>
                  </a:cubicBezTo>
                  <a:cubicBezTo>
                    <a:pt x="23" y="43"/>
                    <a:pt x="24" y="56"/>
                    <a:pt x="24" y="67"/>
                  </a:cubicBezTo>
                  <a:cubicBezTo>
                    <a:pt x="24" y="146"/>
                    <a:pt x="24" y="146"/>
                    <a:pt x="24"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6" name="Freeform 16">
              <a:extLst>
                <a:ext uri="{FF2B5EF4-FFF2-40B4-BE49-F238E27FC236}">
                  <a16:creationId xmlns:a16="http://schemas.microsoft.com/office/drawing/2014/main" id="{7B720C57-D35A-B4DE-D278-F03C69F6AFAC}"/>
                </a:ext>
              </a:extLst>
            </p:cNvPr>
            <p:cNvSpPr>
              <a:spLocks noEditPoints="1"/>
            </p:cNvSpPr>
            <p:nvPr userDrawn="1"/>
          </p:nvSpPr>
          <p:spPr bwMode="auto">
            <a:xfrm>
              <a:off x="6946900" y="2787651"/>
              <a:ext cx="612775" cy="792163"/>
            </a:xfrm>
            <a:custGeom>
              <a:avLst/>
              <a:gdLst>
                <a:gd name="T0" fmla="*/ 75 w 113"/>
                <a:gd name="T1" fmla="*/ 91 h 146"/>
                <a:gd name="T2" fmla="*/ 63 w 113"/>
                <a:gd name="T3" fmla="*/ 48 h 146"/>
                <a:gd name="T4" fmla="*/ 57 w 113"/>
                <a:gd name="T5" fmla="*/ 22 h 146"/>
                <a:gd name="T6" fmla="*/ 56 w 113"/>
                <a:gd name="T7" fmla="*/ 22 h 146"/>
                <a:gd name="T8" fmla="*/ 50 w 113"/>
                <a:gd name="T9" fmla="*/ 48 h 146"/>
                <a:gd name="T10" fmla="*/ 39 w 113"/>
                <a:gd name="T11" fmla="*/ 91 h 146"/>
                <a:gd name="T12" fmla="*/ 75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5" y="91"/>
                  </a:moveTo>
                  <a:cubicBezTo>
                    <a:pt x="63" y="48"/>
                    <a:pt x="63" y="48"/>
                    <a:pt x="63" y="48"/>
                  </a:cubicBezTo>
                  <a:cubicBezTo>
                    <a:pt x="61" y="40"/>
                    <a:pt x="59" y="33"/>
                    <a:pt x="57" y="22"/>
                  </a:cubicBezTo>
                  <a:cubicBezTo>
                    <a:pt x="56" y="22"/>
                    <a:pt x="56" y="22"/>
                    <a:pt x="56" y="22"/>
                  </a:cubicBezTo>
                  <a:cubicBezTo>
                    <a:pt x="54" y="33"/>
                    <a:pt x="53" y="40"/>
                    <a:pt x="50" y="48"/>
                  </a:cubicBezTo>
                  <a:cubicBezTo>
                    <a:pt x="39" y="91"/>
                    <a:pt x="39" y="91"/>
                    <a:pt x="39" y="91"/>
                  </a:cubicBezTo>
                  <a:lnTo>
                    <a:pt x="75"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7" name="Freeform 17">
              <a:extLst>
                <a:ext uri="{FF2B5EF4-FFF2-40B4-BE49-F238E27FC236}">
                  <a16:creationId xmlns:a16="http://schemas.microsoft.com/office/drawing/2014/main" id="{1F7C8600-EFE6-7C3C-3D05-D64BD5074D6B}"/>
                </a:ext>
              </a:extLst>
            </p:cNvPr>
            <p:cNvSpPr>
              <a:spLocks/>
            </p:cNvSpPr>
            <p:nvPr userDrawn="1"/>
          </p:nvSpPr>
          <p:spPr bwMode="auto">
            <a:xfrm>
              <a:off x="7631113" y="2787651"/>
              <a:ext cx="433388" cy="792163"/>
            </a:xfrm>
            <a:custGeom>
              <a:avLst/>
              <a:gdLst>
                <a:gd name="T0" fmla="*/ 0 w 273"/>
                <a:gd name="T1" fmla="*/ 0 h 499"/>
                <a:gd name="T2" fmla="*/ 82 w 273"/>
                <a:gd name="T3" fmla="*/ 0 h 499"/>
                <a:gd name="T4" fmla="*/ 82 w 273"/>
                <a:gd name="T5" fmla="*/ 427 h 499"/>
                <a:gd name="T6" fmla="*/ 273 w 273"/>
                <a:gd name="T7" fmla="*/ 427 h 499"/>
                <a:gd name="T8" fmla="*/ 273 w 273"/>
                <a:gd name="T9" fmla="*/ 499 h 499"/>
                <a:gd name="T10" fmla="*/ 0 w 273"/>
                <a:gd name="T11" fmla="*/ 499 h 499"/>
                <a:gd name="T12" fmla="*/ 0 w 273"/>
                <a:gd name="T13" fmla="*/ 0 h 499"/>
              </a:gdLst>
              <a:ahLst/>
              <a:cxnLst>
                <a:cxn ang="0">
                  <a:pos x="T0" y="T1"/>
                </a:cxn>
                <a:cxn ang="0">
                  <a:pos x="T2" y="T3"/>
                </a:cxn>
                <a:cxn ang="0">
                  <a:pos x="T4" y="T5"/>
                </a:cxn>
                <a:cxn ang="0">
                  <a:pos x="T6" y="T7"/>
                </a:cxn>
                <a:cxn ang="0">
                  <a:pos x="T8" y="T9"/>
                </a:cxn>
                <a:cxn ang="0">
                  <a:pos x="T10" y="T11"/>
                </a:cxn>
                <a:cxn ang="0">
                  <a:pos x="T12" y="T13"/>
                </a:cxn>
              </a:cxnLst>
              <a:rect l="0" t="0" r="r" b="b"/>
              <a:pathLst>
                <a:path w="273" h="499">
                  <a:moveTo>
                    <a:pt x="0" y="0"/>
                  </a:moveTo>
                  <a:lnTo>
                    <a:pt x="82" y="0"/>
                  </a:lnTo>
                  <a:lnTo>
                    <a:pt x="82" y="427"/>
                  </a:lnTo>
                  <a:lnTo>
                    <a:pt x="273" y="427"/>
                  </a:lnTo>
                  <a:lnTo>
                    <a:pt x="273"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18" name="Freeform 18">
              <a:extLst>
                <a:ext uri="{FF2B5EF4-FFF2-40B4-BE49-F238E27FC236}">
                  <a16:creationId xmlns:a16="http://schemas.microsoft.com/office/drawing/2014/main" id="{1FB269A0-E8F5-3C5B-08E1-B451E337AEB3}"/>
                </a:ext>
              </a:extLst>
            </p:cNvPr>
            <p:cNvSpPr>
              <a:spLocks noEditPoints="1"/>
            </p:cNvSpPr>
            <p:nvPr userDrawn="1"/>
          </p:nvSpPr>
          <p:spPr bwMode="auto">
            <a:xfrm>
              <a:off x="3416300" y="4730751"/>
              <a:ext cx="614363" cy="792163"/>
            </a:xfrm>
            <a:custGeom>
              <a:avLst/>
              <a:gdLst>
                <a:gd name="T0" fmla="*/ 74 w 113"/>
                <a:gd name="T1" fmla="*/ 91 h 146"/>
                <a:gd name="T2" fmla="*/ 63 w 113"/>
                <a:gd name="T3" fmla="*/ 48 h 146"/>
                <a:gd name="T4" fmla="*/ 57 w 113"/>
                <a:gd name="T5" fmla="*/ 22 h 146"/>
                <a:gd name="T6" fmla="*/ 56 w 113"/>
                <a:gd name="T7" fmla="*/ 22 h 146"/>
                <a:gd name="T8" fmla="*/ 50 w 113"/>
                <a:gd name="T9" fmla="*/ 48 h 146"/>
                <a:gd name="T10" fmla="*/ 38 w 113"/>
                <a:gd name="T11" fmla="*/ 91 h 146"/>
                <a:gd name="T12" fmla="*/ 74 w 113"/>
                <a:gd name="T13" fmla="*/ 91 h 146"/>
                <a:gd name="T14" fmla="*/ 42 w 113"/>
                <a:gd name="T15" fmla="*/ 0 h 146"/>
                <a:gd name="T16" fmla="*/ 71 w 113"/>
                <a:gd name="T17" fmla="*/ 0 h 146"/>
                <a:gd name="T18" fmla="*/ 113 w 113"/>
                <a:gd name="T19" fmla="*/ 146 h 146"/>
                <a:gd name="T20" fmla="*/ 89 w 113"/>
                <a:gd name="T21" fmla="*/ 146 h 146"/>
                <a:gd name="T22" fmla="*/ 79 w 113"/>
                <a:gd name="T23" fmla="*/ 110 h 146"/>
                <a:gd name="T24" fmla="*/ 34 w 113"/>
                <a:gd name="T25" fmla="*/ 110 h 146"/>
                <a:gd name="T26" fmla="*/ 24 w 113"/>
                <a:gd name="T27" fmla="*/ 146 h 146"/>
                <a:gd name="T28" fmla="*/ 0 w 113"/>
                <a:gd name="T29" fmla="*/ 146 h 146"/>
                <a:gd name="T30" fmla="*/ 42 w 113"/>
                <a:gd name="T3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46">
                  <a:moveTo>
                    <a:pt x="74" y="91"/>
                  </a:moveTo>
                  <a:cubicBezTo>
                    <a:pt x="63" y="48"/>
                    <a:pt x="63" y="48"/>
                    <a:pt x="63" y="48"/>
                  </a:cubicBezTo>
                  <a:cubicBezTo>
                    <a:pt x="61" y="41"/>
                    <a:pt x="59" y="33"/>
                    <a:pt x="57" y="22"/>
                  </a:cubicBezTo>
                  <a:cubicBezTo>
                    <a:pt x="56" y="22"/>
                    <a:pt x="56" y="22"/>
                    <a:pt x="56" y="22"/>
                  </a:cubicBezTo>
                  <a:cubicBezTo>
                    <a:pt x="54" y="33"/>
                    <a:pt x="52" y="40"/>
                    <a:pt x="50" y="48"/>
                  </a:cubicBezTo>
                  <a:cubicBezTo>
                    <a:pt x="38" y="91"/>
                    <a:pt x="38" y="91"/>
                    <a:pt x="38" y="91"/>
                  </a:cubicBezTo>
                  <a:lnTo>
                    <a:pt x="74" y="91"/>
                  </a:lnTo>
                  <a:close/>
                  <a:moveTo>
                    <a:pt x="42" y="0"/>
                  </a:moveTo>
                  <a:cubicBezTo>
                    <a:pt x="71" y="0"/>
                    <a:pt x="71" y="0"/>
                    <a:pt x="71" y="0"/>
                  </a:cubicBezTo>
                  <a:cubicBezTo>
                    <a:pt x="113" y="146"/>
                    <a:pt x="113" y="146"/>
                    <a:pt x="113" y="146"/>
                  </a:cubicBezTo>
                  <a:cubicBezTo>
                    <a:pt x="89" y="146"/>
                    <a:pt x="89" y="146"/>
                    <a:pt x="89" y="146"/>
                  </a:cubicBezTo>
                  <a:cubicBezTo>
                    <a:pt x="79" y="110"/>
                    <a:pt x="79" y="110"/>
                    <a:pt x="79" y="110"/>
                  </a:cubicBezTo>
                  <a:cubicBezTo>
                    <a:pt x="34" y="110"/>
                    <a:pt x="34" y="110"/>
                    <a:pt x="34" y="110"/>
                  </a:cubicBezTo>
                  <a:cubicBezTo>
                    <a:pt x="24" y="146"/>
                    <a:pt x="24" y="146"/>
                    <a:pt x="24" y="146"/>
                  </a:cubicBezTo>
                  <a:cubicBezTo>
                    <a:pt x="0" y="146"/>
                    <a:pt x="0" y="146"/>
                    <a:pt x="0" y="146"/>
                  </a:cubicBezTo>
                  <a:lnTo>
                    <a:pt x="4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3" name="Freeform 19">
              <a:extLst>
                <a:ext uri="{FF2B5EF4-FFF2-40B4-BE49-F238E27FC236}">
                  <a16:creationId xmlns:a16="http://schemas.microsoft.com/office/drawing/2014/main" id="{DC5455FB-89FA-0860-C6DB-65EF1BCE8F6E}"/>
                </a:ext>
              </a:extLst>
            </p:cNvPr>
            <p:cNvSpPr>
              <a:spLocks noEditPoints="1"/>
            </p:cNvSpPr>
            <p:nvPr userDrawn="1"/>
          </p:nvSpPr>
          <p:spPr bwMode="auto">
            <a:xfrm>
              <a:off x="4079875" y="4730751"/>
              <a:ext cx="520700" cy="792163"/>
            </a:xfrm>
            <a:custGeom>
              <a:avLst/>
              <a:gdLst>
                <a:gd name="T0" fmla="*/ 41 w 96"/>
                <a:gd name="T1" fmla="*/ 73 h 146"/>
                <a:gd name="T2" fmla="*/ 64 w 96"/>
                <a:gd name="T3" fmla="*/ 46 h 146"/>
                <a:gd name="T4" fmla="*/ 41 w 96"/>
                <a:gd name="T5" fmla="*/ 20 h 146"/>
                <a:gd name="T6" fmla="*/ 23 w 96"/>
                <a:gd name="T7" fmla="*/ 20 h 146"/>
                <a:gd name="T8" fmla="*/ 23 w 96"/>
                <a:gd name="T9" fmla="*/ 73 h 146"/>
                <a:gd name="T10" fmla="*/ 41 w 96"/>
                <a:gd name="T11" fmla="*/ 73 h 146"/>
                <a:gd name="T12" fmla="*/ 0 w 96"/>
                <a:gd name="T13" fmla="*/ 0 h 146"/>
                <a:gd name="T14" fmla="*/ 43 w 96"/>
                <a:gd name="T15" fmla="*/ 0 h 146"/>
                <a:gd name="T16" fmla="*/ 89 w 96"/>
                <a:gd name="T17" fmla="*/ 45 h 146"/>
                <a:gd name="T18" fmla="*/ 64 w 96"/>
                <a:gd name="T19" fmla="*/ 88 h 146"/>
                <a:gd name="T20" fmla="*/ 64 w 96"/>
                <a:gd name="T21" fmla="*/ 89 h 146"/>
                <a:gd name="T22" fmla="*/ 96 w 96"/>
                <a:gd name="T23" fmla="*/ 143 h 146"/>
                <a:gd name="T24" fmla="*/ 96 w 96"/>
                <a:gd name="T25" fmla="*/ 146 h 146"/>
                <a:gd name="T26" fmla="*/ 71 w 96"/>
                <a:gd name="T27" fmla="*/ 146 h 146"/>
                <a:gd name="T28" fmla="*/ 40 w 96"/>
                <a:gd name="T29" fmla="*/ 93 h 146"/>
                <a:gd name="T30" fmla="*/ 23 w 96"/>
                <a:gd name="T31" fmla="*/ 93 h 146"/>
                <a:gd name="T32" fmla="*/ 23 w 96"/>
                <a:gd name="T33" fmla="*/ 146 h 146"/>
                <a:gd name="T34" fmla="*/ 0 w 96"/>
                <a:gd name="T35" fmla="*/ 146 h 146"/>
                <a:gd name="T36" fmla="*/ 0 w 96"/>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46">
                  <a:moveTo>
                    <a:pt x="41" y="73"/>
                  </a:moveTo>
                  <a:cubicBezTo>
                    <a:pt x="58" y="73"/>
                    <a:pt x="64" y="62"/>
                    <a:pt x="64" y="46"/>
                  </a:cubicBezTo>
                  <a:cubicBezTo>
                    <a:pt x="64" y="32"/>
                    <a:pt x="58" y="20"/>
                    <a:pt x="41" y="20"/>
                  </a:cubicBezTo>
                  <a:cubicBezTo>
                    <a:pt x="23" y="20"/>
                    <a:pt x="23" y="20"/>
                    <a:pt x="23" y="20"/>
                  </a:cubicBezTo>
                  <a:cubicBezTo>
                    <a:pt x="23" y="73"/>
                    <a:pt x="23" y="73"/>
                    <a:pt x="23" y="73"/>
                  </a:cubicBezTo>
                  <a:lnTo>
                    <a:pt x="41" y="73"/>
                  </a:lnTo>
                  <a:close/>
                  <a:moveTo>
                    <a:pt x="0" y="0"/>
                  </a:moveTo>
                  <a:cubicBezTo>
                    <a:pt x="43" y="0"/>
                    <a:pt x="43" y="0"/>
                    <a:pt x="43" y="0"/>
                  </a:cubicBezTo>
                  <a:cubicBezTo>
                    <a:pt x="74" y="0"/>
                    <a:pt x="89" y="17"/>
                    <a:pt x="89" y="45"/>
                  </a:cubicBezTo>
                  <a:cubicBezTo>
                    <a:pt x="89" y="66"/>
                    <a:pt x="79" y="83"/>
                    <a:pt x="64" y="88"/>
                  </a:cubicBezTo>
                  <a:cubicBezTo>
                    <a:pt x="64" y="89"/>
                    <a:pt x="64" y="89"/>
                    <a:pt x="64" y="89"/>
                  </a:cubicBezTo>
                  <a:cubicBezTo>
                    <a:pt x="71" y="97"/>
                    <a:pt x="91" y="140"/>
                    <a:pt x="96" y="143"/>
                  </a:cubicBezTo>
                  <a:cubicBezTo>
                    <a:pt x="96" y="146"/>
                    <a:pt x="96" y="146"/>
                    <a:pt x="96" y="146"/>
                  </a:cubicBezTo>
                  <a:cubicBezTo>
                    <a:pt x="71" y="146"/>
                    <a:pt x="71" y="146"/>
                    <a:pt x="71" y="146"/>
                  </a:cubicBezTo>
                  <a:cubicBezTo>
                    <a:pt x="64" y="142"/>
                    <a:pt x="46" y="97"/>
                    <a:pt x="40" y="93"/>
                  </a:cubicBezTo>
                  <a:cubicBezTo>
                    <a:pt x="23" y="93"/>
                    <a:pt x="23" y="93"/>
                    <a:pt x="23" y="93"/>
                  </a:cubicBezTo>
                  <a:cubicBezTo>
                    <a:pt x="23" y="146"/>
                    <a:pt x="23" y="146"/>
                    <a:pt x="23" y="146"/>
                  </a:cubicBezTo>
                  <a:cubicBezTo>
                    <a:pt x="0" y="146"/>
                    <a:pt x="0" y="146"/>
                    <a:pt x="0"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4" name="Freeform 20">
              <a:extLst>
                <a:ext uri="{FF2B5EF4-FFF2-40B4-BE49-F238E27FC236}">
                  <a16:creationId xmlns:a16="http://schemas.microsoft.com/office/drawing/2014/main" id="{23C756A3-131C-B588-90B5-6E831A2C81D6}"/>
                </a:ext>
              </a:extLst>
            </p:cNvPr>
            <p:cNvSpPr>
              <a:spLocks/>
            </p:cNvSpPr>
            <p:nvPr userDrawn="1"/>
          </p:nvSpPr>
          <p:spPr bwMode="auto">
            <a:xfrm>
              <a:off x="4643438" y="4719638"/>
              <a:ext cx="592138" cy="814388"/>
            </a:xfrm>
            <a:custGeom>
              <a:avLst/>
              <a:gdLst>
                <a:gd name="T0" fmla="*/ 25 w 109"/>
                <a:gd name="T1" fmla="*/ 75 h 150"/>
                <a:gd name="T2" fmla="*/ 58 w 109"/>
                <a:gd name="T3" fmla="*/ 129 h 150"/>
                <a:gd name="T4" fmla="*/ 85 w 109"/>
                <a:gd name="T5" fmla="*/ 94 h 150"/>
                <a:gd name="T6" fmla="*/ 108 w 109"/>
                <a:gd name="T7" fmla="*/ 95 h 150"/>
                <a:gd name="T8" fmla="*/ 109 w 109"/>
                <a:gd name="T9" fmla="*/ 99 h 150"/>
                <a:gd name="T10" fmla="*/ 58 w 109"/>
                <a:gd name="T11" fmla="*/ 150 h 150"/>
                <a:gd name="T12" fmla="*/ 0 w 109"/>
                <a:gd name="T13" fmla="*/ 75 h 150"/>
                <a:gd name="T14" fmla="*/ 58 w 109"/>
                <a:gd name="T15" fmla="*/ 0 h 150"/>
                <a:gd name="T16" fmla="*/ 109 w 109"/>
                <a:gd name="T17" fmla="*/ 49 h 150"/>
                <a:gd name="T18" fmla="*/ 109 w 109"/>
                <a:gd name="T19" fmla="*/ 55 h 150"/>
                <a:gd name="T20" fmla="*/ 85 w 109"/>
                <a:gd name="T21" fmla="*/ 56 h 150"/>
                <a:gd name="T22" fmla="*/ 58 w 109"/>
                <a:gd name="T23" fmla="*/ 21 h 150"/>
                <a:gd name="T24" fmla="*/ 25 w 109"/>
                <a:gd name="T25"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 h="150">
                  <a:moveTo>
                    <a:pt x="25" y="75"/>
                  </a:moveTo>
                  <a:cubicBezTo>
                    <a:pt x="25" y="111"/>
                    <a:pt x="38" y="129"/>
                    <a:pt x="58" y="129"/>
                  </a:cubicBezTo>
                  <a:cubicBezTo>
                    <a:pt x="77" y="129"/>
                    <a:pt x="85" y="116"/>
                    <a:pt x="85" y="94"/>
                  </a:cubicBezTo>
                  <a:cubicBezTo>
                    <a:pt x="108" y="95"/>
                    <a:pt x="108" y="95"/>
                    <a:pt x="108" y="95"/>
                  </a:cubicBezTo>
                  <a:cubicBezTo>
                    <a:pt x="109" y="96"/>
                    <a:pt x="109" y="98"/>
                    <a:pt x="109" y="99"/>
                  </a:cubicBezTo>
                  <a:cubicBezTo>
                    <a:pt x="109" y="129"/>
                    <a:pt x="94" y="150"/>
                    <a:pt x="58" y="150"/>
                  </a:cubicBezTo>
                  <a:cubicBezTo>
                    <a:pt x="23" y="150"/>
                    <a:pt x="0" y="124"/>
                    <a:pt x="0" y="75"/>
                  </a:cubicBezTo>
                  <a:cubicBezTo>
                    <a:pt x="0" y="27"/>
                    <a:pt x="23" y="0"/>
                    <a:pt x="58" y="0"/>
                  </a:cubicBezTo>
                  <a:cubicBezTo>
                    <a:pt x="102" y="0"/>
                    <a:pt x="109" y="32"/>
                    <a:pt x="109" y="49"/>
                  </a:cubicBezTo>
                  <a:cubicBezTo>
                    <a:pt x="109" y="51"/>
                    <a:pt x="109" y="54"/>
                    <a:pt x="109" y="55"/>
                  </a:cubicBezTo>
                  <a:cubicBezTo>
                    <a:pt x="85" y="56"/>
                    <a:pt x="85" y="56"/>
                    <a:pt x="85" y="56"/>
                  </a:cubicBezTo>
                  <a:cubicBezTo>
                    <a:pt x="85" y="34"/>
                    <a:pt x="77" y="21"/>
                    <a:pt x="58" y="21"/>
                  </a:cubicBezTo>
                  <a:cubicBezTo>
                    <a:pt x="38" y="21"/>
                    <a:pt x="25" y="40"/>
                    <a:pt x="25" y="7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5" name="Freeform 21">
              <a:extLst>
                <a:ext uri="{FF2B5EF4-FFF2-40B4-BE49-F238E27FC236}">
                  <a16:creationId xmlns:a16="http://schemas.microsoft.com/office/drawing/2014/main" id="{B8DC1352-F3ED-B1D2-3E90-B5260BBC9A5C}"/>
                </a:ext>
              </a:extLst>
            </p:cNvPr>
            <p:cNvSpPr>
              <a:spLocks/>
            </p:cNvSpPr>
            <p:nvPr userDrawn="1"/>
          </p:nvSpPr>
          <p:spPr bwMode="auto">
            <a:xfrm>
              <a:off x="5338763" y="4730751"/>
              <a:ext cx="565150" cy="792163"/>
            </a:xfrm>
            <a:custGeom>
              <a:avLst/>
              <a:gdLst>
                <a:gd name="T0" fmla="*/ 0 w 356"/>
                <a:gd name="T1" fmla="*/ 0 h 499"/>
                <a:gd name="T2" fmla="*/ 82 w 356"/>
                <a:gd name="T3" fmla="*/ 0 h 499"/>
                <a:gd name="T4" fmla="*/ 82 w 356"/>
                <a:gd name="T5" fmla="*/ 212 h 499"/>
                <a:gd name="T6" fmla="*/ 277 w 356"/>
                <a:gd name="T7" fmla="*/ 212 h 499"/>
                <a:gd name="T8" fmla="*/ 277 w 356"/>
                <a:gd name="T9" fmla="*/ 0 h 499"/>
                <a:gd name="T10" fmla="*/ 356 w 356"/>
                <a:gd name="T11" fmla="*/ 0 h 499"/>
                <a:gd name="T12" fmla="*/ 356 w 356"/>
                <a:gd name="T13" fmla="*/ 499 h 499"/>
                <a:gd name="T14" fmla="*/ 277 w 356"/>
                <a:gd name="T15" fmla="*/ 499 h 499"/>
                <a:gd name="T16" fmla="*/ 277 w 356"/>
                <a:gd name="T17" fmla="*/ 284 h 499"/>
                <a:gd name="T18" fmla="*/ 82 w 356"/>
                <a:gd name="T19" fmla="*/ 284 h 499"/>
                <a:gd name="T20" fmla="*/ 82 w 356"/>
                <a:gd name="T21" fmla="*/ 499 h 499"/>
                <a:gd name="T22" fmla="*/ 0 w 356"/>
                <a:gd name="T23" fmla="*/ 499 h 499"/>
                <a:gd name="T24" fmla="*/ 0 w 356"/>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6" h="499">
                  <a:moveTo>
                    <a:pt x="0" y="0"/>
                  </a:moveTo>
                  <a:lnTo>
                    <a:pt x="82" y="0"/>
                  </a:lnTo>
                  <a:lnTo>
                    <a:pt x="82" y="212"/>
                  </a:lnTo>
                  <a:lnTo>
                    <a:pt x="277" y="212"/>
                  </a:lnTo>
                  <a:lnTo>
                    <a:pt x="277" y="0"/>
                  </a:lnTo>
                  <a:lnTo>
                    <a:pt x="356" y="0"/>
                  </a:lnTo>
                  <a:lnTo>
                    <a:pt x="356" y="499"/>
                  </a:lnTo>
                  <a:lnTo>
                    <a:pt x="277" y="499"/>
                  </a:lnTo>
                  <a:lnTo>
                    <a:pt x="277" y="284"/>
                  </a:lnTo>
                  <a:lnTo>
                    <a:pt x="82" y="284"/>
                  </a:lnTo>
                  <a:lnTo>
                    <a:pt x="82"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6" name="Rectangle 22">
              <a:extLst>
                <a:ext uri="{FF2B5EF4-FFF2-40B4-BE49-F238E27FC236}">
                  <a16:creationId xmlns:a16="http://schemas.microsoft.com/office/drawing/2014/main" id="{71234C42-19B3-ED6F-0C2D-0022E0279C62}"/>
                </a:ext>
              </a:extLst>
            </p:cNvPr>
            <p:cNvSpPr>
              <a:spLocks noChangeArrowheads="1"/>
            </p:cNvSpPr>
            <p:nvPr userDrawn="1"/>
          </p:nvSpPr>
          <p:spPr bwMode="auto">
            <a:xfrm>
              <a:off x="6072188" y="4730751"/>
              <a:ext cx="130175"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7" name="Freeform 23">
              <a:extLst>
                <a:ext uri="{FF2B5EF4-FFF2-40B4-BE49-F238E27FC236}">
                  <a16:creationId xmlns:a16="http://schemas.microsoft.com/office/drawing/2014/main" id="{F46BB90A-7E85-AF05-8A32-352A1345EF94}"/>
                </a:ext>
              </a:extLst>
            </p:cNvPr>
            <p:cNvSpPr>
              <a:spLocks/>
            </p:cNvSpPr>
            <p:nvPr userDrawn="1"/>
          </p:nvSpPr>
          <p:spPr bwMode="auto">
            <a:xfrm>
              <a:off x="6305550" y="4730751"/>
              <a:ext cx="603250" cy="792163"/>
            </a:xfrm>
            <a:custGeom>
              <a:avLst/>
              <a:gdLst>
                <a:gd name="T0" fmla="*/ 0 w 111"/>
                <a:gd name="T1" fmla="*/ 0 h 146"/>
                <a:gd name="T2" fmla="*/ 25 w 111"/>
                <a:gd name="T3" fmla="*/ 0 h 146"/>
                <a:gd name="T4" fmla="*/ 47 w 111"/>
                <a:gd name="T5" fmla="*/ 84 h 146"/>
                <a:gd name="T6" fmla="*/ 55 w 111"/>
                <a:gd name="T7" fmla="*/ 122 h 146"/>
                <a:gd name="T8" fmla="*/ 56 w 111"/>
                <a:gd name="T9" fmla="*/ 122 h 146"/>
                <a:gd name="T10" fmla="*/ 64 w 111"/>
                <a:gd name="T11" fmla="*/ 84 h 146"/>
                <a:gd name="T12" fmla="*/ 86 w 111"/>
                <a:gd name="T13" fmla="*/ 0 h 146"/>
                <a:gd name="T14" fmla="*/ 111 w 111"/>
                <a:gd name="T15" fmla="*/ 0 h 146"/>
                <a:gd name="T16" fmla="*/ 69 w 111"/>
                <a:gd name="T17" fmla="*/ 146 h 146"/>
                <a:gd name="T18" fmla="*/ 42 w 111"/>
                <a:gd name="T19" fmla="*/ 146 h 146"/>
                <a:gd name="T20" fmla="*/ 0 w 111"/>
                <a:gd name="T2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6">
                  <a:moveTo>
                    <a:pt x="0" y="0"/>
                  </a:moveTo>
                  <a:cubicBezTo>
                    <a:pt x="25" y="0"/>
                    <a:pt x="25" y="0"/>
                    <a:pt x="25" y="0"/>
                  </a:cubicBezTo>
                  <a:cubicBezTo>
                    <a:pt x="47" y="84"/>
                    <a:pt x="47" y="84"/>
                    <a:pt x="47" y="84"/>
                  </a:cubicBezTo>
                  <a:cubicBezTo>
                    <a:pt x="51" y="97"/>
                    <a:pt x="52" y="109"/>
                    <a:pt x="55" y="122"/>
                  </a:cubicBezTo>
                  <a:cubicBezTo>
                    <a:pt x="56" y="122"/>
                    <a:pt x="56" y="122"/>
                    <a:pt x="56" y="122"/>
                  </a:cubicBezTo>
                  <a:cubicBezTo>
                    <a:pt x="59" y="109"/>
                    <a:pt x="61" y="97"/>
                    <a:pt x="64" y="84"/>
                  </a:cubicBezTo>
                  <a:cubicBezTo>
                    <a:pt x="86" y="0"/>
                    <a:pt x="86" y="0"/>
                    <a:pt x="86" y="0"/>
                  </a:cubicBezTo>
                  <a:cubicBezTo>
                    <a:pt x="111" y="0"/>
                    <a:pt x="111" y="0"/>
                    <a:pt x="111" y="0"/>
                  </a:cubicBezTo>
                  <a:cubicBezTo>
                    <a:pt x="69" y="146"/>
                    <a:pt x="69" y="146"/>
                    <a:pt x="69" y="146"/>
                  </a:cubicBezTo>
                  <a:cubicBezTo>
                    <a:pt x="42" y="146"/>
                    <a:pt x="42" y="146"/>
                    <a:pt x="42" y="146"/>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8" name="Freeform 24">
              <a:extLst>
                <a:ext uri="{FF2B5EF4-FFF2-40B4-BE49-F238E27FC236}">
                  <a16:creationId xmlns:a16="http://schemas.microsoft.com/office/drawing/2014/main" id="{17AA9C3D-F40E-3F84-162D-3B7C745109C1}"/>
                </a:ext>
              </a:extLst>
            </p:cNvPr>
            <p:cNvSpPr>
              <a:spLocks/>
            </p:cNvSpPr>
            <p:nvPr userDrawn="1"/>
          </p:nvSpPr>
          <p:spPr bwMode="auto">
            <a:xfrm>
              <a:off x="6996113" y="4730751"/>
              <a:ext cx="450850" cy="792163"/>
            </a:xfrm>
            <a:custGeom>
              <a:avLst/>
              <a:gdLst>
                <a:gd name="T0" fmla="*/ 0 w 284"/>
                <a:gd name="T1" fmla="*/ 0 h 499"/>
                <a:gd name="T2" fmla="*/ 284 w 284"/>
                <a:gd name="T3" fmla="*/ 0 h 499"/>
                <a:gd name="T4" fmla="*/ 284 w 284"/>
                <a:gd name="T5" fmla="*/ 72 h 499"/>
                <a:gd name="T6" fmla="*/ 78 w 284"/>
                <a:gd name="T7" fmla="*/ 72 h 499"/>
                <a:gd name="T8" fmla="*/ 78 w 284"/>
                <a:gd name="T9" fmla="*/ 212 h 499"/>
                <a:gd name="T10" fmla="*/ 253 w 284"/>
                <a:gd name="T11" fmla="*/ 212 h 499"/>
                <a:gd name="T12" fmla="*/ 253 w 284"/>
                <a:gd name="T13" fmla="*/ 281 h 499"/>
                <a:gd name="T14" fmla="*/ 78 w 284"/>
                <a:gd name="T15" fmla="*/ 281 h 499"/>
                <a:gd name="T16" fmla="*/ 78 w 284"/>
                <a:gd name="T17" fmla="*/ 428 h 499"/>
                <a:gd name="T18" fmla="*/ 284 w 284"/>
                <a:gd name="T19" fmla="*/ 428 h 499"/>
                <a:gd name="T20" fmla="*/ 284 w 284"/>
                <a:gd name="T21" fmla="*/ 499 h 499"/>
                <a:gd name="T22" fmla="*/ 0 w 284"/>
                <a:gd name="T23" fmla="*/ 499 h 499"/>
                <a:gd name="T24" fmla="*/ 0 w 284"/>
                <a:gd name="T25"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499">
                  <a:moveTo>
                    <a:pt x="0" y="0"/>
                  </a:moveTo>
                  <a:lnTo>
                    <a:pt x="284" y="0"/>
                  </a:lnTo>
                  <a:lnTo>
                    <a:pt x="284" y="72"/>
                  </a:lnTo>
                  <a:lnTo>
                    <a:pt x="78" y="72"/>
                  </a:lnTo>
                  <a:lnTo>
                    <a:pt x="78" y="212"/>
                  </a:lnTo>
                  <a:lnTo>
                    <a:pt x="253" y="212"/>
                  </a:lnTo>
                  <a:lnTo>
                    <a:pt x="253" y="281"/>
                  </a:lnTo>
                  <a:lnTo>
                    <a:pt x="78" y="281"/>
                  </a:lnTo>
                  <a:lnTo>
                    <a:pt x="78" y="428"/>
                  </a:lnTo>
                  <a:lnTo>
                    <a:pt x="284" y="428"/>
                  </a:lnTo>
                  <a:lnTo>
                    <a:pt x="284" y="499"/>
                  </a:lnTo>
                  <a:lnTo>
                    <a:pt x="0" y="499"/>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49" name="Freeform 25">
              <a:extLst>
                <a:ext uri="{FF2B5EF4-FFF2-40B4-BE49-F238E27FC236}">
                  <a16:creationId xmlns:a16="http://schemas.microsoft.com/office/drawing/2014/main" id="{5ADAAC86-E1C8-217B-FD2D-5F3B1217C984}"/>
                </a:ext>
              </a:extLst>
            </p:cNvPr>
            <p:cNvSpPr>
              <a:spLocks/>
            </p:cNvSpPr>
            <p:nvPr userDrawn="1"/>
          </p:nvSpPr>
          <p:spPr bwMode="auto">
            <a:xfrm>
              <a:off x="7516813" y="4719638"/>
              <a:ext cx="511175" cy="814388"/>
            </a:xfrm>
            <a:custGeom>
              <a:avLst/>
              <a:gdLst>
                <a:gd name="T0" fmla="*/ 24 w 94"/>
                <a:gd name="T1" fmla="*/ 99 h 150"/>
                <a:gd name="T2" fmla="*/ 24 w 94"/>
                <a:gd name="T3" fmla="*/ 104 h 150"/>
                <a:gd name="T4" fmla="*/ 47 w 94"/>
                <a:gd name="T5" fmla="*/ 129 h 150"/>
                <a:gd name="T6" fmla="*/ 69 w 94"/>
                <a:gd name="T7" fmla="*/ 110 h 150"/>
                <a:gd name="T8" fmla="*/ 54 w 94"/>
                <a:gd name="T9" fmla="*/ 89 h 150"/>
                <a:gd name="T10" fmla="*/ 31 w 94"/>
                <a:gd name="T11" fmla="*/ 80 h 150"/>
                <a:gd name="T12" fmla="*/ 2 w 94"/>
                <a:gd name="T13" fmla="*/ 41 h 150"/>
                <a:gd name="T14" fmla="*/ 47 w 94"/>
                <a:gd name="T15" fmla="*/ 0 h 150"/>
                <a:gd name="T16" fmla="*/ 91 w 94"/>
                <a:gd name="T17" fmla="*/ 40 h 150"/>
                <a:gd name="T18" fmla="*/ 90 w 94"/>
                <a:gd name="T19" fmla="*/ 47 h 150"/>
                <a:gd name="T20" fmla="*/ 67 w 94"/>
                <a:gd name="T21" fmla="*/ 48 h 150"/>
                <a:gd name="T22" fmla="*/ 67 w 94"/>
                <a:gd name="T23" fmla="*/ 43 h 150"/>
                <a:gd name="T24" fmla="*/ 47 w 94"/>
                <a:gd name="T25" fmla="*/ 21 h 150"/>
                <a:gd name="T26" fmla="*/ 26 w 94"/>
                <a:gd name="T27" fmla="*/ 40 h 150"/>
                <a:gd name="T28" fmla="*/ 41 w 94"/>
                <a:gd name="T29" fmla="*/ 60 h 150"/>
                <a:gd name="T30" fmla="*/ 65 w 94"/>
                <a:gd name="T31" fmla="*/ 69 h 150"/>
                <a:gd name="T32" fmla="*/ 94 w 94"/>
                <a:gd name="T33" fmla="*/ 108 h 150"/>
                <a:gd name="T34" fmla="*/ 46 w 94"/>
                <a:gd name="T35" fmla="*/ 150 h 150"/>
                <a:gd name="T36" fmla="*/ 0 w 94"/>
                <a:gd name="T37" fmla="*/ 106 h 150"/>
                <a:gd name="T38" fmla="*/ 1 w 94"/>
                <a:gd name="T39" fmla="*/ 99 h 150"/>
                <a:gd name="T40" fmla="*/ 24 w 94"/>
                <a:gd name="T41"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0">
                  <a:moveTo>
                    <a:pt x="24" y="99"/>
                  </a:moveTo>
                  <a:cubicBezTo>
                    <a:pt x="24" y="100"/>
                    <a:pt x="24" y="102"/>
                    <a:pt x="24" y="104"/>
                  </a:cubicBezTo>
                  <a:cubicBezTo>
                    <a:pt x="24" y="117"/>
                    <a:pt x="29" y="129"/>
                    <a:pt x="47" y="129"/>
                  </a:cubicBezTo>
                  <a:cubicBezTo>
                    <a:pt x="62" y="129"/>
                    <a:pt x="69" y="121"/>
                    <a:pt x="69" y="110"/>
                  </a:cubicBezTo>
                  <a:cubicBezTo>
                    <a:pt x="69" y="99"/>
                    <a:pt x="65" y="93"/>
                    <a:pt x="54" y="89"/>
                  </a:cubicBezTo>
                  <a:cubicBezTo>
                    <a:pt x="31" y="80"/>
                    <a:pt x="31" y="80"/>
                    <a:pt x="31" y="80"/>
                  </a:cubicBezTo>
                  <a:cubicBezTo>
                    <a:pt x="14" y="74"/>
                    <a:pt x="2" y="64"/>
                    <a:pt x="2" y="41"/>
                  </a:cubicBezTo>
                  <a:cubicBezTo>
                    <a:pt x="2" y="17"/>
                    <a:pt x="18" y="0"/>
                    <a:pt x="47" y="0"/>
                  </a:cubicBezTo>
                  <a:cubicBezTo>
                    <a:pt x="84" y="0"/>
                    <a:pt x="91" y="25"/>
                    <a:pt x="91" y="40"/>
                  </a:cubicBezTo>
                  <a:cubicBezTo>
                    <a:pt x="91" y="42"/>
                    <a:pt x="91" y="45"/>
                    <a:pt x="90" y="47"/>
                  </a:cubicBezTo>
                  <a:cubicBezTo>
                    <a:pt x="67" y="48"/>
                    <a:pt x="67" y="48"/>
                    <a:pt x="67" y="48"/>
                  </a:cubicBezTo>
                  <a:cubicBezTo>
                    <a:pt x="67" y="46"/>
                    <a:pt x="67" y="44"/>
                    <a:pt x="67" y="43"/>
                  </a:cubicBezTo>
                  <a:cubicBezTo>
                    <a:pt x="67" y="31"/>
                    <a:pt x="63" y="21"/>
                    <a:pt x="47" y="21"/>
                  </a:cubicBezTo>
                  <a:cubicBezTo>
                    <a:pt x="32" y="21"/>
                    <a:pt x="26" y="29"/>
                    <a:pt x="26" y="40"/>
                  </a:cubicBezTo>
                  <a:cubicBezTo>
                    <a:pt x="26" y="52"/>
                    <a:pt x="32" y="57"/>
                    <a:pt x="41" y="60"/>
                  </a:cubicBezTo>
                  <a:cubicBezTo>
                    <a:pt x="65" y="69"/>
                    <a:pt x="65" y="69"/>
                    <a:pt x="65" y="69"/>
                  </a:cubicBezTo>
                  <a:cubicBezTo>
                    <a:pt x="83" y="76"/>
                    <a:pt x="94" y="87"/>
                    <a:pt x="94" y="108"/>
                  </a:cubicBezTo>
                  <a:cubicBezTo>
                    <a:pt x="94" y="133"/>
                    <a:pt x="78" y="150"/>
                    <a:pt x="46" y="150"/>
                  </a:cubicBezTo>
                  <a:cubicBezTo>
                    <a:pt x="6" y="150"/>
                    <a:pt x="0" y="123"/>
                    <a:pt x="0" y="106"/>
                  </a:cubicBezTo>
                  <a:cubicBezTo>
                    <a:pt x="0" y="104"/>
                    <a:pt x="0" y="102"/>
                    <a:pt x="1" y="99"/>
                  </a:cubicBezTo>
                  <a:lnTo>
                    <a:pt x="24" y="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ar-SA"/>
            </a:p>
          </p:txBody>
        </p:sp>
        <p:sp>
          <p:nvSpPr>
            <p:cNvPr id="50" name="Line 26">
              <a:extLst>
                <a:ext uri="{FF2B5EF4-FFF2-40B4-BE49-F238E27FC236}">
                  <a16:creationId xmlns:a16="http://schemas.microsoft.com/office/drawing/2014/main" id="{24828E4D-3443-137A-0BB1-C8A4402565D0}"/>
                </a:ext>
              </a:extLst>
            </p:cNvPr>
            <p:cNvSpPr>
              <a:spLocks noChangeShapeType="1"/>
            </p:cNvSpPr>
            <p:nvPr userDrawn="1"/>
          </p:nvSpPr>
          <p:spPr bwMode="auto">
            <a:xfrm>
              <a:off x="2862263" y="2233613"/>
              <a:ext cx="591978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r>
                <a:rPr lang="en-GB" dirty="0"/>
                <a:t> </a:t>
              </a:r>
              <a:endParaRPr lang="ar-SA" dirty="0"/>
            </a:p>
          </p:txBody>
        </p:sp>
        <p:sp>
          <p:nvSpPr>
            <p:cNvPr id="51" name="Line 27">
              <a:extLst>
                <a:ext uri="{FF2B5EF4-FFF2-40B4-BE49-F238E27FC236}">
                  <a16:creationId xmlns:a16="http://schemas.microsoft.com/office/drawing/2014/main" id="{A1B34373-644D-9EF9-51D1-172406018136}"/>
                </a:ext>
              </a:extLst>
            </p:cNvPr>
            <p:cNvSpPr>
              <a:spLocks noChangeShapeType="1"/>
            </p:cNvSpPr>
            <p:nvPr userDrawn="1"/>
          </p:nvSpPr>
          <p:spPr bwMode="auto">
            <a:xfrm>
              <a:off x="5784850" y="180976"/>
              <a:ext cx="0" cy="2052638"/>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sp>
          <p:nvSpPr>
            <p:cNvPr id="52" name="Line 29">
              <a:extLst>
                <a:ext uri="{FF2B5EF4-FFF2-40B4-BE49-F238E27FC236}">
                  <a16:creationId xmlns:a16="http://schemas.microsoft.com/office/drawing/2014/main" id="{425040AC-1E9E-666F-D8DC-C10AF6D6BCD6}"/>
                </a:ext>
              </a:extLst>
            </p:cNvPr>
            <p:cNvSpPr>
              <a:spLocks noChangeShapeType="1"/>
            </p:cNvSpPr>
            <p:nvPr userDrawn="1"/>
          </p:nvSpPr>
          <p:spPr bwMode="auto">
            <a:xfrm>
              <a:off x="2857500" y="4176713"/>
              <a:ext cx="5924550"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ar-SA"/>
            </a:p>
          </p:txBody>
        </p:sp>
      </p:grpSp>
      <p:sp>
        <p:nvSpPr>
          <p:cNvPr id="19" name="Picture Placeholder 9">
            <a:extLst>
              <a:ext uri="{FF2B5EF4-FFF2-40B4-BE49-F238E27FC236}">
                <a16:creationId xmlns:a16="http://schemas.microsoft.com/office/drawing/2014/main" id="{000C27CB-E83C-CDC6-A8E1-49777CF54CD2}"/>
              </a:ext>
            </a:extLst>
          </p:cNvPr>
          <p:cNvSpPr>
            <a:spLocks noGrp="1"/>
          </p:cNvSpPr>
          <p:nvPr>
            <p:ph type="pic" sz="quarter" idx="13" hasCustomPrompt="1"/>
          </p:nvPr>
        </p:nvSpPr>
        <p:spPr>
          <a:xfrm>
            <a:off x="5113344" y="294881"/>
            <a:ext cx="6785761" cy="5741588"/>
          </a:xfrm>
          <a:solidFill>
            <a:schemeClr val="bg1">
              <a:lumMod val="85000"/>
            </a:schemeClr>
          </a:solidFill>
          <a:ln w="19050">
            <a:noFill/>
            <a:miter lim="800000"/>
          </a:ln>
        </p:spPr>
        <p:txBody>
          <a:bodyPr/>
          <a:lstStyle>
            <a:lvl1pPr>
              <a:defRPr sz="1200"/>
            </a:lvl1pPr>
          </a:lstStyle>
          <a:p>
            <a:r>
              <a:rPr lang="en-GB" dirty="0"/>
              <a:t>Add picture</a:t>
            </a:r>
            <a:endParaRPr lang="ar-SA" dirty="0"/>
          </a:p>
        </p:txBody>
      </p:sp>
      <p:sp>
        <p:nvSpPr>
          <p:cNvPr id="20" name="Rectangle 19">
            <a:extLst>
              <a:ext uri="{FF2B5EF4-FFF2-40B4-BE49-F238E27FC236}">
                <a16:creationId xmlns:a16="http://schemas.microsoft.com/office/drawing/2014/main" id="{D7A00B3E-D6B4-DD53-BAC9-B32C815B4AB2}"/>
              </a:ext>
            </a:extLst>
          </p:cNvPr>
          <p:cNvSpPr/>
          <p:nvPr userDrawn="1"/>
        </p:nvSpPr>
        <p:spPr>
          <a:xfrm>
            <a:off x="5103813" y="284164"/>
            <a:ext cx="6804025" cy="5760788"/>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ar-SA" sz="1400" dirty="0" err="1">
              <a:solidFill>
                <a:schemeClr val="tx1"/>
              </a:solidFill>
            </a:endParaRPr>
          </a:p>
        </p:txBody>
      </p:sp>
    </p:spTree>
    <p:extLst>
      <p:ext uri="{BB962C8B-B14F-4D97-AF65-F5344CB8AC3E}">
        <p14:creationId xmlns:p14="http://schemas.microsoft.com/office/powerpoint/2010/main" val="38210353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CE3174-80BB-2116-F60F-547779A5706F}"/>
              </a:ext>
            </a:extLst>
          </p:cNvPr>
          <p:cNvSpPr/>
          <p:nvPr userDrawn="1"/>
        </p:nvSpPr>
        <p:spPr>
          <a:xfrm>
            <a:off x="284163" y="284163"/>
            <a:ext cx="11623674" cy="60052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2" name="Title 1">
            <a:extLst>
              <a:ext uri="{FF2B5EF4-FFF2-40B4-BE49-F238E27FC236}">
                <a16:creationId xmlns:a16="http://schemas.microsoft.com/office/drawing/2014/main" id="{43DE1B9C-28C7-BA43-28C9-3915DB6432C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EFC9D83-0712-5C6B-C9AE-4F5F1BED2CD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9EC38BDC-F847-171B-C538-88B55A9B4DC2}"/>
              </a:ext>
            </a:extLst>
          </p:cNvPr>
          <p:cNvSpPr>
            <a:spLocks noGrp="1"/>
          </p:cNvSpPr>
          <p:nvPr>
            <p:ph type="dt" sz="half" idx="10"/>
          </p:nvPr>
        </p:nvSpPr>
        <p:spPr/>
        <p:txBody>
          <a:bodyPr/>
          <a:lstStyle/>
          <a:p>
            <a:fld id="{B626DA7E-C44E-42BA-8A00-8F5027E3A24E}" type="datetime1">
              <a:rPr lang="en-GB" smtClean="0"/>
              <a:t>06/06/2025</a:t>
            </a:fld>
            <a:endParaRPr lang="en-GB" dirty="0"/>
          </a:p>
        </p:txBody>
      </p:sp>
      <p:sp>
        <p:nvSpPr>
          <p:cNvPr id="8" name="Footer Placeholder 7">
            <a:extLst>
              <a:ext uri="{FF2B5EF4-FFF2-40B4-BE49-F238E27FC236}">
                <a16:creationId xmlns:a16="http://schemas.microsoft.com/office/drawing/2014/main" id="{C7A67E1A-24DF-C1BF-39BF-143C88D9038E}"/>
              </a:ext>
            </a:extLst>
          </p:cNvPr>
          <p:cNvSpPr>
            <a:spLocks noGrp="1"/>
          </p:cNvSpPr>
          <p:nvPr>
            <p:ph type="ftr" sz="quarter" idx="11"/>
          </p:nvPr>
        </p:nvSpPr>
        <p:spPr/>
        <p:txBody>
          <a:bodyPr/>
          <a:lstStyle/>
          <a:p>
            <a:r>
              <a:rPr lang="en-GB"/>
              <a:t>Presentation title</a:t>
            </a:r>
            <a:endParaRPr lang="en-GB" dirty="0"/>
          </a:p>
        </p:txBody>
      </p:sp>
      <p:sp>
        <p:nvSpPr>
          <p:cNvPr id="9" name="Slide Number Placeholder 8">
            <a:extLst>
              <a:ext uri="{FF2B5EF4-FFF2-40B4-BE49-F238E27FC236}">
                <a16:creationId xmlns:a16="http://schemas.microsoft.com/office/drawing/2014/main" id="{49421C5D-C064-97CD-2C78-D62A8A8762B9}"/>
              </a:ext>
            </a:extLst>
          </p:cNvPr>
          <p:cNvSpPr>
            <a:spLocks noGrp="1"/>
          </p:cNvSpPr>
          <p:nvPr>
            <p:ph type="sldNum" sz="quarter" idx="12"/>
          </p:nvPr>
        </p:nvSpPr>
        <p:spPr/>
        <p:txBody>
          <a:bodyPr/>
          <a:lstStyle/>
          <a:p>
            <a:fld id="{255DAFDF-2EF6-44FB-8AA4-C1E9B7563AAC}" type="slidenum">
              <a:rPr lang="en-GB" smtClean="0"/>
              <a:pPr/>
              <a:t>‹#›</a:t>
            </a:fld>
            <a:endParaRPr lang="en-GB" dirty="0"/>
          </a:p>
        </p:txBody>
      </p:sp>
      <p:sp>
        <p:nvSpPr>
          <p:cNvPr id="4" name="TextBox 3">
            <a:extLst>
              <a:ext uri="{FF2B5EF4-FFF2-40B4-BE49-F238E27FC236}">
                <a16:creationId xmlns:a16="http://schemas.microsoft.com/office/drawing/2014/main" id="{60C98947-3455-C279-C7DF-AAE8110E711E}"/>
              </a:ext>
            </a:extLst>
          </p:cNvPr>
          <p:cNvSpPr txBox="1"/>
          <p:nvPr userDrawn="1"/>
        </p:nvSpPr>
        <p:spPr>
          <a:xfrm>
            <a:off x="7939088" y="6289437"/>
            <a:ext cx="3117850" cy="284399"/>
          </a:xfrm>
          <a:prstGeom prst="rect">
            <a:avLst/>
          </a:prstGeom>
          <a:noFill/>
        </p:spPr>
        <p:txBody>
          <a:bodyPr wrap="square" lIns="0" tIns="0" rIns="0" bIns="0" rtlCol="0" anchor="ctr" anchorCtr="0">
            <a:noAutofit/>
          </a:bodyPr>
          <a:lstStyle/>
          <a:p>
            <a:r>
              <a:rPr lang="en-GB" sz="1000" kern="1000" spc="0" baseline="0" dirty="0">
                <a:latin typeface="Roboto Mono" pitchFamily="2" charset="0"/>
                <a:ea typeface="Roboto Mono" pitchFamily="2" charset="0"/>
              </a:rPr>
              <a:t>The National Archives</a:t>
            </a:r>
          </a:p>
        </p:txBody>
      </p:sp>
      <p:sp>
        <p:nvSpPr>
          <p:cNvPr id="5" name="Rectangle 4">
            <a:extLst>
              <a:ext uri="{FF2B5EF4-FFF2-40B4-BE49-F238E27FC236}">
                <a16:creationId xmlns:a16="http://schemas.microsoft.com/office/drawing/2014/main" id="{D07D0E5B-E63F-4840-5005-88B1E0DD2921}"/>
              </a:ext>
            </a:extLst>
          </p:cNvPr>
          <p:cNvSpPr/>
          <p:nvPr userDrawn="1"/>
        </p:nvSpPr>
        <p:spPr>
          <a:xfrm>
            <a:off x="284163" y="6289438"/>
            <a:ext cx="11623674"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
        <p:nvSpPr>
          <p:cNvPr id="6" name="Rectangle 5">
            <a:extLst>
              <a:ext uri="{FF2B5EF4-FFF2-40B4-BE49-F238E27FC236}">
                <a16:creationId xmlns:a16="http://schemas.microsoft.com/office/drawing/2014/main" id="{62A39C18-B789-E047-279F-B5730355F648}"/>
              </a:ext>
            </a:extLst>
          </p:cNvPr>
          <p:cNvSpPr/>
          <p:nvPr userDrawn="1"/>
        </p:nvSpPr>
        <p:spPr>
          <a:xfrm>
            <a:off x="7654925" y="6289438"/>
            <a:ext cx="3402013" cy="28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r-SA"/>
          </a:p>
        </p:txBody>
      </p:sp>
    </p:spTree>
    <p:extLst>
      <p:ext uri="{BB962C8B-B14F-4D97-AF65-F5344CB8AC3E}">
        <p14:creationId xmlns:p14="http://schemas.microsoft.com/office/powerpoint/2010/main" val="189317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E5B8DD-4ADB-B120-268F-DFAA0362B915}"/>
              </a:ext>
            </a:extLst>
          </p:cNvPr>
          <p:cNvSpPr>
            <a:spLocks noGrp="1"/>
          </p:cNvSpPr>
          <p:nvPr>
            <p:ph type="title"/>
          </p:nvPr>
        </p:nvSpPr>
        <p:spPr>
          <a:xfrm>
            <a:off x="568325" y="595835"/>
            <a:ext cx="8788400" cy="1094853"/>
          </a:xfrm>
          <a:prstGeom prst="rect">
            <a:avLst/>
          </a:prstGeom>
        </p:spPr>
        <p:txBody>
          <a:bodyPr vert="horz" lIns="0" tIns="0" rIns="0" bIns="0" rtlCol="0" anchor="t" anchorCtr="0">
            <a:no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036BFAB1-7A5B-2D25-9DEE-F8F5D58704BC}"/>
              </a:ext>
            </a:extLst>
          </p:cNvPr>
          <p:cNvSpPr>
            <a:spLocks noGrp="1"/>
          </p:cNvSpPr>
          <p:nvPr>
            <p:ph type="body" idx="1"/>
          </p:nvPr>
        </p:nvSpPr>
        <p:spPr>
          <a:xfrm>
            <a:off x="568325" y="1982183"/>
            <a:ext cx="11056938" cy="4091195"/>
          </a:xfrm>
          <a:prstGeom prst="rect">
            <a:avLst/>
          </a:prstGeom>
        </p:spPr>
        <p:txBody>
          <a:bodyPr vert="horz" lIns="0" tIns="0" rIns="0" bIns="0" rtlCol="0" anchor="t" anchorCtr="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158EB28B-8195-4E7C-61A0-6A02093082B8}"/>
              </a:ext>
            </a:extLst>
          </p:cNvPr>
          <p:cNvSpPr>
            <a:spLocks noGrp="1"/>
          </p:cNvSpPr>
          <p:nvPr>
            <p:ph type="dt" sz="half" idx="2"/>
          </p:nvPr>
        </p:nvSpPr>
        <p:spPr>
          <a:xfrm>
            <a:off x="5670550" y="6289437"/>
            <a:ext cx="1700212" cy="284399"/>
          </a:xfrm>
          <a:prstGeom prst="rect">
            <a:avLst/>
          </a:prstGeom>
        </p:spPr>
        <p:txBody>
          <a:bodyPr vert="horz" lIns="0" tIns="0" rIns="0" bIns="0" rtlCol="0" anchor="ctr" anchorCtr="0">
            <a:noAutofit/>
          </a:bodyPr>
          <a:lstStyle>
            <a:lvl1pPr algn="r">
              <a:defRPr sz="1000">
                <a:solidFill>
                  <a:schemeClr val="tx1"/>
                </a:solidFill>
                <a:latin typeface="Roboto Mono" pitchFamily="2" charset="0"/>
                <a:ea typeface="Roboto Mono" pitchFamily="2" charset="0"/>
              </a:defRPr>
            </a:lvl1pPr>
          </a:lstStyle>
          <a:p>
            <a:fld id="{C42A0F52-6B0D-4E0A-B834-2E026D853F37}" type="datetime1">
              <a:rPr lang="en-GB" smtClean="0"/>
              <a:t>06/06/2025</a:t>
            </a:fld>
            <a:endParaRPr lang="en-GB" dirty="0"/>
          </a:p>
        </p:txBody>
      </p:sp>
      <p:sp>
        <p:nvSpPr>
          <p:cNvPr id="5" name="Footer Placeholder 4">
            <a:extLst>
              <a:ext uri="{FF2B5EF4-FFF2-40B4-BE49-F238E27FC236}">
                <a16:creationId xmlns:a16="http://schemas.microsoft.com/office/drawing/2014/main" id="{2607CD13-F9ED-4F28-35D0-7B640AE9A7AA}"/>
              </a:ext>
            </a:extLst>
          </p:cNvPr>
          <p:cNvSpPr>
            <a:spLocks noGrp="1"/>
          </p:cNvSpPr>
          <p:nvPr>
            <p:ph type="ftr" sz="quarter" idx="3"/>
          </p:nvPr>
        </p:nvSpPr>
        <p:spPr>
          <a:xfrm>
            <a:off x="568325" y="6289439"/>
            <a:ext cx="5102225" cy="284399"/>
          </a:xfrm>
          <a:prstGeom prst="rect">
            <a:avLst/>
          </a:prstGeom>
        </p:spPr>
        <p:txBody>
          <a:bodyPr vert="horz" lIns="0" tIns="0" rIns="0" bIns="0" rtlCol="0" anchor="ctr" anchorCtr="0">
            <a:noAutofit/>
          </a:bodyPr>
          <a:lstStyle>
            <a:lvl1pPr algn="l">
              <a:defRPr sz="1000">
                <a:solidFill>
                  <a:schemeClr val="tx1"/>
                </a:solidFill>
                <a:latin typeface="Roboto Mono" pitchFamily="2" charset="0"/>
                <a:ea typeface="Roboto Mono" pitchFamily="2" charset="0"/>
              </a:defRPr>
            </a:lvl1pPr>
          </a:lstStyle>
          <a:p>
            <a:r>
              <a:rPr lang="en-GB" dirty="0"/>
              <a:t>Presentation title</a:t>
            </a:r>
          </a:p>
        </p:txBody>
      </p:sp>
      <p:sp>
        <p:nvSpPr>
          <p:cNvPr id="6" name="Slide Number Placeholder 5">
            <a:extLst>
              <a:ext uri="{FF2B5EF4-FFF2-40B4-BE49-F238E27FC236}">
                <a16:creationId xmlns:a16="http://schemas.microsoft.com/office/drawing/2014/main" id="{F5FAEEF6-E136-7759-718C-FEFDD6F8BDFE}"/>
              </a:ext>
            </a:extLst>
          </p:cNvPr>
          <p:cNvSpPr>
            <a:spLocks noGrp="1"/>
          </p:cNvSpPr>
          <p:nvPr>
            <p:ph type="sldNum" sz="quarter" idx="4"/>
          </p:nvPr>
        </p:nvSpPr>
        <p:spPr>
          <a:xfrm>
            <a:off x="11056938" y="6289437"/>
            <a:ext cx="568325" cy="284399"/>
          </a:xfrm>
          <a:prstGeom prst="rect">
            <a:avLst/>
          </a:prstGeom>
        </p:spPr>
        <p:txBody>
          <a:bodyPr vert="horz" lIns="0" tIns="0" rIns="0" bIns="0" rtlCol="0" anchor="ctr" anchorCtr="0">
            <a:noAutofit/>
          </a:bodyPr>
          <a:lstStyle>
            <a:lvl1pPr algn="r">
              <a:defRPr sz="1000">
                <a:solidFill>
                  <a:schemeClr val="tx1"/>
                </a:solidFill>
                <a:latin typeface="Roboto Mono" pitchFamily="2" charset="0"/>
                <a:ea typeface="Roboto Mono" pitchFamily="2" charset="0"/>
              </a:defRPr>
            </a:lvl1pPr>
          </a:lstStyle>
          <a:p>
            <a:fld id="{255DAFDF-2EF6-44FB-8AA4-C1E9B7563AAC}" type="slidenum">
              <a:rPr lang="en-GB" smtClean="0"/>
              <a:pPr/>
              <a:t>‹#›</a:t>
            </a:fld>
            <a:endParaRPr lang="en-GB" dirty="0"/>
          </a:p>
        </p:txBody>
      </p:sp>
    </p:spTree>
    <p:extLst>
      <p:ext uri="{BB962C8B-B14F-4D97-AF65-F5344CB8AC3E}">
        <p14:creationId xmlns:p14="http://schemas.microsoft.com/office/powerpoint/2010/main" val="3630551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8" r:id="rId3"/>
    <p:sldLayoutId id="2147483662" r:id="rId4"/>
    <p:sldLayoutId id="2147483656" r:id="rId5"/>
    <p:sldLayoutId id="2147483663" r:id="rId6"/>
    <p:sldLayoutId id="2147483659" r:id="rId7"/>
    <p:sldLayoutId id="2147483664" r:id="rId8"/>
    <p:sldLayoutId id="2147483650" r:id="rId9"/>
    <p:sldLayoutId id="2147483660" r:id="rId10"/>
    <p:sldLayoutId id="2147483671" r:id="rId11"/>
    <p:sldLayoutId id="2147483651" r:id="rId12"/>
    <p:sldLayoutId id="2147483665" r:id="rId13"/>
    <p:sldLayoutId id="2147483652" r:id="rId14"/>
    <p:sldLayoutId id="2147483666" r:id="rId15"/>
    <p:sldLayoutId id="2147483667" r:id="rId16"/>
    <p:sldLayoutId id="2147483654" r:id="rId17"/>
    <p:sldLayoutId id="2147483655" r:id="rId18"/>
    <p:sldLayoutId id="2147483668" r:id="rId19"/>
    <p:sldLayoutId id="2147483669" r:id="rId20"/>
  </p:sldLayoutIdLst>
  <p:hf hdr="0" dt="0"/>
  <p:txStyles>
    <p:titleStyle>
      <a:lvl1pPr algn="l" defTabSz="914400" rtl="0" eaLnBrk="1" latinLnBrk="0" hangingPunct="1">
        <a:lnSpc>
          <a:spcPct val="85000"/>
        </a:lnSpc>
        <a:spcBef>
          <a:spcPct val="0"/>
        </a:spcBef>
        <a:buNone/>
        <a:defRPr sz="4400" kern="1200" spc="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000"/>
        </a:spcAft>
        <a:buFont typeface="Arial" panose="020B0604020202020204" pitchFamily="34" charset="0"/>
        <a:buNone/>
        <a:defRPr sz="1400"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1000"/>
        </a:spcAft>
        <a:buFont typeface="Arial" panose="020B0604020202020204" pitchFamily="34" charset="0"/>
        <a:buNone/>
        <a:defRPr sz="1400" b="1" kern="1200" spc="0" baseline="0">
          <a:solidFill>
            <a:schemeClr val="tx1"/>
          </a:solidFill>
          <a:latin typeface="+mn-lt"/>
          <a:ea typeface="+mn-ea"/>
          <a:cs typeface="+mn-cs"/>
        </a:defRPr>
      </a:lvl2pPr>
      <a:lvl3pPr marL="269875" indent="-269875" algn="l" defTabSz="914400" rtl="0" eaLnBrk="1" latinLnBrk="0" hangingPunct="1">
        <a:lnSpc>
          <a:spcPct val="100000"/>
        </a:lnSpc>
        <a:spcBef>
          <a:spcPts val="0"/>
        </a:spcBef>
        <a:spcAft>
          <a:spcPts val="1000"/>
        </a:spcAft>
        <a:buSzPct val="80000"/>
        <a:buFont typeface="Wingdings" panose="05000000000000000000" pitchFamily="2" charset="2"/>
        <a:buChar char=""/>
        <a:defRPr sz="1400" kern="1200">
          <a:solidFill>
            <a:schemeClr val="tx1"/>
          </a:solidFill>
          <a:latin typeface="+mn-lt"/>
          <a:ea typeface="+mn-ea"/>
          <a:cs typeface="+mn-cs"/>
        </a:defRPr>
      </a:lvl3pPr>
      <a:lvl4pPr marL="539750" indent="-269875" algn="l" defTabSz="914400" rtl="0" eaLnBrk="1" latinLnBrk="0" hangingPunct="1">
        <a:lnSpc>
          <a:spcPct val="100000"/>
        </a:lnSpc>
        <a:spcBef>
          <a:spcPts val="0"/>
        </a:spcBef>
        <a:spcAft>
          <a:spcPts val="1000"/>
        </a:spcAft>
        <a:buSzPct val="80000"/>
        <a:buFont typeface="Wingdings" panose="05000000000000000000" pitchFamily="2" charset="2"/>
        <a:buChar char="n"/>
        <a:defRPr sz="1400" kern="1200">
          <a:solidFill>
            <a:schemeClr val="tx1"/>
          </a:solidFill>
          <a:latin typeface="+mn-lt"/>
          <a:ea typeface="+mn-ea"/>
          <a:cs typeface="+mn-cs"/>
        </a:defRPr>
      </a:lvl4pPr>
      <a:lvl5pPr marL="804863" indent="-265113" algn="l" defTabSz="914400" rtl="0" eaLnBrk="1" latinLnBrk="0" hangingPunct="1">
        <a:lnSpc>
          <a:spcPct val="100000"/>
        </a:lnSpc>
        <a:spcBef>
          <a:spcPts val="0"/>
        </a:spcBef>
        <a:spcAft>
          <a:spcPts val="1000"/>
        </a:spcAft>
        <a:buSzPct val="80000"/>
        <a:buFont typeface="Wingdings" panose="05000000000000000000" pitchFamily="2" charset="2"/>
        <a:buChar char="n"/>
        <a:defRPr sz="1400" kern="1200">
          <a:solidFill>
            <a:schemeClr val="tx1"/>
          </a:solidFill>
          <a:latin typeface="+mn-lt"/>
          <a:ea typeface="+mn-ea"/>
          <a:cs typeface="+mn-cs"/>
        </a:defRPr>
      </a:lvl5pPr>
      <a:lvl6pPr marL="342900" indent="-342900" algn="l" defTabSz="914400" rtl="0" eaLnBrk="1" latinLnBrk="0" hangingPunct="1">
        <a:lnSpc>
          <a:spcPct val="100000"/>
        </a:lnSpc>
        <a:spcBef>
          <a:spcPts val="0"/>
        </a:spcBef>
        <a:spcAft>
          <a:spcPts val="1000"/>
        </a:spcAft>
        <a:buSzPct val="80000"/>
        <a:buFont typeface="+mj-lt"/>
        <a:buAutoNum type="arabicPeriod"/>
        <a:defRPr sz="1400" kern="1200">
          <a:solidFill>
            <a:schemeClr val="tx1"/>
          </a:solidFill>
          <a:latin typeface="+mn-lt"/>
          <a:ea typeface="+mn-ea"/>
          <a:cs typeface="+mn-cs"/>
        </a:defRPr>
      </a:lvl6pPr>
      <a:lvl7pPr marL="717550" indent="-342900" algn="l" defTabSz="914400" rtl="0" eaLnBrk="1" latinLnBrk="0" hangingPunct="1">
        <a:lnSpc>
          <a:spcPct val="100000"/>
        </a:lnSpc>
        <a:spcBef>
          <a:spcPts val="0"/>
        </a:spcBef>
        <a:spcAft>
          <a:spcPts val="1000"/>
        </a:spcAft>
        <a:buSzPct val="80000"/>
        <a:buFont typeface="+mj-lt"/>
        <a:buAutoNum type="alphaLcPeriod"/>
        <a:defRPr sz="1400" kern="1200">
          <a:solidFill>
            <a:schemeClr val="tx1"/>
          </a:solidFill>
          <a:latin typeface="+mn-lt"/>
          <a:ea typeface="+mn-ea"/>
          <a:cs typeface="+mn-cs"/>
        </a:defRPr>
      </a:lvl7pPr>
      <a:lvl8pPr marL="1076325" indent="-342900" algn="l" defTabSz="914400" rtl="0" eaLnBrk="1" latinLnBrk="0" hangingPunct="1">
        <a:lnSpc>
          <a:spcPct val="100000"/>
        </a:lnSpc>
        <a:spcBef>
          <a:spcPts val="0"/>
        </a:spcBef>
        <a:spcAft>
          <a:spcPts val="1000"/>
        </a:spcAft>
        <a:buSzPct val="80000"/>
        <a:buFont typeface="+mj-lt"/>
        <a:buAutoNum type="romanLcPeriod"/>
        <a:defRPr sz="1400" kern="1200">
          <a:solidFill>
            <a:schemeClr val="tx1"/>
          </a:solidFill>
          <a:latin typeface="+mn-lt"/>
          <a:ea typeface="+mn-ea"/>
          <a:cs typeface="+mn-cs"/>
        </a:defRPr>
      </a:lvl8pPr>
      <a:lvl9pPr marL="1435100" indent="-342900" algn="l" defTabSz="914400" rtl="0" eaLnBrk="1" latinLnBrk="0" hangingPunct="1">
        <a:lnSpc>
          <a:spcPct val="100000"/>
        </a:lnSpc>
        <a:spcBef>
          <a:spcPts val="0"/>
        </a:spcBef>
        <a:spcAft>
          <a:spcPts val="1000"/>
        </a:spcAft>
        <a:buSzPct val="80000"/>
        <a:buFont typeface="+mj-lt"/>
        <a:buAutoNum type="alphaUcPeriod"/>
        <a:defRPr sz="14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9" userDrawn="1">
          <p15:clr>
            <a:srgbClr val="F26B43"/>
          </p15:clr>
        </p15:guide>
        <p15:guide id="2" pos="358" userDrawn="1">
          <p15:clr>
            <a:srgbClr val="F26B43"/>
          </p15:clr>
        </p15:guide>
        <p15:guide id="3" pos="536" userDrawn="1">
          <p15:clr>
            <a:srgbClr val="F26B43"/>
          </p15:clr>
        </p15:guide>
        <p15:guide id="4" pos="714" userDrawn="1">
          <p15:clr>
            <a:srgbClr val="F26B43"/>
          </p15:clr>
        </p15:guide>
        <p15:guide id="7" pos="7501" userDrawn="1">
          <p15:clr>
            <a:srgbClr val="F26B43"/>
          </p15:clr>
        </p15:guide>
        <p15:guide id="8" pos="7323" userDrawn="1">
          <p15:clr>
            <a:srgbClr val="F26B43"/>
          </p15:clr>
        </p15:guide>
        <p15:guide id="9" pos="893" userDrawn="1">
          <p15:clr>
            <a:srgbClr val="F26B43"/>
          </p15:clr>
        </p15:guide>
        <p15:guide id="10" pos="1072" userDrawn="1">
          <p15:clr>
            <a:srgbClr val="F26B43"/>
          </p15:clr>
        </p15:guide>
        <p15:guide id="11" pos="1251" userDrawn="1">
          <p15:clr>
            <a:srgbClr val="F26B43"/>
          </p15:clr>
        </p15:guide>
        <p15:guide id="12" pos="1429" userDrawn="1">
          <p15:clr>
            <a:srgbClr val="F26B43"/>
          </p15:clr>
        </p15:guide>
        <p15:guide id="13" pos="1607" userDrawn="1">
          <p15:clr>
            <a:srgbClr val="F26B43"/>
          </p15:clr>
        </p15:guide>
        <p15:guide id="14" pos="1786" userDrawn="1">
          <p15:clr>
            <a:srgbClr val="F26B43"/>
          </p15:clr>
        </p15:guide>
        <p15:guide id="15" pos="1964" userDrawn="1">
          <p15:clr>
            <a:srgbClr val="F26B43"/>
          </p15:clr>
        </p15:guide>
        <p15:guide id="16" pos="3036" userDrawn="1">
          <p15:clr>
            <a:srgbClr val="F26B43"/>
          </p15:clr>
        </p15:guide>
        <p15:guide id="17" pos="2143" userDrawn="1">
          <p15:clr>
            <a:srgbClr val="F26B43"/>
          </p15:clr>
        </p15:guide>
        <p15:guide id="18" pos="2322" userDrawn="1">
          <p15:clr>
            <a:srgbClr val="F26B43"/>
          </p15:clr>
        </p15:guide>
        <p15:guide id="19" pos="2679" userDrawn="1">
          <p15:clr>
            <a:srgbClr val="F26B43"/>
          </p15:clr>
        </p15:guide>
        <p15:guide id="20" pos="2858" userDrawn="1">
          <p15:clr>
            <a:srgbClr val="F26B43"/>
          </p15:clr>
        </p15:guide>
        <p15:guide id="21" pos="4108" userDrawn="1">
          <p15:clr>
            <a:srgbClr val="F26B43"/>
          </p15:clr>
        </p15:guide>
        <p15:guide id="22" pos="3215" userDrawn="1">
          <p15:clr>
            <a:srgbClr val="F26B43"/>
          </p15:clr>
        </p15:guide>
        <p15:guide id="23" pos="3392" userDrawn="1">
          <p15:clr>
            <a:srgbClr val="F26B43"/>
          </p15:clr>
        </p15:guide>
        <p15:guide id="24" pos="3572" userDrawn="1">
          <p15:clr>
            <a:srgbClr val="F26B43"/>
          </p15:clr>
        </p15:guide>
        <p15:guide id="25" pos="4465" userDrawn="1">
          <p15:clr>
            <a:srgbClr val="F26B43"/>
          </p15:clr>
        </p15:guide>
        <p15:guide id="26" pos="5001" userDrawn="1">
          <p15:clr>
            <a:srgbClr val="F26B43"/>
          </p15:clr>
        </p15:guide>
        <p15:guide id="27" pos="4643" userDrawn="1">
          <p15:clr>
            <a:srgbClr val="F26B43"/>
          </p15:clr>
        </p15:guide>
        <p15:guide id="28" pos="4822" userDrawn="1">
          <p15:clr>
            <a:srgbClr val="F26B43"/>
          </p15:clr>
        </p15:guide>
        <p15:guide id="29" pos="5179" userDrawn="1">
          <p15:clr>
            <a:srgbClr val="F26B43"/>
          </p15:clr>
        </p15:guide>
        <p15:guide id="30" pos="5537" userDrawn="1">
          <p15:clr>
            <a:srgbClr val="F26B43"/>
          </p15:clr>
        </p15:guide>
        <p15:guide id="31" pos="5358" userDrawn="1">
          <p15:clr>
            <a:srgbClr val="F26B43"/>
          </p15:clr>
        </p15:guide>
        <p15:guide id="32" pos="6608" userDrawn="1">
          <p15:clr>
            <a:srgbClr val="F26B43"/>
          </p15:clr>
        </p15:guide>
        <p15:guide id="33" pos="5715" userDrawn="1">
          <p15:clr>
            <a:srgbClr val="F26B43"/>
          </p15:clr>
        </p15:guide>
        <p15:guide id="34" pos="4286" userDrawn="1">
          <p15:clr>
            <a:srgbClr val="F26B43"/>
          </p15:clr>
        </p15:guide>
        <p15:guide id="36" pos="6072" userDrawn="1">
          <p15:clr>
            <a:srgbClr val="F26B43"/>
          </p15:clr>
        </p15:guide>
        <p15:guide id="38" pos="6786" userDrawn="1">
          <p15:clr>
            <a:srgbClr val="F26B43"/>
          </p15:clr>
        </p15:guide>
        <p15:guide id="39" pos="5894" userDrawn="1">
          <p15:clr>
            <a:srgbClr val="F26B43"/>
          </p15:clr>
        </p15:guide>
        <p15:guide id="40" pos="6429" userDrawn="1">
          <p15:clr>
            <a:srgbClr val="F26B43"/>
          </p15:clr>
        </p15:guide>
        <p15:guide id="43" pos="7144" userDrawn="1">
          <p15:clr>
            <a:srgbClr val="F26B43"/>
          </p15:clr>
        </p15:guide>
        <p15:guide id="45" pos="2501" userDrawn="1">
          <p15:clr>
            <a:srgbClr val="F26B43"/>
          </p15:clr>
        </p15:guide>
        <p15:guide id="48" pos="3751" userDrawn="1">
          <p15:clr>
            <a:srgbClr val="F26B43"/>
          </p15:clr>
        </p15:guide>
        <p15:guide id="49" pos="3929" userDrawn="1">
          <p15:clr>
            <a:srgbClr val="F26B43"/>
          </p15:clr>
        </p15:guide>
        <p15:guide id="50" pos="6251" userDrawn="1">
          <p15:clr>
            <a:srgbClr val="F26B43"/>
          </p15:clr>
        </p15:guide>
        <p15:guide id="51" pos="6965" userDrawn="1">
          <p15:clr>
            <a:srgbClr val="F26B43"/>
          </p15:clr>
        </p15:guide>
        <p15:guide id="52" orient="horz" pos="179" userDrawn="1">
          <p15:clr>
            <a:srgbClr val="F26B43"/>
          </p15:clr>
        </p15:guide>
        <p15:guide id="53" orient="horz" pos="4141" userDrawn="1">
          <p15:clr>
            <a:srgbClr val="F26B43"/>
          </p15:clr>
        </p15:guide>
        <p15:guide id="54" orient="horz" pos="1247" userDrawn="1">
          <p15:clr>
            <a:srgbClr val="F26B43"/>
          </p15:clr>
        </p15:guide>
        <p15:guide id="55" orient="horz" pos="3826" userDrawn="1">
          <p15:clr>
            <a:srgbClr val="F26B43"/>
          </p15:clr>
        </p15:guide>
        <p15:guide id="56" orient="horz" pos="396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rluk.ac.uk/professional-fellowships/"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FECE-8588-2BD0-3936-A74A8C841CA8}"/>
              </a:ext>
            </a:extLst>
          </p:cNvPr>
          <p:cNvSpPr>
            <a:spLocks noGrp="1"/>
          </p:cNvSpPr>
          <p:nvPr>
            <p:ph type="ctrTitle"/>
          </p:nvPr>
        </p:nvSpPr>
        <p:spPr>
          <a:xfrm>
            <a:off x="2104222" y="1990447"/>
            <a:ext cx="7436385" cy="1706400"/>
          </a:xfrm>
        </p:spPr>
        <p:txBody>
          <a:bodyPr/>
          <a:lstStyle/>
          <a:p>
            <a:r>
              <a:rPr lang="en-GB" sz="4000"/>
              <a:t>Collaborative Experimentation</a:t>
            </a:r>
            <a:br>
              <a:rPr lang="en-GB"/>
            </a:br>
            <a:br>
              <a:rPr lang="en-GB" sz="1000"/>
            </a:br>
            <a:r>
              <a:rPr lang="en-GB" sz="3600"/>
              <a:t>The Story So Far</a:t>
            </a:r>
            <a:endParaRPr lang="ar-SA" sz="3600" dirty="0"/>
          </a:p>
        </p:txBody>
      </p:sp>
      <p:pic>
        <p:nvPicPr>
          <p:cNvPr id="10" name="Picture Placeholder 9">
            <a:extLst>
              <a:ext uri="{FF2B5EF4-FFF2-40B4-BE49-F238E27FC236}">
                <a16:creationId xmlns:a16="http://schemas.microsoft.com/office/drawing/2014/main" id="{976730F3-A795-75F7-332F-EFCE79D30C8A}"/>
              </a:ext>
              <a:ext uri="{C183D7F6-B498-43B3-948B-1728B52AA6E4}">
                <adec:decorative xmlns:adec="http://schemas.microsoft.com/office/drawing/2017/decorative" val="1"/>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a:stretch>
            <a:fillRect/>
          </a:stretch>
        </p:blipFill>
        <p:spPr/>
      </p:pic>
      <p:pic>
        <p:nvPicPr>
          <p:cNvPr id="5" name="Picture Placeholder 4">
            <a:extLst>
              <a:ext uri="{FF2B5EF4-FFF2-40B4-BE49-F238E27FC236}">
                <a16:creationId xmlns:a16="http://schemas.microsoft.com/office/drawing/2014/main" id="{1F64C2F2-18B2-84DE-1920-D62E45BFC00F}"/>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4" cstate="screen">
            <a:extLst>
              <a:ext uri="{28A0092B-C50C-407E-A947-70E740481C1C}">
                <a14:useLocalDpi xmlns:a14="http://schemas.microsoft.com/office/drawing/2010/main"/>
              </a:ext>
            </a:extLst>
          </a:blip>
          <a:srcRect l="-17"/>
          <a:stretch/>
        </p:blipFill>
        <p:spPr>
          <a:xfrm>
            <a:off x="4826078" y="295534"/>
            <a:ext cx="7071387" cy="4059238"/>
          </a:xfrm>
        </p:spPr>
      </p:pic>
      <p:pic>
        <p:nvPicPr>
          <p:cNvPr id="7" name="Picture Placeholder 6">
            <a:extLst>
              <a:ext uri="{FF2B5EF4-FFF2-40B4-BE49-F238E27FC236}">
                <a16:creationId xmlns:a16="http://schemas.microsoft.com/office/drawing/2014/main" id="{F1A4B52F-5E3B-7A00-2B92-DCB33874C075}"/>
              </a:ext>
              <a:ext uri="{C183D7F6-B498-43B3-948B-1728B52AA6E4}">
                <adec:decorative xmlns:adec="http://schemas.microsoft.com/office/drawing/2017/decorative" val="1"/>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a:stretch>
            <a:fillRect/>
          </a:stretch>
        </p:blipFill>
        <p:spPr/>
      </p:pic>
      <p:sp>
        <p:nvSpPr>
          <p:cNvPr id="6" name="Subtitle 5">
            <a:extLst>
              <a:ext uri="{FF2B5EF4-FFF2-40B4-BE49-F238E27FC236}">
                <a16:creationId xmlns:a16="http://schemas.microsoft.com/office/drawing/2014/main" id="{A1BC5E42-E47C-05EE-7C59-C0505EF3E956}"/>
              </a:ext>
            </a:extLst>
          </p:cNvPr>
          <p:cNvSpPr>
            <a:spLocks noGrp="1"/>
          </p:cNvSpPr>
          <p:nvPr>
            <p:ph type="subTitle" idx="1"/>
          </p:nvPr>
        </p:nvSpPr>
        <p:spPr/>
        <p:txBody>
          <a:bodyPr/>
          <a:lstStyle/>
          <a:p>
            <a:r>
              <a:rPr lang="en-GB"/>
              <a:t>Research Software Prototyping for Co-Learning and Exploration in Cultural Heritage</a:t>
            </a:r>
          </a:p>
        </p:txBody>
      </p:sp>
    </p:spTree>
    <p:extLst>
      <p:ext uri="{BB962C8B-B14F-4D97-AF65-F5344CB8AC3E}">
        <p14:creationId xmlns:p14="http://schemas.microsoft.com/office/powerpoint/2010/main" val="3429701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C67F-51C4-14D2-1212-5B61252FCD7F}"/>
              </a:ext>
            </a:extLst>
          </p:cNvPr>
          <p:cNvSpPr>
            <a:spLocks noGrp="1"/>
          </p:cNvSpPr>
          <p:nvPr>
            <p:ph type="title"/>
          </p:nvPr>
        </p:nvSpPr>
        <p:spPr/>
        <p:txBody>
          <a:bodyPr/>
          <a:lstStyle/>
          <a:p>
            <a:r>
              <a:rPr lang="en-GB"/>
              <a:t>Topic Model Reflections</a:t>
            </a:r>
          </a:p>
        </p:txBody>
      </p:sp>
      <p:sp>
        <p:nvSpPr>
          <p:cNvPr id="3" name="Content Placeholder 2">
            <a:extLst>
              <a:ext uri="{FF2B5EF4-FFF2-40B4-BE49-F238E27FC236}">
                <a16:creationId xmlns:a16="http://schemas.microsoft.com/office/drawing/2014/main" id="{F477B592-AAB6-04A9-C842-D76CFAD08E62}"/>
              </a:ext>
            </a:extLst>
          </p:cNvPr>
          <p:cNvSpPr>
            <a:spLocks noGrp="1"/>
          </p:cNvSpPr>
          <p:nvPr>
            <p:ph idx="1"/>
          </p:nvPr>
        </p:nvSpPr>
        <p:spPr/>
        <p:txBody>
          <a:bodyPr/>
          <a:lstStyle/>
          <a:p>
            <a:r>
              <a:rPr lang="en-GB" sz="2800"/>
              <a:t>High computational cost</a:t>
            </a:r>
          </a:p>
          <a:p>
            <a:endParaRPr lang="en-GB" sz="2800"/>
          </a:p>
          <a:p>
            <a:r>
              <a:rPr lang="en-GB" sz="2800"/>
              <a:t>Potential for summarization &amp; exploration</a:t>
            </a:r>
          </a:p>
          <a:p>
            <a:endParaRPr lang="en-GB" sz="2800"/>
          </a:p>
          <a:p>
            <a:r>
              <a:rPr lang="en-GB" sz="2800"/>
              <a:t>Search is hard!</a:t>
            </a:r>
          </a:p>
          <a:p>
            <a:endParaRPr lang="en-GB" sz="2800"/>
          </a:p>
        </p:txBody>
      </p:sp>
    </p:spTree>
    <p:extLst>
      <p:ext uri="{BB962C8B-B14F-4D97-AF65-F5344CB8AC3E}">
        <p14:creationId xmlns:p14="http://schemas.microsoft.com/office/powerpoint/2010/main" val="195836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8ABBD4D-AF6C-47AA-EB6C-6F5495ED67FA}"/>
              </a:ext>
              <a:ext uri="{C183D7F6-B498-43B3-948B-1728B52AA6E4}">
                <adec:decorative xmlns:adec="http://schemas.microsoft.com/office/drawing/2017/decorative" val="1"/>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BCCBAA23-7A7E-2E3F-4EF5-146E66F940AB}"/>
              </a:ext>
            </a:extLst>
          </p:cNvPr>
          <p:cNvSpPr>
            <a:spLocks noGrp="1"/>
          </p:cNvSpPr>
          <p:nvPr>
            <p:ph type="title"/>
          </p:nvPr>
        </p:nvSpPr>
        <p:spPr>
          <a:xfrm>
            <a:off x="284161" y="2170358"/>
            <a:ext cx="4357287" cy="2779175"/>
          </a:xfrm>
        </p:spPr>
        <p:txBody>
          <a:bodyPr/>
          <a:lstStyle/>
          <a:p>
            <a:r>
              <a:rPr lang="en-GB"/>
              <a:t>Taking Stock</a:t>
            </a:r>
            <a:endParaRPr lang="ar-SA" dirty="0"/>
          </a:p>
        </p:txBody>
      </p:sp>
    </p:spTree>
    <p:extLst>
      <p:ext uri="{BB962C8B-B14F-4D97-AF65-F5344CB8AC3E}">
        <p14:creationId xmlns:p14="http://schemas.microsoft.com/office/powerpoint/2010/main" val="137978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99BB-9255-6924-0B0C-355BEA19BACE}"/>
              </a:ext>
            </a:extLst>
          </p:cNvPr>
          <p:cNvSpPr>
            <a:spLocks noGrp="1"/>
          </p:cNvSpPr>
          <p:nvPr>
            <p:ph type="title"/>
          </p:nvPr>
        </p:nvSpPr>
        <p:spPr/>
        <p:txBody>
          <a:bodyPr/>
          <a:lstStyle/>
          <a:p>
            <a:r>
              <a:rPr lang="en-GB"/>
              <a:t>Plan (for this morning)</a:t>
            </a:r>
          </a:p>
        </p:txBody>
      </p:sp>
      <p:sp>
        <p:nvSpPr>
          <p:cNvPr id="3" name="Content Placeholder 2">
            <a:extLst>
              <a:ext uri="{FF2B5EF4-FFF2-40B4-BE49-F238E27FC236}">
                <a16:creationId xmlns:a16="http://schemas.microsoft.com/office/drawing/2014/main" id="{4CB62B7D-0EF3-A5FE-6A2D-3F62BAD28EFB}"/>
              </a:ext>
            </a:extLst>
          </p:cNvPr>
          <p:cNvSpPr>
            <a:spLocks noGrp="1"/>
          </p:cNvSpPr>
          <p:nvPr>
            <p:ph idx="1"/>
          </p:nvPr>
        </p:nvSpPr>
        <p:spPr/>
        <p:txBody>
          <a:bodyPr/>
          <a:lstStyle/>
          <a:p>
            <a:r>
              <a:rPr lang="en-GB" sz="2800"/>
              <a:t>Demo</a:t>
            </a:r>
          </a:p>
          <a:p>
            <a:r>
              <a:rPr lang="en-GB" sz="2800"/>
              <a:t>Optional “have a go” time</a:t>
            </a:r>
          </a:p>
        </p:txBody>
      </p:sp>
    </p:spTree>
    <p:extLst>
      <p:ext uri="{BB962C8B-B14F-4D97-AF65-F5344CB8AC3E}">
        <p14:creationId xmlns:p14="http://schemas.microsoft.com/office/powerpoint/2010/main" val="372909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436E-90D3-E994-D2B0-B51D9664473B}"/>
              </a:ext>
            </a:extLst>
          </p:cNvPr>
          <p:cNvSpPr>
            <a:spLocks noGrp="1"/>
          </p:cNvSpPr>
          <p:nvPr>
            <p:ph type="title"/>
          </p:nvPr>
        </p:nvSpPr>
        <p:spPr/>
        <p:txBody>
          <a:bodyPr/>
          <a:lstStyle/>
          <a:p>
            <a:r>
              <a:rPr lang="en-GB"/>
              <a:t>Plan (for this fortnight)</a:t>
            </a:r>
          </a:p>
        </p:txBody>
      </p:sp>
      <p:sp>
        <p:nvSpPr>
          <p:cNvPr id="3" name="Content Placeholder 2">
            <a:extLst>
              <a:ext uri="{FF2B5EF4-FFF2-40B4-BE49-F238E27FC236}">
                <a16:creationId xmlns:a16="http://schemas.microsoft.com/office/drawing/2014/main" id="{815830C8-5EAE-F78C-A0E3-212C2F5554FC}"/>
              </a:ext>
            </a:extLst>
          </p:cNvPr>
          <p:cNvSpPr>
            <a:spLocks noGrp="1"/>
          </p:cNvSpPr>
          <p:nvPr>
            <p:ph idx="1"/>
          </p:nvPr>
        </p:nvSpPr>
        <p:spPr/>
        <p:txBody>
          <a:bodyPr/>
          <a:lstStyle/>
          <a:p>
            <a:r>
              <a:rPr lang="en-GB" sz="2800"/>
              <a:t>Thursday 14</a:t>
            </a:r>
            <a:r>
              <a:rPr lang="en-GB" sz="2800" baseline="30000"/>
              <a:t>th</a:t>
            </a:r>
            <a:r>
              <a:rPr lang="en-GB" sz="2800"/>
              <a:t>: Paper prototyping/dream tools</a:t>
            </a:r>
          </a:p>
          <a:p>
            <a:r>
              <a:rPr lang="en-GB" sz="2800"/>
              <a:t>Wednesday 20</a:t>
            </a:r>
            <a:r>
              <a:rPr lang="en-GB" sz="2800" baseline="30000"/>
              <a:t>th</a:t>
            </a:r>
            <a:r>
              <a:rPr lang="en-GB" sz="2800"/>
              <a:t>: Cat Chat</a:t>
            </a:r>
          </a:p>
          <a:p>
            <a:r>
              <a:rPr lang="en-GB" sz="2800"/>
              <a:t>Thursday 21</a:t>
            </a:r>
            <a:r>
              <a:rPr lang="en-GB" sz="2800" baseline="30000"/>
              <a:t>st</a:t>
            </a:r>
            <a:r>
              <a:rPr lang="en-GB" sz="2800"/>
              <a:t>: Wrap up &amp; reflections</a:t>
            </a:r>
          </a:p>
          <a:p>
            <a:endParaRPr lang="en-GB" sz="2800"/>
          </a:p>
          <a:p>
            <a:endParaRPr lang="en-GB" sz="2800"/>
          </a:p>
          <a:p>
            <a:endParaRPr lang="en-GB" sz="2800"/>
          </a:p>
        </p:txBody>
      </p:sp>
    </p:spTree>
    <p:extLst>
      <p:ext uri="{BB962C8B-B14F-4D97-AF65-F5344CB8AC3E}">
        <p14:creationId xmlns:p14="http://schemas.microsoft.com/office/powerpoint/2010/main" val="1965890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2118-05CA-1134-32B6-96B75D45E96D}"/>
              </a:ext>
            </a:extLst>
          </p:cNvPr>
          <p:cNvSpPr>
            <a:spLocks noGrp="1"/>
          </p:cNvSpPr>
          <p:nvPr>
            <p:ph type="title"/>
          </p:nvPr>
        </p:nvSpPr>
        <p:spPr/>
        <p:txBody>
          <a:bodyPr/>
          <a:lstStyle/>
          <a:p>
            <a:r>
              <a:rPr lang="en-GB"/>
              <a:t>Possibilities</a:t>
            </a:r>
          </a:p>
        </p:txBody>
      </p:sp>
      <p:sp>
        <p:nvSpPr>
          <p:cNvPr id="3" name="Content Placeholder 2">
            <a:extLst>
              <a:ext uri="{FF2B5EF4-FFF2-40B4-BE49-F238E27FC236}">
                <a16:creationId xmlns:a16="http://schemas.microsoft.com/office/drawing/2014/main" id="{11C62AB8-B68B-D9D6-4C9F-39AD9A47B770}"/>
              </a:ext>
            </a:extLst>
          </p:cNvPr>
          <p:cNvSpPr>
            <a:spLocks noGrp="1"/>
          </p:cNvSpPr>
          <p:nvPr>
            <p:ph idx="1"/>
          </p:nvPr>
        </p:nvSpPr>
        <p:spPr/>
        <p:txBody>
          <a:bodyPr/>
          <a:lstStyle/>
          <a:p>
            <a:pPr marL="457200" indent="-457200">
              <a:buFont typeface="Arial" panose="020B0604020202020204" pitchFamily="34" charset="0"/>
              <a:buChar char="•"/>
            </a:pPr>
            <a:r>
              <a:rPr lang="en-GB" sz="2800"/>
              <a:t>Automatic classification</a:t>
            </a:r>
          </a:p>
          <a:p>
            <a:pPr marL="457200" indent="-457200">
              <a:buFont typeface="Arial" panose="020B0604020202020204" pitchFamily="34" charset="0"/>
              <a:buChar char="•"/>
            </a:pPr>
            <a:r>
              <a:rPr lang="en-GB" sz="2800"/>
              <a:t>Summarization</a:t>
            </a:r>
          </a:p>
          <a:p>
            <a:pPr marL="457200" indent="-457200">
              <a:buFont typeface="Arial" panose="020B0604020202020204" pitchFamily="34" charset="0"/>
              <a:buChar char="•"/>
            </a:pPr>
            <a:r>
              <a:rPr lang="en-GB" sz="2800"/>
              <a:t>Representation</a:t>
            </a:r>
          </a:p>
          <a:p>
            <a:pPr marL="457200" indent="-457200">
              <a:buFont typeface="Arial" panose="020B0604020202020204" pitchFamily="34" charset="0"/>
              <a:buChar char="•"/>
            </a:pPr>
            <a:r>
              <a:rPr lang="en-GB" sz="2800"/>
              <a:t>Detecting offensive language</a:t>
            </a:r>
          </a:p>
          <a:p>
            <a:pPr marL="457200" indent="-457200">
              <a:buFont typeface="Arial" panose="020B0604020202020204" pitchFamily="34" charset="0"/>
              <a:buChar char="•"/>
            </a:pPr>
            <a:r>
              <a:rPr lang="en-GB" sz="2800"/>
              <a:t>...</a:t>
            </a:r>
          </a:p>
          <a:p>
            <a:pPr marL="457200" indent="-457200">
              <a:buFont typeface="Arial" panose="020B0604020202020204" pitchFamily="34" charset="0"/>
              <a:buChar char="•"/>
            </a:pPr>
            <a:endParaRPr lang="en-GB" sz="2800"/>
          </a:p>
        </p:txBody>
      </p:sp>
    </p:spTree>
    <p:extLst>
      <p:ext uri="{BB962C8B-B14F-4D97-AF65-F5344CB8AC3E}">
        <p14:creationId xmlns:p14="http://schemas.microsoft.com/office/powerpoint/2010/main" val="24618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8ABBD4D-AF6C-47AA-EB6C-6F5495ED67FA}"/>
              </a:ext>
              <a:ext uri="{C183D7F6-B498-43B3-948B-1728B52AA6E4}">
                <adec:decorative xmlns:adec="http://schemas.microsoft.com/office/drawing/2017/decorative" val="1"/>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BCCBAA23-7A7E-2E3F-4EF5-146E66F940AB}"/>
              </a:ext>
            </a:extLst>
          </p:cNvPr>
          <p:cNvSpPr>
            <a:spLocks noGrp="1"/>
          </p:cNvSpPr>
          <p:nvPr>
            <p:ph type="title"/>
          </p:nvPr>
        </p:nvSpPr>
        <p:spPr>
          <a:xfrm>
            <a:off x="284161" y="2170358"/>
            <a:ext cx="4357287" cy="2779175"/>
          </a:xfrm>
        </p:spPr>
        <p:txBody>
          <a:bodyPr/>
          <a:lstStyle/>
          <a:p>
            <a:r>
              <a:rPr lang="en-GB"/>
              <a:t>Demo</a:t>
            </a:r>
            <a:endParaRPr lang="ar-SA" dirty="0"/>
          </a:p>
        </p:txBody>
      </p:sp>
    </p:spTree>
    <p:extLst>
      <p:ext uri="{BB962C8B-B14F-4D97-AF65-F5344CB8AC3E}">
        <p14:creationId xmlns:p14="http://schemas.microsoft.com/office/powerpoint/2010/main" val="3639005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D99DA1-CAFA-FB37-012C-4D32AD07BCC0}"/>
              </a:ext>
            </a:extLst>
          </p:cNvPr>
          <p:cNvSpPr>
            <a:spLocks noGrp="1"/>
          </p:cNvSpPr>
          <p:nvPr>
            <p:ph type="title"/>
          </p:nvPr>
        </p:nvSpPr>
        <p:spPr>
          <a:xfrm>
            <a:off x="568325" y="-1094853"/>
            <a:ext cx="8788400" cy="1094853"/>
          </a:xfrm>
        </p:spPr>
        <p:txBody>
          <a:bodyPr vert="horz" lIns="0" tIns="0" rIns="0" bIns="0" rtlCol="0" anchor="b" anchorCtr="0">
            <a:noAutofit/>
          </a:bodyPr>
          <a:lstStyle/>
          <a:p>
            <a:r>
              <a:rPr lang="en-GB"/>
              <a:t>Sorted word counts</a:t>
            </a:r>
          </a:p>
        </p:txBody>
      </p:sp>
      <p:pic>
        <p:nvPicPr>
          <p:cNvPr id="7" name="Picture 6" descr="Graph showing word counts of texts in the corpus. It is a scatter plot, but so dense that it looks more like a line graph.&#10;&#10;The data has been sorted from shorter to longer.&#10;&#10;The graph is very horizontal, barely rising until it flies up sharply towards the end.">
            <a:extLst>
              <a:ext uri="{FF2B5EF4-FFF2-40B4-BE49-F238E27FC236}">
                <a16:creationId xmlns:a16="http://schemas.microsoft.com/office/drawing/2014/main" id="{0CFD187F-A6C3-40B1-0D78-5562F2EE2B83}"/>
              </a:ext>
            </a:extLst>
          </p:cNvPr>
          <p:cNvPicPr>
            <a:picLocks noChangeAspect="1"/>
          </p:cNvPicPr>
          <p:nvPr/>
        </p:nvPicPr>
        <p:blipFill>
          <a:blip r:embed="rId3"/>
          <a:stretch>
            <a:fillRect/>
          </a:stretch>
        </p:blipFill>
        <p:spPr>
          <a:xfrm>
            <a:off x="298095" y="0"/>
            <a:ext cx="11595809" cy="6858000"/>
          </a:xfrm>
          <a:prstGeom prst="rect">
            <a:avLst/>
          </a:prstGeom>
        </p:spPr>
      </p:pic>
    </p:spTree>
    <p:extLst>
      <p:ext uri="{BB962C8B-B14F-4D97-AF65-F5344CB8AC3E}">
        <p14:creationId xmlns:p14="http://schemas.microsoft.com/office/powerpoint/2010/main" val="2479969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836EA2-CC00-1BEB-FCE1-E7CCC66B2EAB}"/>
              </a:ext>
            </a:extLst>
          </p:cNvPr>
          <p:cNvSpPr>
            <a:spLocks noGrp="1"/>
          </p:cNvSpPr>
          <p:nvPr>
            <p:ph type="title"/>
          </p:nvPr>
        </p:nvSpPr>
        <p:spPr>
          <a:xfrm>
            <a:off x="568325" y="-1094853"/>
            <a:ext cx="8788400" cy="1094853"/>
          </a:xfrm>
        </p:spPr>
        <p:txBody>
          <a:bodyPr vert="horz" lIns="0" tIns="0" rIns="0" bIns="0" rtlCol="0" anchor="b" anchorCtr="0">
            <a:noAutofit/>
          </a:bodyPr>
          <a:lstStyle/>
          <a:p>
            <a:r>
              <a:rPr lang="en-GB"/>
              <a:t>Unsorted word counts</a:t>
            </a:r>
          </a:p>
        </p:txBody>
      </p:sp>
      <p:pic>
        <p:nvPicPr>
          <p:cNvPr id="7" name="Picture 6" descr="Graph showing word counts of texts in the corpus. It is a scatter plot. This shows the same data as the previous graph, but now it is not sorted. There is a dense mass of data between the lengths 1000 to 150000 or so words. There is also a thick line at 6 words, indicating a large number of texts of that length.">
            <a:extLst>
              <a:ext uri="{FF2B5EF4-FFF2-40B4-BE49-F238E27FC236}">
                <a16:creationId xmlns:a16="http://schemas.microsoft.com/office/drawing/2014/main" id="{FF60BAB4-1B26-E41A-D64A-05003CA84B72}"/>
              </a:ext>
            </a:extLst>
          </p:cNvPr>
          <p:cNvPicPr>
            <a:picLocks noChangeAspect="1"/>
          </p:cNvPicPr>
          <p:nvPr/>
        </p:nvPicPr>
        <p:blipFill>
          <a:blip r:embed="rId3"/>
          <a:stretch>
            <a:fillRect/>
          </a:stretch>
        </p:blipFill>
        <p:spPr>
          <a:xfrm>
            <a:off x="0" y="1067"/>
            <a:ext cx="12192000" cy="6855866"/>
          </a:xfrm>
          <a:prstGeom prst="rect">
            <a:avLst/>
          </a:prstGeom>
        </p:spPr>
      </p:pic>
    </p:spTree>
    <p:extLst>
      <p:ext uri="{BB962C8B-B14F-4D97-AF65-F5344CB8AC3E}">
        <p14:creationId xmlns:p14="http://schemas.microsoft.com/office/powerpoint/2010/main" val="2955819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491A3-D0DB-BBF4-3748-F799D4E33EC2}"/>
              </a:ext>
            </a:extLst>
          </p:cNvPr>
          <p:cNvSpPr>
            <a:spLocks noGrp="1"/>
          </p:cNvSpPr>
          <p:nvPr>
            <p:ph type="title"/>
          </p:nvPr>
        </p:nvSpPr>
        <p:spPr/>
        <p:txBody>
          <a:bodyPr/>
          <a:lstStyle/>
          <a:p>
            <a:r>
              <a:rPr lang="en-GB" dirty="0"/>
              <a:t>Thank you</a:t>
            </a:r>
          </a:p>
        </p:txBody>
      </p:sp>
      <p:sp>
        <p:nvSpPr>
          <p:cNvPr id="3" name="Text Placeholder 2">
            <a:extLst>
              <a:ext uri="{FF2B5EF4-FFF2-40B4-BE49-F238E27FC236}">
                <a16:creationId xmlns:a16="http://schemas.microsoft.com/office/drawing/2014/main" id="{DFAB2763-ED91-E352-F446-186B56AABB44}"/>
              </a:ext>
            </a:extLst>
          </p:cNvPr>
          <p:cNvSpPr>
            <a:spLocks noGrp="1"/>
          </p:cNvSpPr>
          <p:nvPr>
            <p:ph type="body" idx="1"/>
          </p:nvPr>
        </p:nvSpPr>
        <p:spPr/>
        <p:txBody>
          <a:bodyPr/>
          <a:lstStyle/>
          <a:p>
            <a:r>
              <a:rPr lang="en-GB"/>
              <a:t>Bernard Ogden</a:t>
            </a:r>
            <a:endParaRPr lang="en-GB" dirty="0"/>
          </a:p>
          <a:p>
            <a:r>
              <a:rPr lang="en-GB" dirty="0"/>
              <a:t>The National Archives</a:t>
            </a:r>
          </a:p>
          <a:p>
            <a:r>
              <a:rPr lang="en-GB" dirty="0"/>
              <a:t>Kew, Richmond</a:t>
            </a:r>
          </a:p>
          <a:p>
            <a:r>
              <a:rPr lang="en-GB" dirty="0"/>
              <a:t>TW9 4DU</a:t>
            </a:r>
          </a:p>
        </p:txBody>
      </p:sp>
    </p:spTree>
    <p:extLst>
      <p:ext uri="{BB962C8B-B14F-4D97-AF65-F5344CB8AC3E}">
        <p14:creationId xmlns:p14="http://schemas.microsoft.com/office/powerpoint/2010/main" val="295029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D8ABBD4D-AF6C-47AA-EB6C-6F5495ED67FA}"/>
              </a:ext>
              <a:ext uri="{C183D7F6-B498-43B3-948B-1728B52AA6E4}">
                <adec:decorative xmlns:adec="http://schemas.microsoft.com/office/drawing/2017/decorative" val="1"/>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BCCBAA23-7A7E-2E3F-4EF5-146E66F940AB}"/>
              </a:ext>
            </a:extLst>
          </p:cNvPr>
          <p:cNvSpPr>
            <a:spLocks noGrp="1"/>
          </p:cNvSpPr>
          <p:nvPr>
            <p:ph type="title"/>
          </p:nvPr>
        </p:nvSpPr>
        <p:spPr>
          <a:xfrm>
            <a:off x="284161" y="2170358"/>
            <a:ext cx="4357287" cy="2779175"/>
          </a:xfrm>
        </p:spPr>
        <p:txBody>
          <a:bodyPr/>
          <a:lstStyle/>
          <a:p>
            <a:r>
              <a:rPr lang="en-GB"/>
              <a:t>Recap</a:t>
            </a:r>
            <a:endParaRPr lang="ar-SA" dirty="0"/>
          </a:p>
        </p:txBody>
      </p:sp>
    </p:spTree>
    <p:extLst>
      <p:ext uri="{BB962C8B-B14F-4D97-AF65-F5344CB8AC3E}">
        <p14:creationId xmlns:p14="http://schemas.microsoft.com/office/powerpoint/2010/main" val="290347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0017-F038-2E00-8677-3387F75DAD0D}"/>
              </a:ext>
            </a:extLst>
          </p:cNvPr>
          <p:cNvSpPr>
            <a:spLocks noGrp="1"/>
          </p:cNvSpPr>
          <p:nvPr>
            <p:ph type="title"/>
          </p:nvPr>
        </p:nvSpPr>
        <p:spPr>
          <a:xfrm>
            <a:off x="568324" y="595835"/>
            <a:ext cx="11186673" cy="1094853"/>
          </a:xfrm>
        </p:spPr>
        <p:txBody>
          <a:bodyPr/>
          <a:lstStyle/>
          <a:p>
            <a:r>
              <a:rPr lang="en-GB"/>
              <a:t>What is an RLUK/TNA Professional Fellowship?</a:t>
            </a:r>
          </a:p>
        </p:txBody>
      </p:sp>
      <p:sp>
        <p:nvSpPr>
          <p:cNvPr id="3" name="Content Placeholder 2">
            <a:extLst>
              <a:ext uri="{FF2B5EF4-FFF2-40B4-BE49-F238E27FC236}">
                <a16:creationId xmlns:a16="http://schemas.microsoft.com/office/drawing/2014/main" id="{BB919784-297D-C6A7-B550-C5A38AAAA7B5}"/>
              </a:ext>
            </a:extLst>
          </p:cNvPr>
          <p:cNvSpPr>
            <a:spLocks noGrp="1"/>
          </p:cNvSpPr>
          <p:nvPr>
            <p:ph idx="1"/>
          </p:nvPr>
        </p:nvSpPr>
        <p:spPr/>
        <p:txBody>
          <a:bodyPr/>
          <a:lstStyle/>
          <a:p>
            <a:r>
              <a:rPr lang="en-GB" sz="2800"/>
              <a:t>Per </a:t>
            </a:r>
            <a:r>
              <a:rPr lang="en-GB" sz="2800">
                <a:hlinkClick r:id="rId3"/>
              </a:rPr>
              <a:t>https://www.rluk.ac.uk/professional-fellowships/</a:t>
            </a:r>
            <a:r>
              <a:rPr lang="en-GB" sz="2400"/>
              <a:t>:</a:t>
            </a:r>
            <a:endParaRPr lang="en-GB" sz="2800"/>
          </a:p>
          <a:p>
            <a:pPr marL="285750" indent="-285750">
              <a:buFont typeface="Arial" panose="020B0604020202020204" pitchFamily="34" charset="0"/>
              <a:buChar char="•"/>
            </a:pPr>
            <a:r>
              <a:rPr lang="en-GB" sz="2800"/>
              <a:t>“Focus on a professional-practice question”</a:t>
            </a:r>
          </a:p>
          <a:p>
            <a:pPr marL="285750" indent="-285750">
              <a:buFont typeface="Arial" panose="020B0604020202020204" pitchFamily="34" charset="0"/>
              <a:buChar char="•"/>
            </a:pPr>
            <a:r>
              <a:rPr lang="en-GB" sz="2800"/>
              <a:t>“Contribute to a wider piece of work”</a:t>
            </a:r>
          </a:p>
          <a:p>
            <a:pPr marL="285750" indent="-285750">
              <a:buFont typeface="Arial" panose="020B0604020202020204" pitchFamily="34" charset="0"/>
              <a:buChar char="•"/>
            </a:pPr>
            <a:r>
              <a:rPr lang="en-GB" sz="2800"/>
              <a:t>“Facilitate shared learning between RLUK &amp; TNA members”</a:t>
            </a:r>
          </a:p>
          <a:p>
            <a:endParaRPr lang="en-GB" sz="2800"/>
          </a:p>
          <a:p>
            <a:pPr marL="285750" indent="-285750">
              <a:buFont typeface="Arial" panose="020B0604020202020204" pitchFamily="34" charset="0"/>
              <a:buChar char="•"/>
            </a:pPr>
            <a:r>
              <a:rPr lang="en-GB" sz="2800"/>
              <a:t>Two weeks of residency with partner institution</a:t>
            </a:r>
          </a:p>
          <a:p>
            <a:pPr marL="285750" indent="-285750">
              <a:buFont typeface="Arial" panose="020B0604020202020204" pitchFamily="34" charset="0"/>
              <a:buChar char="•"/>
            </a:pPr>
            <a:r>
              <a:rPr lang="en-GB" sz="2800"/>
              <a:t>Total of 10% of time for one year, including 2 weeks of residency</a:t>
            </a:r>
          </a:p>
        </p:txBody>
      </p:sp>
    </p:spTree>
    <p:extLst>
      <p:ext uri="{BB962C8B-B14F-4D97-AF65-F5344CB8AC3E}">
        <p14:creationId xmlns:p14="http://schemas.microsoft.com/office/powerpoint/2010/main" val="315653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0017-F038-2E00-8677-3387F75DAD0D}"/>
              </a:ext>
            </a:extLst>
          </p:cNvPr>
          <p:cNvSpPr>
            <a:spLocks noGrp="1"/>
          </p:cNvSpPr>
          <p:nvPr>
            <p:ph type="title"/>
          </p:nvPr>
        </p:nvSpPr>
        <p:spPr>
          <a:xfrm>
            <a:off x="568324" y="595835"/>
            <a:ext cx="11186673" cy="1094853"/>
          </a:xfrm>
        </p:spPr>
        <p:txBody>
          <a:bodyPr/>
          <a:lstStyle/>
          <a:p>
            <a:r>
              <a:rPr lang="en-GB"/>
              <a:t>What is the project?</a:t>
            </a:r>
            <a:br>
              <a:rPr lang="en-GB"/>
            </a:br>
            <a:r>
              <a:rPr lang="en-GB"/>
              <a:t>(1) Interdisciplinary collaboration</a:t>
            </a:r>
          </a:p>
        </p:txBody>
      </p:sp>
      <p:sp>
        <p:nvSpPr>
          <p:cNvPr id="3" name="Content Placeholder 2">
            <a:extLst>
              <a:ext uri="{FF2B5EF4-FFF2-40B4-BE49-F238E27FC236}">
                <a16:creationId xmlns:a16="http://schemas.microsoft.com/office/drawing/2014/main" id="{BB919784-297D-C6A7-B550-C5A38AAAA7B5}"/>
              </a:ext>
            </a:extLst>
          </p:cNvPr>
          <p:cNvSpPr>
            <a:spLocks noGrp="1"/>
          </p:cNvSpPr>
          <p:nvPr>
            <p:ph idx="1"/>
          </p:nvPr>
        </p:nvSpPr>
        <p:spPr/>
        <p:txBody>
          <a:bodyPr/>
          <a:lstStyle/>
          <a:p>
            <a:pPr marL="285750" indent="-285750">
              <a:buFont typeface="Arial" panose="020B0604020202020204" pitchFamily="34" charset="0"/>
              <a:buChar char="•"/>
            </a:pPr>
            <a:r>
              <a:rPr lang="en-GB" sz="2800"/>
              <a:t>Exploring and learning together</a:t>
            </a:r>
          </a:p>
          <a:p>
            <a:pPr marL="285750" indent="-285750">
              <a:buFont typeface="Arial" panose="020B0604020202020204" pitchFamily="34" charset="0"/>
              <a:buChar char="•"/>
            </a:pPr>
            <a:r>
              <a:rPr lang="en-GB" sz="2800"/>
              <a:t>Led by digital exploration, but guided by input from as wide a range of specialisms as we can assemble</a:t>
            </a:r>
          </a:p>
          <a:p>
            <a:pPr marL="285750" indent="-285750">
              <a:buFont typeface="Arial" panose="020B0604020202020204" pitchFamily="34" charset="0"/>
              <a:buChar char="•"/>
            </a:pPr>
            <a:r>
              <a:rPr lang="en-GB" sz="2800"/>
              <a:t>In the form of workshops organised around discussion of digital artefacts</a:t>
            </a:r>
          </a:p>
        </p:txBody>
      </p:sp>
    </p:spTree>
    <p:extLst>
      <p:ext uri="{BB962C8B-B14F-4D97-AF65-F5344CB8AC3E}">
        <p14:creationId xmlns:p14="http://schemas.microsoft.com/office/powerpoint/2010/main" val="139410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4C7D10A-21B3-4CFB-CBC3-83251E59553C}"/>
              </a:ext>
            </a:extLst>
          </p:cNvPr>
          <p:cNvSpPr>
            <a:spLocks noGrp="1"/>
          </p:cNvSpPr>
          <p:nvPr>
            <p:ph type="title"/>
          </p:nvPr>
        </p:nvSpPr>
        <p:spPr>
          <a:xfrm>
            <a:off x="568324" y="595835"/>
            <a:ext cx="11056937" cy="1094853"/>
          </a:xfrm>
        </p:spPr>
        <p:txBody>
          <a:bodyPr/>
          <a:lstStyle/>
          <a:p>
            <a:r>
              <a:rPr lang="en-US"/>
              <a:t>What is the project?</a:t>
            </a:r>
            <a:br>
              <a:rPr lang="en-US"/>
            </a:br>
            <a:r>
              <a:rPr lang="en-US"/>
              <a:t>(2) Text mining to discover sources</a:t>
            </a:r>
          </a:p>
        </p:txBody>
      </p:sp>
      <p:sp>
        <p:nvSpPr>
          <p:cNvPr id="2" name="Content Placeholder 2">
            <a:extLst>
              <a:ext uri="{FF2B5EF4-FFF2-40B4-BE49-F238E27FC236}">
                <a16:creationId xmlns:a16="http://schemas.microsoft.com/office/drawing/2014/main" id="{D7B8EC3C-D5D7-F5B2-7C73-5391150307E4}"/>
              </a:ext>
            </a:extLst>
          </p:cNvPr>
          <p:cNvSpPr txBox="1">
            <a:spLocks/>
          </p:cNvSpPr>
          <p:nvPr/>
        </p:nvSpPr>
        <p:spPr>
          <a:xfrm>
            <a:off x="567531" y="1982183"/>
            <a:ext cx="11056938" cy="4091195"/>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1000"/>
              </a:spcAft>
              <a:buFont typeface="Arial" panose="020B0604020202020204" pitchFamily="34" charset="0"/>
              <a:buNone/>
              <a:defRPr sz="1400"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1000"/>
              </a:spcAft>
              <a:buFont typeface="Arial" panose="020B0604020202020204" pitchFamily="34" charset="0"/>
              <a:buNone/>
              <a:defRPr sz="1400" b="1" kern="1200" spc="0" baseline="0">
                <a:solidFill>
                  <a:schemeClr val="tx1"/>
                </a:solidFill>
                <a:latin typeface="+mn-lt"/>
                <a:ea typeface="+mn-ea"/>
                <a:cs typeface="+mn-cs"/>
              </a:defRPr>
            </a:lvl2pPr>
            <a:lvl3pPr marL="269875" indent="-269875" algn="l" defTabSz="914400" rtl="0" eaLnBrk="1" latinLnBrk="0" hangingPunct="1">
              <a:lnSpc>
                <a:spcPct val="100000"/>
              </a:lnSpc>
              <a:spcBef>
                <a:spcPts val="0"/>
              </a:spcBef>
              <a:spcAft>
                <a:spcPts val="1000"/>
              </a:spcAft>
              <a:buSzPct val="80000"/>
              <a:buFont typeface="Wingdings" panose="05000000000000000000" pitchFamily="2" charset="2"/>
              <a:buChar char=""/>
              <a:defRPr sz="1400" kern="1200">
                <a:solidFill>
                  <a:schemeClr val="tx1"/>
                </a:solidFill>
                <a:latin typeface="+mn-lt"/>
                <a:ea typeface="+mn-ea"/>
                <a:cs typeface="+mn-cs"/>
              </a:defRPr>
            </a:lvl3pPr>
            <a:lvl4pPr marL="539750" indent="-269875" algn="l" defTabSz="914400" rtl="0" eaLnBrk="1" latinLnBrk="0" hangingPunct="1">
              <a:lnSpc>
                <a:spcPct val="100000"/>
              </a:lnSpc>
              <a:spcBef>
                <a:spcPts val="0"/>
              </a:spcBef>
              <a:spcAft>
                <a:spcPts val="1000"/>
              </a:spcAft>
              <a:buSzPct val="80000"/>
              <a:buFont typeface="Wingdings" panose="05000000000000000000" pitchFamily="2" charset="2"/>
              <a:buChar char="n"/>
              <a:defRPr sz="1400" kern="1200">
                <a:solidFill>
                  <a:schemeClr val="tx1"/>
                </a:solidFill>
                <a:latin typeface="+mn-lt"/>
                <a:ea typeface="+mn-ea"/>
                <a:cs typeface="+mn-cs"/>
              </a:defRPr>
            </a:lvl4pPr>
            <a:lvl5pPr marL="804863" indent="-265113" algn="l" defTabSz="914400" rtl="0" eaLnBrk="1" latinLnBrk="0" hangingPunct="1">
              <a:lnSpc>
                <a:spcPct val="100000"/>
              </a:lnSpc>
              <a:spcBef>
                <a:spcPts val="0"/>
              </a:spcBef>
              <a:spcAft>
                <a:spcPts val="1000"/>
              </a:spcAft>
              <a:buSzPct val="80000"/>
              <a:buFont typeface="Wingdings" panose="05000000000000000000" pitchFamily="2" charset="2"/>
              <a:buChar char="n"/>
              <a:defRPr sz="1400" kern="1200">
                <a:solidFill>
                  <a:schemeClr val="tx1"/>
                </a:solidFill>
                <a:latin typeface="+mn-lt"/>
                <a:ea typeface="+mn-ea"/>
                <a:cs typeface="+mn-cs"/>
              </a:defRPr>
            </a:lvl5pPr>
            <a:lvl6pPr marL="342900" indent="-342900" algn="l" defTabSz="914400" rtl="0" eaLnBrk="1" latinLnBrk="0" hangingPunct="1">
              <a:lnSpc>
                <a:spcPct val="100000"/>
              </a:lnSpc>
              <a:spcBef>
                <a:spcPts val="0"/>
              </a:spcBef>
              <a:spcAft>
                <a:spcPts val="1000"/>
              </a:spcAft>
              <a:buSzPct val="80000"/>
              <a:buFont typeface="+mj-lt"/>
              <a:buAutoNum type="arabicPeriod"/>
              <a:defRPr sz="1400" kern="1200">
                <a:solidFill>
                  <a:schemeClr val="tx1"/>
                </a:solidFill>
                <a:latin typeface="+mn-lt"/>
                <a:ea typeface="+mn-ea"/>
                <a:cs typeface="+mn-cs"/>
              </a:defRPr>
            </a:lvl6pPr>
            <a:lvl7pPr marL="717550" indent="-342900" algn="l" defTabSz="914400" rtl="0" eaLnBrk="1" latinLnBrk="0" hangingPunct="1">
              <a:lnSpc>
                <a:spcPct val="100000"/>
              </a:lnSpc>
              <a:spcBef>
                <a:spcPts val="0"/>
              </a:spcBef>
              <a:spcAft>
                <a:spcPts val="1000"/>
              </a:spcAft>
              <a:buSzPct val="80000"/>
              <a:buFont typeface="+mj-lt"/>
              <a:buAutoNum type="alphaLcPeriod"/>
              <a:defRPr sz="1400" kern="1200">
                <a:solidFill>
                  <a:schemeClr val="tx1"/>
                </a:solidFill>
                <a:latin typeface="+mn-lt"/>
                <a:ea typeface="+mn-ea"/>
                <a:cs typeface="+mn-cs"/>
              </a:defRPr>
            </a:lvl7pPr>
            <a:lvl8pPr marL="1076325" indent="-342900" algn="l" defTabSz="914400" rtl="0" eaLnBrk="1" latinLnBrk="0" hangingPunct="1">
              <a:lnSpc>
                <a:spcPct val="100000"/>
              </a:lnSpc>
              <a:spcBef>
                <a:spcPts val="0"/>
              </a:spcBef>
              <a:spcAft>
                <a:spcPts val="1000"/>
              </a:spcAft>
              <a:buSzPct val="80000"/>
              <a:buFont typeface="+mj-lt"/>
              <a:buAutoNum type="romanLcPeriod"/>
              <a:defRPr sz="1400" kern="1200">
                <a:solidFill>
                  <a:schemeClr val="tx1"/>
                </a:solidFill>
                <a:latin typeface="+mn-lt"/>
                <a:ea typeface="+mn-ea"/>
                <a:cs typeface="+mn-cs"/>
              </a:defRPr>
            </a:lvl8pPr>
            <a:lvl9pPr marL="1435100" indent="-342900" algn="l" defTabSz="914400" rtl="0" eaLnBrk="1" latinLnBrk="0" hangingPunct="1">
              <a:lnSpc>
                <a:spcPct val="100000"/>
              </a:lnSpc>
              <a:spcBef>
                <a:spcPts val="0"/>
              </a:spcBef>
              <a:spcAft>
                <a:spcPts val="1000"/>
              </a:spcAft>
              <a:buSzPct val="80000"/>
              <a:buFont typeface="+mj-lt"/>
              <a:buAutoNum type="alphaUcPeriod"/>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GB" sz="2800"/>
              <a:t>The interdisciplinary collaboration needs something to explore</a:t>
            </a:r>
          </a:p>
          <a:p>
            <a:pPr marL="285750" indent="-285750">
              <a:buFont typeface="Arial" panose="020B0604020202020204" pitchFamily="34" charset="0"/>
              <a:buChar char="•"/>
            </a:pPr>
            <a:r>
              <a:rPr lang="en-GB" sz="2800"/>
              <a:t>Wellcome Library has a large amount of OCR’d material</a:t>
            </a:r>
          </a:p>
          <a:p>
            <a:pPr marL="285750" indent="-285750">
              <a:buFont typeface="Arial" panose="020B0604020202020204" pitchFamily="34" charset="0"/>
              <a:buChar char="•"/>
            </a:pPr>
            <a:r>
              <a:rPr lang="en-GB" sz="2800"/>
              <a:t>Offers traditional catalogue search based on metadata</a:t>
            </a:r>
          </a:p>
          <a:p>
            <a:pPr marL="285750" indent="-285750">
              <a:buFont typeface="Arial" panose="020B0604020202020204" pitchFamily="34" charset="0"/>
              <a:buChar char="•"/>
            </a:pPr>
            <a:r>
              <a:rPr lang="en-GB" sz="2800"/>
              <a:t>And an API, including some example notebooks</a:t>
            </a:r>
          </a:p>
          <a:p>
            <a:pPr marL="285750" indent="-285750">
              <a:buFont typeface="Arial" panose="020B0604020202020204" pitchFamily="34" charset="0"/>
              <a:buChar char="•"/>
            </a:pPr>
            <a:r>
              <a:rPr lang="en-GB" sz="2800"/>
              <a:t>So: use these tools, and “text mining” techniques, to build a corpus of primary sources relevant to a specific theme</a:t>
            </a:r>
          </a:p>
        </p:txBody>
      </p:sp>
    </p:spTree>
    <p:extLst>
      <p:ext uri="{BB962C8B-B14F-4D97-AF65-F5344CB8AC3E}">
        <p14:creationId xmlns:p14="http://schemas.microsoft.com/office/powerpoint/2010/main" val="30152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1A6B-8EFA-9460-77AB-00A33BC1E0C0}"/>
              </a:ext>
            </a:extLst>
          </p:cNvPr>
          <p:cNvSpPr>
            <a:spLocks noGrp="1"/>
          </p:cNvSpPr>
          <p:nvPr>
            <p:ph type="title"/>
          </p:nvPr>
        </p:nvSpPr>
        <p:spPr/>
        <p:txBody>
          <a:bodyPr/>
          <a:lstStyle/>
          <a:p>
            <a:r>
              <a:rPr lang="en-GB"/>
              <a:t>Introduction (May 1</a:t>
            </a:r>
            <a:r>
              <a:rPr lang="en-GB" baseline="30000"/>
              <a:t>st</a:t>
            </a:r>
            <a:r>
              <a:rPr lang="en-GB"/>
              <a:t>)</a:t>
            </a:r>
          </a:p>
        </p:txBody>
      </p:sp>
      <p:pic>
        <p:nvPicPr>
          <p:cNvPr id="7" name="Content Placeholder 6" descr="A screenshot of Voyant, displaying several analyses of a small corpus from the Wellcome Library.">
            <a:extLst>
              <a:ext uri="{FF2B5EF4-FFF2-40B4-BE49-F238E27FC236}">
                <a16:creationId xmlns:a16="http://schemas.microsoft.com/office/drawing/2014/main" id="{65C808DD-263F-2C75-542D-67D6AA25E4E0}"/>
              </a:ext>
            </a:extLst>
          </p:cNvPr>
          <p:cNvPicPr>
            <a:picLocks noGrp="1" noChangeAspect="1"/>
          </p:cNvPicPr>
          <p:nvPr>
            <p:ph idx="1"/>
          </p:nvPr>
        </p:nvPicPr>
        <p:blipFill>
          <a:blip r:embed="rId3" cstate="screen">
            <a:extLst>
              <a:ext uri="{28A0092B-C50C-407E-A947-70E740481C1C}">
                <a14:useLocalDpi xmlns:a14="http://schemas.microsoft.com/office/drawing/2010/main"/>
              </a:ext>
            </a:extLst>
          </a:blip>
          <a:stretch>
            <a:fillRect/>
          </a:stretch>
        </p:blipFill>
        <p:spPr>
          <a:xfrm>
            <a:off x="568325" y="1383506"/>
            <a:ext cx="8788400" cy="5408551"/>
          </a:xfrm>
        </p:spPr>
      </p:pic>
    </p:spTree>
    <p:extLst>
      <p:ext uri="{BB962C8B-B14F-4D97-AF65-F5344CB8AC3E}">
        <p14:creationId xmlns:p14="http://schemas.microsoft.com/office/powerpoint/2010/main" val="217616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37D6-5333-3FE6-953F-1EBDC5CC7AB0}"/>
              </a:ext>
            </a:extLst>
          </p:cNvPr>
          <p:cNvSpPr>
            <a:spLocks noGrp="1"/>
          </p:cNvSpPr>
          <p:nvPr>
            <p:ph type="title"/>
          </p:nvPr>
        </p:nvSpPr>
        <p:spPr/>
        <p:txBody>
          <a:bodyPr/>
          <a:lstStyle/>
          <a:p>
            <a:r>
              <a:rPr lang="en-GB"/>
              <a:t>Workshop 1 (June 5</a:t>
            </a:r>
            <a:r>
              <a:rPr lang="en-GB" baseline="30000"/>
              <a:t>th</a:t>
            </a:r>
            <a:r>
              <a:rPr lang="en-GB"/>
              <a:t>)</a:t>
            </a:r>
          </a:p>
        </p:txBody>
      </p:sp>
      <p:pic>
        <p:nvPicPr>
          <p:cNvPr id="9" name="Picture 8" descr="A view from the HaToRI topic modelling tool, as applied to a corpus from Wellcome Collection.">
            <a:extLst>
              <a:ext uri="{FF2B5EF4-FFF2-40B4-BE49-F238E27FC236}">
                <a16:creationId xmlns:a16="http://schemas.microsoft.com/office/drawing/2014/main" id="{562B5488-7558-8D28-F0CB-9E5DC4CB5A0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4087" y="1448676"/>
            <a:ext cx="11376752" cy="5409324"/>
          </a:xfrm>
          <a:prstGeom prst="rect">
            <a:avLst/>
          </a:prstGeom>
        </p:spPr>
      </p:pic>
      <p:sp>
        <p:nvSpPr>
          <p:cNvPr id="3" name="Rectangle 2" descr="Four word clouds representing topics.">
            <a:extLst>
              <a:ext uri="{FF2B5EF4-FFF2-40B4-BE49-F238E27FC236}">
                <a16:creationId xmlns:a16="http://schemas.microsoft.com/office/drawing/2014/main" id="{051C252C-C6EE-5C23-3656-A9CDFD9DE488}"/>
              </a:ext>
            </a:extLst>
          </p:cNvPr>
          <p:cNvSpPr/>
          <p:nvPr/>
        </p:nvSpPr>
        <p:spPr>
          <a:xfrm>
            <a:off x="253386" y="1322024"/>
            <a:ext cx="5688376" cy="54093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en-GB" sz="1400" dirty="0" err="1">
              <a:solidFill>
                <a:schemeClr val="tx1"/>
              </a:solidFill>
            </a:endParaRPr>
          </a:p>
        </p:txBody>
      </p:sp>
      <p:sp>
        <p:nvSpPr>
          <p:cNvPr id="5" name="Rectangle 4" descr="A view of topics represented as dots. Dots that are closer together are considered to be more related. The currently selected dot is also shown as a word cloud.">
            <a:extLst>
              <a:ext uri="{FF2B5EF4-FFF2-40B4-BE49-F238E27FC236}">
                <a16:creationId xmlns:a16="http://schemas.microsoft.com/office/drawing/2014/main" id="{C53A084C-E9B1-A975-337F-45BDB5C3D8C9}"/>
              </a:ext>
            </a:extLst>
          </p:cNvPr>
          <p:cNvSpPr/>
          <p:nvPr/>
        </p:nvSpPr>
        <p:spPr>
          <a:xfrm>
            <a:off x="5941761" y="1322023"/>
            <a:ext cx="6009777" cy="30516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en-GB" sz="1400" dirty="0" err="1">
              <a:solidFill>
                <a:schemeClr val="tx1"/>
              </a:solidFill>
            </a:endParaRPr>
          </a:p>
        </p:txBody>
      </p:sp>
      <p:sp>
        <p:nvSpPr>
          <p:cNvPr id="4" name="Rectangle 3" descr="Detailed view of one topic. Words within the topic are shown on the left. A graph showing topic prevalence over time appears on the right. Below the graph are works from the collection that are important in the topic.">
            <a:extLst>
              <a:ext uri="{FF2B5EF4-FFF2-40B4-BE49-F238E27FC236}">
                <a16:creationId xmlns:a16="http://schemas.microsoft.com/office/drawing/2014/main" id="{3262D4D4-EF65-DE54-07B5-6CBC0E28D218}"/>
              </a:ext>
            </a:extLst>
          </p:cNvPr>
          <p:cNvSpPr/>
          <p:nvPr/>
        </p:nvSpPr>
        <p:spPr>
          <a:xfrm>
            <a:off x="5941763" y="4373674"/>
            <a:ext cx="6009778" cy="23576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000"/>
              </a:spcAft>
            </a:pPr>
            <a:endParaRPr lang="en-GB" sz="1400" dirty="0" err="1">
              <a:solidFill>
                <a:schemeClr val="tx1"/>
              </a:solidFill>
            </a:endParaRPr>
          </a:p>
        </p:txBody>
      </p:sp>
    </p:spTree>
    <p:extLst>
      <p:ext uri="{BB962C8B-B14F-4D97-AF65-F5344CB8AC3E}">
        <p14:creationId xmlns:p14="http://schemas.microsoft.com/office/powerpoint/2010/main" val="150053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C9EF-E856-2663-81C8-EB004C820AD0}"/>
              </a:ext>
            </a:extLst>
          </p:cNvPr>
          <p:cNvSpPr>
            <a:spLocks noGrp="1"/>
          </p:cNvSpPr>
          <p:nvPr>
            <p:ph type="title"/>
          </p:nvPr>
        </p:nvSpPr>
        <p:spPr/>
        <p:txBody>
          <a:bodyPr/>
          <a:lstStyle/>
          <a:p>
            <a:r>
              <a:rPr lang="en-GB"/>
              <a:t>Workshop 2 (July 24</a:t>
            </a:r>
            <a:r>
              <a:rPr lang="en-GB" baseline="30000"/>
              <a:t>th</a:t>
            </a:r>
            <a:r>
              <a:rPr lang="en-GB"/>
              <a:t>)</a:t>
            </a:r>
          </a:p>
        </p:txBody>
      </p:sp>
      <p:pic>
        <p:nvPicPr>
          <p:cNvPr id="6" name="Picture 5" descr="Three word clouds in a row. The leftmost cloud represents a topic, with prominent terms including &quot;leg&quot;, &quot;foot&quot; and &quot;joint&quot;. The central cloud represents catalogue subjects that seem to relate to the topic. It does not have clearly prominent terms, but perhaps the largest by a small margin is &quot;abnormalities, human&quot;. On the right is a very crowded cloud showing the titles of documents in which the topic is important.">
            <a:extLst>
              <a:ext uri="{FF2B5EF4-FFF2-40B4-BE49-F238E27FC236}">
                <a16:creationId xmlns:a16="http://schemas.microsoft.com/office/drawing/2014/main" id="{D07B647C-5B8D-E931-F44E-52A76847033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3444" y="1524467"/>
            <a:ext cx="12807773" cy="4378622"/>
          </a:xfrm>
          <a:prstGeom prst="rect">
            <a:avLst/>
          </a:prstGeom>
        </p:spPr>
      </p:pic>
    </p:spTree>
    <p:extLst>
      <p:ext uri="{BB962C8B-B14F-4D97-AF65-F5344CB8AC3E}">
        <p14:creationId xmlns:p14="http://schemas.microsoft.com/office/powerpoint/2010/main" val="60096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306A-2E14-3577-D747-EB11FC87ED3B}"/>
              </a:ext>
            </a:extLst>
          </p:cNvPr>
          <p:cNvSpPr>
            <a:spLocks noGrp="1"/>
          </p:cNvSpPr>
          <p:nvPr>
            <p:ph type="title"/>
          </p:nvPr>
        </p:nvSpPr>
        <p:spPr/>
        <p:txBody>
          <a:bodyPr/>
          <a:lstStyle/>
          <a:p>
            <a:r>
              <a:rPr lang="en-GB"/>
              <a:t>Workshop 3 (25</a:t>
            </a:r>
            <a:r>
              <a:rPr lang="en-GB" baseline="30000"/>
              <a:t>th</a:t>
            </a:r>
            <a:r>
              <a:rPr lang="en-GB"/>
              <a:t> September)</a:t>
            </a:r>
          </a:p>
        </p:txBody>
      </p:sp>
      <p:pic>
        <p:nvPicPr>
          <p:cNvPr id="9" name="Picture 8" descr="A table with three columns, intended to show important passages of text in a topic.&#10;&#10;The left-hand column identifies the text that the passage is from.&#10;&#10;The central column shows either the word range within the text where the passage is to be found, or the text of the passage itself.&#10;&#10;The right-hand column shows a &quot;weight&quot; intended to indicate the relevance of the passage to the topic.">
            <a:extLst>
              <a:ext uri="{FF2B5EF4-FFF2-40B4-BE49-F238E27FC236}">
                <a16:creationId xmlns:a16="http://schemas.microsoft.com/office/drawing/2014/main" id="{2711F38E-5F8B-FBD0-6790-3B816CEBEB5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383506"/>
            <a:ext cx="7810959" cy="2432809"/>
          </a:xfrm>
          <a:prstGeom prst="rect">
            <a:avLst/>
          </a:prstGeom>
        </p:spPr>
      </p:pic>
      <p:pic>
        <p:nvPicPr>
          <p:cNvPr id="7" name="Content Placeholder 6" descr="A bar graph intended to show the importance of topics in a book. Each bar represents one topic. The bars are made up of different coloured rectangles. Each rectangle represents a passage of text from the book and the size of the rectangle is intended to represent the importance of the topic to that passage.">
            <a:extLst>
              <a:ext uri="{FF2B5EF4-FFF2-40B4-BE49-F238E27FC236}">
                <a16:creationId xmlns:a16="http://schemas.microsoft.com/office/drawing/2014/main" id="{18D63C76-F239-95F2-0A26-DED044FB45CD}"/>
              </a:ext>
            </a:extLst>
          </p:cNvPr>
          <p:cNvPicPr>
            <a:picLocks noGrp="1" noChangeAspect="1"/>
          </p:cNvPicPr>
          <p:nvPr>
            <p:ph idx="1"/>
          </p:nvPr>
        </p:nvPicPr>
        <p:blipFill>
          <a:blip r:embed="rId4" cstate="screen">
            <a:extLst>
              <a:ext uri="{28A0092B-C50C-407E-A947-70E740481C1C}">
                <a14:useLocalDpi xmlns:a14="http://schemas.microsoft.com/office/drawing/2010/main"/>
              </a:ext>
            </a:extLst>
          </a:blip>
          <a:stretch>
            <a:fillRect/>
          </a:stretch>
        </p:blipFill>
        <p:spPr>
          <a:xfrm>
            <a:off x="4116577" y="1690688"/>
            <a:ext cx="8075423" cy="4878659"/>
          </a:xfrm>
        </p:spPr>
      </p:pic>
    </p:spTree>
    <p:extLst>
      <p:ext uri="{BB962C8B-B14F-4D97-AF65-F5344CB8AC3E}">
        <p14:creationId xmlns:p14="http://schemas.microsoft.com/office/powerpoint/2010/main" val="38398318"/>
      </p:ext>
    </p:extLst>
  </p:cSld>
  <p:clrMapOvr>
    <a:masterClrMapping/>
  </p:clrMapOvr>
</p:sld>
</file>

<file path=ppt/theme/theme1.xml><?xml version="1.0" encoding="utf-8"?>
<a:theme xmlns:a="http://schemas.openxmlformats.org/drawingml/2006/main" name="National Archives PPT Theme">
  <a:themeElements>
    <a:clrScheme name="TNA Main Colour Theme">
      <a:dk1>
        <a:sysClr val="windowText" lastClr="000000"/>
      </a:dk1>
      <a:lt1>
        <a:sysClr val="window" lastClr="FFFFFF"/>
      </a:lt1>
      <a:dk2>
        <a:srgbClr val="44546A"/>
      </a:dk2>
      <a:lt2>
        <a:srgbClr val="E7E6E6"/>
      </a:lt2>
      <a:accent1>
        <a:srgbClr val="000000"/>
      </a:accent1>
      <a:accent2>
        <a:srgbClr val="654E37"/>
      </a:accent2>
      <a:accent3>
        <a:srgbClr val="9C193A"/>
      </a:accent3>
      <a:accent4>
        <a:srgbClr val="8F3415"/>
      </a:accent4>
      <a:accent5>
        <a:srgbClr val="00623B"/>
      </a:accent5>
      <a:accent6>
        <a:srgbClr val="004C7E"/>
      </a:accent6>
      <a:hlink>
        <a:srgbClr val="9C193A"/>
      </a:hlink>
      <a:folHlink>
        <a:srgbClr val="9C193A"/>
      </a:folHlink>
    </a:clrScheme>
    <a:fontScheme name="National Archive font theme">
      <a:majorFont>
        <a:latin typeface="Supria Sans Cond Medium"/>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spcAft>
            <a:spcPts val="10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19050">
          <a:noFill/>
          <a:miter lim="800000"/>
        </a:ln>
      </a:spPr>
      <a:bodyPr wrap="square" lIns="0" tIns="0" rIns="0" bIns="0" rtlCol="0">
        <a:noAutofit/>
      </a:bodyPr>
      <a:lstStyle>
        <a:defPPr algn="l">
          <a:spcAft>
            <a:spcPts val="1000"/>
          </a:spcAft>
          <a:defRPr sz="1400" dirty="0" err="1" smtClean="0"/>
        </a:defPPr>
      </a:lstStyle>
    </a:txDef>
  </a:objectDefaults>
  <a:extraClrSchemeLst/>
  <a:custClrLst>
    <a:custClr name="Black">
      <a:srgbClr val="000000"/>
    </a:custClr>
    <a:custClr name="Brown">
      <a:srgbClr val="654E37"/>
    </a:custClr>
    <a:custClr name="Maroon">
      <a:srgbClr val="9C193A"/>
    </a:custClr>
    <a:custClr name="Chestnut">
      <a:srgbClr val="8F3415"/>
    </a:custClr>
    <a:custClr name="Forest">
      <a:srgbClr val="00623B"/>
    </a:custClr>
    <a:custClr name="Navy">
      <a:srgbClr val="004C7E"/>
    </a:custClr>
    <a:custClr name=" ">
      <a:srgbClr val="FFFFFF"/>
    </a:custClr>
    <a:custClr name=" ">
      <a:srgbClr val="FFFFFF"/>
    </a:custClr>
    <a:custClr name=" ">
      <a:srgbClr val="FFFFFF"/>
    </a:custClr>
    <a:custClr name=" ">
      <a:srgbClr val="FFFFFF"/>
    </a:custClr>
    <a:custClr name="Grey">
      <a:srgbClr val="8C9694"/>
    </a:custClr>
    <a:custClr name="Yellow">
      <a:srgbClr val="FFCC00"/>
    </a:custClr>
    <a:custClr name="Pink">
      <a:srgbClr val="FE1D57"/>
    </a:custClr>
    <a:custClr name="Orange">
      <a:srgbClr val="FD3F03"/>
    </a:custClr>
    <a:custClr name="Green">
      <a:srgbClr val="86BC25"/>
    </a:custClr>
    <a:custClr name="Blue">
      <a:srgbClr val="00B0FF"/>
    </a:custClr>
    <a:custClr name=" ">
      <a:srgbClr val="FFFFFF"/>
    </a:custClr>
    <a:custClr name=" ">
      <a:srgbClr val="FFFFFF"/>
    </a:custClr>
    <a:custClr name=" ">
      <a:srgbClr val="FFFFFF"/>
    </a:custClr>
    <a:custClr name=" ">
      <a:srgbClr val="FFFFFF"/>
    </a:custClr>
    <a:custClr name="Light Grey">
      <a:srgbClr val="D9D9D6"/>
    </a:custClr>
    <a:custClr name="Cream">
      <a:srgbClr val="F9F7E2"/>
    </a:custClr>
    <a:custClr name="Pastel Pink">
      <a:srgbClr val="FAD3D4"/>
    </a:custClr>
    <a:custClr name="Pastel Orange">
      <a:srgbClr val="F9E1BC"/>
    </a:custClr>
    <a:custClr name="Pastel Green">
      <a:srgbClr val="DDE5D5"/>
    </a:custClr>
    <a:custClr name="Pastel Blue">
      <a:srgbClr val="D4E5EF"/>
    </a:custClr>
    <a:custClr name=" ">
      <a:srgbClr val="FFFFFF"/>
    </a:custClr>
    <a:custClr name=" ">
      <a:srgbClr val="FFFFFF"/>
    </a:custClr>
    <a:custClr name=" ">
      <a:srgbClr val="FFFFFF"/>
    </a:custClr>
    <a:custClr name=" ">
      <a:srgbClr val="FFFFFF"/>
    </a:custClr>
    <a:custClr name="Light Grey 50%">
      <a:srgbClr val="ECECEA"/>
    </a:custClr>
    <a:custClr name="Cream 50%">
      <a:srgbClr val="FCFBDE"/>
    </a:custClr>
    <a:custClr name="Pastel Pink 50%">
      <a:srgbClr val="FCE9E9"/>
    </a:custClr>
    <a:custClr name="Pastel Orange 50%">
      <a:srgbClr val="FCF0DD"/>
    </a:custClr>
    <a:custClr name="Pastel Green 50%">
      <a:srgbClr val="EEF2EA"/>
    </a:custClr>
    <a:custClr name="Pastel Blue 50%">
      <a:srgbClr val="E9F2F7"/>
    </a:custClr>
    <a:custClr name=" ">
      <a:srgbClr val="FFFFFF"/>
    </a:custClr>
    <a:custClr name=" ">
      <a:srgbClr val="FFFFFF"/>
    </a:custClr>
    <a:custClr name=" ">
      <a:srgbClr val="FFFFFF"/>
    </a:custClr>
    <a:custClr name=" ">
      <a:srgbClr val="FFFFFF"/>
    </a:custClr>
  </a:custClrLst>
  <a:extLst>
    <a:ext uri="{05A4C25C-085E-4340-85A3-A5531E510DB2}">
      <thm15:themeFamily xmlns:thm15="http://schemas.microsoft.com/office/thememl/2012/main" name="TNA_PowerpointTemplate052023" id="{67CB05DC-F436-4DE6-B086-9FFD3E84AFEC}" vid="{25D5DE75-23F3-4DB0-8A16-5B36C557F5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Policy Auditing</Name>
    <Synchronization>Synchronous</Synchronization>
    <Type>10001</Type>
    <SequenceNumber>1100</SequenceNumber>
    <Url/>
    <Assembly>Microsoft.Office.Policy, Version=16.0.0.0, Culture=neutral, PublicKeyToken=71e9bce111e9429c</Assembly>
    <Class>Microsoft.Office.RecordsManagement.Internal.AuditHandler</Class>
    <Data/>
    <Filter/>
  </Receiver>
  <Receiver>
    <Name>Policy Auditing</Name>
    <Synchronization>Synchronous</Synchronization>
    <Type>10002</Type>
    <SequenceNumber>1101</SequenceNumber>
    <Url/>
    <Assembly>Microsoft.Office.Policy, Version=16.0.0.0, Culture=neutral, PublicKeyToken=71e9bce111e9429c</Assembly>
    <Class>Microsoft.Office.RecordsManagement.Internal.AuditHandler</Class>
    <Data/>
    <Filter/>
  </Receiver>
  <Receiver>
    <Name>Policy Auditing</Name>
    <Synchronization>Synchronous</Synchronization>
    <Type>10004</Type>
    <SequenceNumber>1102</SequenceNumber>
    <Url/>
    <Assembly>Microsoft.Office.Policy, Version=16.0.0.0, Culture=neutral, PublicKeyToken=71e9bce111e9429c</Assembly>
    <Class>Microsoft.Office.RecordsManagement.Internal.AuditHandler</Class>
    <Data/>
    <Filter/>
  </Receiver>
  <Receiver>
    <Name>Policy Auditing</Name>
    <Synchronization>Synchronous</Synchronization>
    <Type>10006</Type>
    <SequenceNumber>1103</SequenceNumber>
    <Url/>
    <Assembly>Microsoft.Office.Policy, Version=16.0.0.0, Culture=neutral, PublicKeyToken=71e9bce111e9429c</Assembly>
    <Class>Microsoft.Office.RecordsManagement.Internal.AuditHandler</Class>
    <Data/>
    <Filter/>
  </Receiver>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bfd76703-3fd0-4101-b23c-5c34a5e79d15">MCNARNIA-695307289-2894</_dlc_DocId>
    <_dlc_DocIdUrl xmlns="bfd76703-3fd0-4101-b23c-5c34a5e79d15">
      <Url>https://nationalarchivesuk.sharepoint.com/sites/MC_Narnia/_layouts/15/DocIdRedir.aspx?ID=MCNARNIA-695307289-2894</Url>
      <Description>MCNARNIA-695307289-2894</Description>
    </_dlc_DocIdUrl>
    <Objective_manually_sentenced xmlns="b55421fe-d432-41c3-a616-7a047f898650">No</Objective_manually_sentenced>
    <Objective_doc_extension xmlns="b55421fe-d432-41c3-a616-7a047f898650" xsi:nil="true"/>
    <Objective_modified_by xmlns="b55421fe-d432-41c3-a616-7a047f898650" xsi:nil="true"/>
    <Closure_review_date xmlns="b55421fe-d432-41c3-a616-7a047f898650" xsi:nil="true"/>
    <Objective_date_sentenced xmlns="b55421fe-d432-41c3-a616-7a047f898650" xsi:nil="true"/>
    <Objective_filepath xmlns="b55421fe-d432-41c3-a616-7a047f898650" xsi:nil="true"/>
    <Objective_date_trigger xmlns="b55421fe-d432-41c3-a616-7a047f898650" xsi:nil="true"/>
    <Objective_created_by xmlns="b55421fe-d432-41c3-a616-7a047f898650" xsi:nil="true"/>
    <Protective_x0020_Marking xmlns="b55421fe-d432-41c3-a616-7a047f898650" xsi:nil="true"/>
    <Objective_template xmlns="b55421fe-d432-41c3-a616-7a047f898650">No</Objective_template>
    <Objective_disposal_date xmlns="b55421fe-d432-41c3-a616-7a047f898650" xsi:nil="true"/>
    <Date_closed xmlns="b55421fe-d432-41c3-a616-7a047f898650" xsi:nil="true"/>
    <Objective_repository xmlns="b55421fe-d432-41c3-a616-7a047f898650" xsi:nil="true"/>
    <Objective_disposal_schedule xmlns="b55421fe-d432-41c3-a616-7a047f898650" xsi:nil="true"/>
    <Objective_id xmlns="b55421fe-d432-41c3-a616-7a047f898650" xsi:nil="true"/>
    <Notes1 xmlns="b55421fe-d432-41c3-a616-7a047f898650" xsi:nil="true"/>
    <Reason_for_closire xmlns="b55421fe-d432-41c3-a616-7a047f898650" xsi:nil="true"/>
    <_dlc_Exempt xmlns="http://schemas.microsoft.com/sharepoint/v3" xsi:nil="true"/>
    <_dlc_DocIdPersistId xmlns="bfd76703-3fd0-4101-b23c-5c34a5e79d15">false</_dlc_DocIdPersistId>
  </documentManagement>
</p:properties>
</file>

<file path=customXml/item4.xml><?xml version="1.0" encoding="utf-8"?>
<?mso-contentType ?>
<p:Policy xmlns:p="office.server.policy" id="" local="true">
  <p:Name>TNA Document</p:Name>
  <p:Description/>
  <p:Statement/>
  <p:PolicyItems>
    <p:PolicyItem featureId="Microsoft.Office.RecordsManagement.PolicyFeatures.PolicyAudit" staticId="0x0101005D679CA3F8E696449A285DF9D1DAE831|1757814118" UniqueId="a5bd7b12-cb9e-44fb-9885-02a962b52751">
      <p:Name>Auditing</p:Name>
      <p:Description>Audits user actions on documents and list items to the Audit Log.</p:Description>
      <p:CustomData>
        <Audit>
          <Update/>
          <CheckInOut/>
          <MoveCopy/>
          <DeleteRestore/>
        </Audit>
      </p:CustomData>
    </p:PolicyItem>
  </p:PolicyItems>
</p:Policy>
</file>

<file path=customXml/item5.xml><?xml version="1.0" encoding="utf-8"?>
<?mso-contentType ?>
<SharedContentType xmlns="Microsoft.SharePoint.Taxonomy.ContentTypeSync" SourceId="20c0fc91-5178-4f65-8d1d-944e60792c5e" ContentTypeId="0x0101005D679CA3F8E696449A285DF9D1DAE831" PreviousValue="false"/>
</file>

<file path=customXml/item6.xml><?xml version="1.0" encoding="utf-8"?>
<ct:contentTypeSchema xmlns:ct="http://schemas.microsoft.com/office/2006/metadata/contentType" xmlns:ma="http://schemas.microsoft.com/office/2006/metadata/properties/metaAttributes" ct:_="" ma:_="" ma:contentTypeName="TNA Document" ma:contentTypeID="0x0101005D679CA3F8E696449A285DF9D1DAE831005D1D20002A89A44F8398D095BF8C5442" ma:contentTypeVersion="6" ma:contentTypeDescription="" ma:contentTypeScope="" ma:versionID="1ee04716fc3af7f978b2188c7816dc78">
  <xsd:schema xmlns:xsd="http://www.w3.org/2001/XMLSchema" xmlns:xs="http://www.w3.org/2001/XMLSchema" xmlns:p="http://schemas.microsoft.com/office/2006/metadata/properties" xmlns:ns1="http://schemas.microsoft.com/sharepoint/v3" xmlns:ns2="b55421fe-d432-41c3-a616-7a047f898650" xmlns:ns3="bfd76703-3fd0-4101-b23c-5c34a5e79d15" targetNamespace="http://schemas.microsoft.com/office/2006/metadata/properties" ma:root="true" ma:fieldsID="a9197234afc715169eba1dbe68a8f5fb" ns1:_="" ns2:_="" ns3:_="">
    <xsd:import namespace="http://schemas.microsoft.com/sharepoint/v3"/>
    <xsd:import namespace="b55421fe-d432-41c3-a616-7a047f898650"/>
    <xsd:import namespace="bfd76703-3fd0-4101-b23c-5c34a5e79d15"/>
    <xsd:element name="properties">
      <xsd:complexType>
        <xsd:sequence>
          <xsd:element name="documentManagement">
            <xsd:complexType>
              <xsd:all>
                <xsd:element ref="ns2:Objective_id" minOccurs="0"/>
                <xsd:element ref="ns2:Notes1" minOccurs="0"/>
                <xsd:element ref="ns2:Objective_filepath" minOccurs="0"/>
                <xsd:element ref="ns2:Objective_template" minOccurs="0"/>
                <xsd:element ref="ns2:Protective_x0020_Marking" minOccurs="0"/>
                <xsd:element ref="ns2:Objective_disposal_date" minOccurs="0"/>
                <xsd:element ref="ns2:Objective_date_sentenced" minOccurs="0"/>
                <xsd:element ref="ns2:Objective_disposal_schedule" minOccurs="0"/>
                <xsd:element ref="ns2:Objective_date_trigger" minOccurs="0"/>
                <xsd:element ref="ns2:Objective_manually_sentenced" minOccurs="0"/>
                <xsd:element ref="ns2:Objective_repository" minOccurs="0"/>
                <xsd:element ref="ns2:Objective_doc_extension" minOccurs="0"/>
                <xsd:element ref="ns2:Objective_created_by" minOccurs="0"/>
                <xsd:element ref="ns2:Objective_modified_by" minOccurs="0"/>
                <xsd:element ref="ns2:Reason_for_closire" minOccurs="0"/>
                <xsd:element ref="ns2:Closure_review_date" minOccurs="0"/>
                <xsd:element ref="ns2:Date_closed" minOccurs="0"/>
                <xsd:element ref="ns1:_dlc_Exempt"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25"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55421fe-d432-41c3-a616-7a047f898650" elementFormDefault="qualified">
    <xsd:import namespace="http://schemas.microsoft.com/office/2006/documentManagement/types"/>
    <xsd:import namespace="http://schemas.microsoft.com/office/infopath/2007/PartnerControls"/>
    <xsd:element name="Objective_id" ma:index="8" nillable="true" ma:displayName="Objective_id" ma:internalName="Objective_id" ma:readOnly="false">
      <xsd:simpleType>
        <xsd:restriction base="dms:Text">
          <xsd:maxLength value="255"/>
        </xsd:restriction>
      </xsd:simpleType>
    </xsd:element>
    <xsd:element name="Notes1" ma:index="9" nillable="true" ma:displayName="Notes" ma:internalName="Notes1">
      <xsd:simpleType>
        <xsd:restriction base="dms:Note">
          <xsd:maxLength value="255"/>
        </xsd:restriction>
      </xsd:simpleType>
    </xsd:element>
    <xsd:element name="Objective_filepath" ma:index="10" nillable="true" ma:displayName="Objective_filepath" ma:internalName="Objective_filepath" ma:readOnly="false">
      <xsd:simpleType>
        <xsd:restriction base="dms:Note">
          <xsd:maxLength value="255"/>
        </xsd:restriction>
      </xsd:simpleType>
    </xsd:element>
    <xsd:element name="Objective_template" ma:index="11" nillable="true" ma:displayName="Objective_template" ma:default="No" ma:format="Dropdown" ma:internalName="Objective_template" ma:readOnly="false">
      <xsd:simpleType>
        <xsd:restriction base="dms:Choice">
          <xsd:enumeration value="Yes"/>
          <xsd:enumeration value="No"/>
        </xsd:restriction>
      </xsd:simpleType>
    </xsd:element>
    <xsd:element name="Protective_x0020_Marking" ma:index="12" nillable="true" ma:displayName="Protective Marking" ma:format="Dropdown" ma:internalName="Protective_x0020_Marking">
      <xsd:simpleType>
        <xsd:restriction base="dms:Choice">
          <xsd:enumeration value="OFFICIAL-SENSITIVE"/>
          <xsd:enumeration value="OFFICIAL-SENSITIVE-COMMERCIAL"/>
          <xsd:enumeration value="OFFICIAL-SENSITIVE-PERSONAL"/>
        </xsd:restriction>
      </xsd:simpleType>
    </xsd:element>
    <xsd:element name="Objective_disposal_date" ma:index="13" nillable="true" ma:displayName="Objective_disposal_date" ma:format="DateTime" ma:hidden="true" ma:internalName="Objective_disposal_date" ma:readOnly="false">
      <xsd:simpleType>
        <xsd:restriction base="dms:DateTime"/>
      </xsd:simpleType>
    </xsd:element>
    <xsd:element name="Objective_date_sentenced" ma:index="14" nillable="true" ma:displayName="Objective_date_sentenced" ma:format="DateTime" ma:hidden="true" ma:internalName="Objective_date_sentenced" ma:readOnly="false">
      <xsd:simpleType>
        <xsd:restriction base="dms:DateTime"/>
      </xsd:simpleType>
    </xsd:element>
    <xsd:element name="Objective_disposal_schedule" ma:index="15" nillable="true" ma:displayName="Objective_disposal_schedule" ma:hidden="true" ma:internalName="Objective_disposal_schedule" ma:readOnly="false">
      <xsd:simpleType>
        <xsd:restriction base="dms:Text">
          <xsd:maxLength value="255"/>
        </xsd:restriction>
      </xsd:simpleType>
    </xsd:element>
    <xsd:element name="Objective_date_trigger" ma:index="16" nillable="true" ma:displayName="Objective_date_trigger" ma:format="DateTime" ma:hidden="true" ma:internalName="Objective_date_trigger" ma:readOnly="false">
      <xsd:simpleType>
        <xsd:restriction base="dms:DateTime"/>
      </xsd:simpleType>
    </xsd:element>
    <xsd:element name="Objective_manually_sentenced" ma:index="17" nillable="true" ma:displayName="Objective_manually_sentenced" ma:default="No" ma:format="Dropdown" ma:hidden="true" ma:internalName="Objective_manually_sentenced" ma:readOnly="false">
      <xsd:simpleType>
        <xsd:restriction base="dms:Choice">
          <xsd:enumeration value="Yes"/>
          <xsd:enumeration value="No"/>
        </xsd:restriction>
      </xsd:simpleType>
    </xsd:element>
    <xsd:element name="Objective_repository" ma:index="18" nillable="true" ma:displayName="Objective_repository" ma:hidden="true" ma:internalName="Objective_repository" ma:readOnly="false">
      <xsd:simpleType>
        <xsd:restriction base="dms:Text">
          <xsd:maxLength value="255"/>
        </xsd:restriction>
      </xsd:simpleType>
    </xsd:element>
    <xsd:element name="Objective_doc_extension" ma:index="19" nillable="true" ma:displayName="Objective_doc_extension" ma:internalName="Objective_doc_extension" ma:readOnly="false">
      <xsd:simpleType>
        <xsd:restriction base="dms:Text">
          <xsd:maxLength value="255"/>
        </xsd:restriction>
      </xsd:simpleType>
    </xsd:element>
    <xsd:element name="Objective_created_by" ma:index="20" nillable="true" ma:displayName="Objective_created_by" ma:internalName="Objective_created_by">
      <xsd:simpleType>
        <xsd:restriction base="dms:Text">
          <xsd:maxLength value="255"/>
        </xsd:restriction>
      </xsd:simpleType>
    </xsd:element>
    <xsd:element name="Objective_modified_by" ma:index="21" nillable="true" ma:displayName="Objective_modified_by" ma:internalName="Objective_modified_by">
      <xsd:simpleType>
        <xsd:restriction base="dms:Text">
          <xsd:maxLength value="255"/>
        </xsd:restriction>
      </xsd:simpleType>
    </xsd:element>
    <xsd:element name="Reason_for_closire" ma:index="22" nillable="true" ma:displayName="Closure_decision_reason" ma:hidden="true" ma:internalName="Reason_for_closire" ma:readOnly="false">
      <xsd:simpleType>
        <xsd:restriction base="dms:Text">
          <xsd:maxLength value="255"/>
        </xsd:restriction>
      </xsd:simpleType>
    </xsd:element>
    <xsd:element name="Closure_review_date" ma:index="23" nillable="true" ma:displayName="Closure_review_date" ma:format="DateOnly" ma:hidden="true" ma:internalName="Closure_review_date" ma:readOnly="false">
      <xsd:simpleType>
        <xsd:restriction base="dms:DateTime"/>
      </xsd:simpleType>
    </xsd:element>
    <xsd:element name="Date_closed" ma:index="24" nillable="true" ma:displayName="Date_closed" ma:format="DateTime" ma:hidden="true" ma:internalName="Date_closed"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fd76703-3fd0-4101-b23c-5c34a5e79d15"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6BC028-54DF-4A41-BA73-ACD1E9F09AB5}">
  <ds:schemaRefs>
    <ds:schemaRef ds:uri="http://schemas.microsoft.com/sharepoint/v3/contenttype/forms"/>
  </ds:schemaRefs>
</ds:datastoreItem>
</file>

<file path=customXml/itemProps2.xml><?xml version="1.0" encoding="utf-8"?>
<ds:datastoreItem xmlns:ds="http://schemas.openxmlformats.org/officeDocument/2006/customXml" ds:itemID="{525203CB-821E-430F-BA57-C5A69FCCFA1C}">
  <ds:schemaRefs>
    <ds:schemaRef ds:uri="http://schemas.microsoft.com/sharepoint/events"/>
  </ds:schemaRefs>
</ds:datastoreItem>
</file>

<file path=customXml/itemProps3.xml><?xml version="1.0" encoding="utf-8"?>
<ds:datastoreItem xmlns:ds="http://schemas.openxmlformats.org/officeDocument/2006/customXml" ds:itemID="{0D88C7A9-9407-4283-B40E-5A4D1323D36E}">
  <ds:schemaRefs>
    <ds:schemaRef ds:uri="http://schemas.microsoft.com/sharepoint/v3"/>
    <ds:schemaRef ds:uri="http://purl.org/dc/dcmitype/"/>
    <ds:schemaRef ds:uri="b55421fe-d432-41c3-a616-7a047f898650"/>
    <ds:schemaRef ds:uri="http://www.w3.org/XML/1998/namespace"/>
    <ds:schemaRef ds:uri="http://purl.org/dc/terms/"/>
    <ds:schemaRef ds:uri="http://schemas.microsoft.com/office/2006/documentManagement/types"/>
    <ds:schemaRef ds:uri="bfd76703-3fd0-4101-b23c-5c34a5e79d15"/>
    <ds:schemaRef ds:uri="http://schemas.microsoft.com/office/2006/metadata/properties"/>
    <ds:schemaRef ds:uri="http://purl.org/dc/elements/1.1/"/>
    <ds:schemaRef ds:uri="http://schemas.microsoft.com/office/infopath/2007/PartnerControls"/>
    <ds:schemaRef ds:uri="http://schemas.openxmlformats.org/package/2006/metadata/core-properties"/>
  </ds:schemaRefs>
</ds:datastoreItem>
</file>

<file path=customXml/itemProps4.xml><?xml version="1.0" encoding="utf-8"?>
<ds:datastoreItem xmlns:ds="http://schemas.openxmlformats.org/officeDocument/2006/customXml" ds:itemID="{E1CB4D91-5BCE-4ED8-89C9-DFD906ECACA1}">
  <ds:schemaRefs>
    <ds:schemaRef ds:uri="office.server.policy"/>
  </ds:schemaRefs>
</ds:datastoreItem>
</file>

<file path=customXml/itemProps5.xml><?xml version="1.0" encoding="utf-8"?>
<ds:datastoreItem xmlns:ds="http://schemas.openxmlformats.org/officeDocument/2006/customXml" ds:itemID="{12D7EBE5-2E3D-4216-8E8E-2472D2AD9DED}">
  <ds:schemaRefs>
    <ds:schemaRef ds:uri="Microsoft.SharePoint.Taxonomy.ContentTypeSync"/>
  </ds:schemaRefs>
</ds:datastoreItem>
</file>

<file path=customXml/itemProps6.xml><?xml version="1.0" encoding="utf-8"?>
<ds:datastoreItem xmlns:ds="http://schemas.openxmlformats.org/officeDocument/2006/customXml" ds:itemID="{F603F40E-D4E8-4351-86D2-1EFCA87C8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55421fe-d432-41c3-a616-7a047f898650"/>
    <ds:schemaRef ds:uri="bfd76703-3fd0-4101-b23c-5c34a5e79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61c22e59-6e76-40e7-9277-37c464fc6354}" enabled="1" method="Privileged" siteId="{f99512c1-fd9f-4475-9896-9a0b3cdc50ec}" removed="0"/>
</clbl:labelList>
</file>

<file path=docProps/app.xml><?xml version="1.0" encoding="utf-8"?>
<Properties xmlns="http://schemas.openxmlformats.org/officeDocument/2006/extended-properties" xmlns:vt="http://schemas.openxmlformats.org/officeDocument/2006/docPropsVTypes">
  <Template>blank</Template>
  <TotalTime>6219</TotalTime>
  <Words>3045</Words>
  <Application>Microsoft Office PowerPoint</Application>
  <PresentationFormat>Widescreen</PresentationFormat>
  <Paragraphs>270</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Open Sans</vt:lpstr>
      <vt:lpstr>Roboto Mono</vt:lpstr>
      <vt:lpstr>Supria Sans Cond Medium</vt:lpstr>
      <vt:lpstr>Wingdings</vt:lpstr>
      <vt:lpstr>National Archives PPT Theme</vt:lpstr>
      <vt:lpstr>Collaborative Experimentation  The Story So Far</vt:lpstr>
      <vt:lpstr>Recap</vt:lpstr>
      <vt:lpstr>What is an RLUK/TNA Professional Fellowship?</vt:lpstr>
      <vt:lpstr>What is the project? (1) Interdisciplinary collaboration</vt:lpstr>
      <vt:lpstr>What is the project? (2) Text mining to discover sources</vt:lpstr>
      <vt:lpstr>Introduction (May 1st)</vt:lpstr>
      <vt:lpstr>Workshop 1 (June 5th)</vt:lpstr>
      <vt:lpstr>Workshop 2 (July 24th)</vt:lpstr>
      <vt:lpstr>Workshop 3 (25th September)</vt:lpstr>
      <vt:lpstr>Topic Model Reflections</vt:lpstr>
      <vt:lpstr>Taking Stock</vt:lpstr>
      <vt:lpstr>Plan (for this morning)</vt:lpstr>
      <vt:lpstr>Plan (for this fortnight)</vt:lpstr>
      <vt:lpstr>Possibilities</vt:lpstr>
      <vt:lpstr>Demo</vt:lpstr>
      <vt:lpstr>Sorted word counts</vt:lpstr>
      <vt:lpstr>Unsorted word counts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Ogden, Bernard</dc:creator>
  <cp:lastModifiedBy>Ogden, Bernard</cp:lastModifiedBy>
  <cp:revision>4</cp:revision>
  <dcterms:created xsi:type="dcterms:W3CDTF">2024-04-08T13:41:38Z</dcterms:created>
  <dcterms:modified xsi:type="dcterms:W3CDTF">2025-06-06T13:41:18Z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0x0101005D679CA3F8E696449A285DF9D1DAE831005D1D20002A89A44F8398D095BF8C5442</vt:lpwstr>
  </property>
  <property fmtid="{D5CDD505-2E9C-101B-9397-08002B2CF9AE}" pid="3" name="_dlc_DocIdItemGuid">
    <vt:lpwstr>b30b509e-2a33-4050-9223-b3dbc2b1f46b</vt:lpwstr>
  </property>
  <property fmtid="{D5CDD505-2E9C-101B-9397-08002B2CF9AE}" pid="4" name="Objective_id_target">
    <vt:lpwstr/>
  </property>
  <property fmtid="{D5CDD505-2E9C-101B-9397-08002B2CF9AE}" pid="5" name="From1">
    <vt:lpwstr/>
  </property>
  <property fmtid="{D5CDD505-2E9C-101B-9397-08002B2CF9AE}" pid="6" name="Date Received">
    <vt:lpwstr/>
  </property>
  <property fmtid="{D5CDD505-2E9C-101B-9397-08002B2CF9AE}" pid="7" name="xd_ProgID">
    <vt:lpwstr/>
  </property>
  <property fmtid="{D5CDD505-2E9C-101B-9397-08002B2CF9AE}" pid="8" name="MediaServiceImageTags">
    <vt:lpwstr/>
  </property>
  <property fmtid="{D5CDD505-2E9C-101B-9397-08002B2CF9AE}" pid="9" name="MediaLengthInSeconds">
    <vt:lpwstr/>
  </property>
  <property fmtid="{D5CDD505-2E9C-101B-9397-08002B2CF9AE}" pid="10" name="_ColorHex">
    <vt:lpwstr/>
  </property>
  <property fmtid="{D5CDD505-2E9C-101B-9397-08002B2CF9AE}" pid="11" name="ComplianceAssetId">
    <vt:lpwstr/>
  </property>
  <property fmtid="{D5CDD505-2E9C-101B-9397-08002B2CF9AE}" pid="12" name="TemplateUrl">
    <vt:lpwstr/>
  </property>
  <property fmtid="{D5CDD505-2E9C-101B-9397-08002B2CF9AE}" pid="13" name="Has Attachments">
    <vt:lpwstr/>
  </property>
  <property fmtid="{D5CDD505-2E9C-101B-9397-08002B2CF9AE}" pid="14" name="Objective_date_closed">
    <vt:lpwstr/>
  </property>
  <property fmtid="{D5CDD505-2E9C-101B-9397-08002B2CF9AE}" pid="15" name="_ExtendedDescription">
    <vt:lpwstr/>
  </property>
  <property fmtid="{D5CDD505-2E9C-101B-9397-08002B2CF9AE}" pid="16" name="_ColorTag">
    <vt:lpwstr/>
  </property>
  <property fmtid="{D5CDD505-2E9C-101B-9397-08002B2CF9AE}" pid="17" name="ConversationID">
    <vt:lpwstr/>
  </property>
  <property fmtid="{D5CDD505-2E9C-101B-9397-08002B2CF9AE}" pid="18" name="_ip_UnifiedCompliancePolicyProperties">
    <vt:lpwstr/>
  </property>
  <property fmtid="{D5CDD505-2E9C-101B-9397-08002B2CF9AE}" pid="19" name="URL">
    <vt:lpwstr/>
  </property>
  <property fmtid="{D5CDD505-2E9C-101B-9397-08002B2CF9AE}" pid="20" name="xd_Signature">
    <vt:lpwstr/>
  </property>
  <property fmtid="{D5CDD505-2E9C-101B-9397-08002B2CF9AE}" pid="21" name="Date Sent">
    <vt:lpwstr/>
  </property>
  <property fmtid="{D5CDD505-2E9C-101B-9397-08002B2CF9AE}" pid="22" name="SharedWithUsers">
    <vt:lpwstr/>
  </property>
  <property fmtid="{D5CDD505-2E9C-101B-9397-08002B2CF9AE}" pid="23" name="BCC">
    <vt:lpwstr/>
  </property>
  <property fmtid="{D5CDD505-2E9C-101B-9397-08002B2CF9AE}" pid="24" name="lcf76f155ced4ddcb4097134ff3c332f">
    <vt:lpwstr/>
  </property>
  <property fmtid="{D5CDD505-2E9C-101B-9397-08002B2CF9AE}" pid="25" name="TaxCatchAll">
    <vt:lpwstr/>
  </property>
  <property fmtid="{D5CDD505-2E9C-101B-9397-08002B2CF9AE}" pid="26" name="_Emoji">
    <vt:lpwstr/>
  </property>
  <property fmtid="{D5CDD505-2E9C-101B-9397-08002B2CF9AE}" pid="27" name="CC">
    <vt:lpwstr/>
  </property>
  <property fmtid="{D5CDD505-2E9C-101B-9397-08002B2CF9AE}" pid="28" name="To">
    <vt:lpwstr/>
  </property>
  <property fmtid="{D5CDD505-2E9C-101B-9397-08002B2CF9AE}" pid="29" name="TriggerFlowInfo">
    <vt:lpwstr/>
  </property>
  <property fmtid="{D5CDD505-2E9C-101B-9397-08002B2CF9AE}" pid="30" name="Order">
    <vt:lpwstr>37500.0000000000</vt:lpwstr>
  </property>
  <property fmtid="{D5CDD505-2E9C-101B-9397-08002B2CF9AE}" pid="31" name="MSIP_Label_61c22e59-6e76-40e7-9277-37c464fc6354_Enabled">
    <vt:lpwstr>true</vt:lpwstr>
  </property>
  <property fmtid="{D5CDD505-2E9C-101B-9397-08002B2CF9AE}" pid="32" name="MSIP_Label_61c22e59-6e76-40e7-9277-37c464fc6354_SetDate">
    <vt:lpwstr>2024-05-28T17:57:25Z</vt:lpwstr>
  </property>
  <property fmtid="{D5CDD505-2E9C-101B-9397-08002B2CF9AE}" pid="33" name="MSIP_Label_61c22e59-6e76-40e7-9277-37c464fc6354_Method">
    <vt:lpwstr>Privileged</vt:lpwstr>
  </property>
  <property fmtid="{D5CDD505-2E9C-101B-9397-08002B2CF9AE}" pid="34" name="MSIP_Label_61c22e59-6e76-40e7-9277-37c464fc6354_Name">
    <vt:lpwstr>OFFICIAL</vt:lpwstr>
  </property>
  <property fmtid="{D5CDD505-2E9C-101B-9397-08002B2CF9AE}" pid="35" name="MSIP_Label_61c22e59-6e76-40e7-9277-37c464fc6354_SiteId">
    <vt:lpwstr>f99512c1-fd9f-4475-9896-9a0b3cdc50ec</vt:lpwstr>
  </property>
  <property fmtid="{D5CDD505-2E9C-101B-9397-08002B2CF9AE}" pid="36" name="MSIP_Label_61c22e59-6e76-40e7-9277-37c464fc6354_ActionId">
    <vt:lpwstr>6f2d38cf-134a-49fe-ae67-2c2f40d85b41</vt:lpwstr>
  </property>
  <property fmtid="{D5CDD505-2E9C-101B-9397-08002B2CF9AE}" pid="37" name="MSIP_Label_61c22e59-6e76-40e7-9277-37c464fc6354_ContentBits">
    <vt:lpwstr>0</vt:lpwstr>
  </property>
</Properties>
</file>