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4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0" d="100"/>
          <a:sy n="70" d="100"/>
        </p:scale>
        <p:origin x="-1338" y="-366"/>
      </p:cViewPr>
      <p:guideLst>
        <p:guide orient="horz" pos="1620"/>
        <p:guide orient="horz" pos="1156"/>
        <p:guide orient="horz" pos="2676"/>
        <p:guide pos="2880"/>
        <p:guide pos="3640"/>
        <p:guide pos="352"/>
        <p:guide pos="4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0C085-EFAE-3E4D-B5DE-24A062C44DD5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1A8D-6D07-0240-A4F7-0F79CCEF58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C239-A17F-E244-B124-5AB7AFDC9A0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3AD0-854E-254B-BD26-7A637236B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1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KG Second Chances Soli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994"/>
            <a:ext cx="5207000" cy="110251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KG Second Chances Sketch"/>
                <a:cs typeface="KG Second Chances Sketch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Ini_logo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731" y="4500002"/>
            <a:ext cx="522377" cy="5279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E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KG Second Chances Soli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994"/>
            <a:ext cx="5265057" cy="110251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KG Second Chances Sketch"/>
                <a:cs typeface="KG Second Chances Sketch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Ini_logo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731" y="4500002"/>
            <a:ext cx="522377" cy="5279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KG Second Chances Soli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6508"/>
            <a:ext cx="5105400" cy="110251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KG Second Chances Sketch"/>
                <a:cs typeface="KG Second Chances Sketch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Ini_logo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731" y="4500002"/>
            <a:ext cx="522377" cy="5279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4038600" cy="25455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3229"/>
            <a:ext cx="4038600" cy="25455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048" y="10048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Unilever-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876" y="4538654"/>
            <a:ext cx="412971" cy="457218"/>
          </a:xfrm>
          <a:prstGeom prst="rect">
            <a:avLst/>
          </a:prstGeom>
        </p:spPr>
      </p:pic>
      <p:pic>
        <p:nvPicPr>
          <p:cNvPr id="7" name="Picture 6" descr="Ini_logo_blu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68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271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8045"/>
            <a:ext cx="8229600" cy="3274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7F7F7F"/>
                </a:solidFill>
                <a:latin typeface="DINBek" panose="00000400000000000000" pitchFamily="2" charset="0"/>
                <a:cs typeface="DINBek" panose="00000400000000000000" pitchFamily="2" charset="0"/>
              </a:defRPr>
            </a:lvl1pPr>
          </a:lstStyle>
          <a:p>
            <a:fld id="{17095ADA-CE86-0349-84E0-12EAA44608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876" y="4538654"/>
            <a:ext cx="412971" cy="457218"/>
          </a:xfrm>
          <a:prstGeom prst="rect">
            <a:avLst/>
          </a:prstGeom>
        </p:spPr>
      </p:pic>
      <p:pic>
        <p:nvPicPr>
          <p:cNvPr id="10" name="Picture 9" descr="Ini_logo_blue_rgb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0" r:id="rId4"/>
    <p:sldLayoutId id="2147483652" r:id="rId5"/>
    <p:sldLayoutId id="2147483654" r:id="rId6"/>
    <p:sldLayoutId id="2147483661" r:id="rId7"/>
    <p:sldLayoutId id="2147483655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KG Second Chances Sketch" panose="02000000000000000000" pitchFamily="2" charset="0"/>
          <a:ea typeface="+mj-ea"/>
          <a:cs typeface="KG Second Chances Sketch" panose="02000000000000000000" pitchFamily="2" charset="0"/>
        </a:defRPr>
      </a:lvl1pPr>
    </p:titleStyle>
    <p:bodyStyle>
      <a:lvl1pPr marL="290513" indent="-29051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DINBek"/>
          <a:ea typeface="+mn-ea"/>
          <a:cs typeface="DINBek"/>
        </a:defRPr>
      </a:lvl1pPr>
      <a:lvl2pPr marL="566738" indent="-276225" algn="l" defTabSz="457200" rtl="0" eaLnBrk="1" latinLnBrk="0" hangingPunct="1">
        <a:spcBef>
          <a:spcPct val="20000"/>
        </a:spcBef>
        <a:buFont typeface="DINBek" panose="00000400000000000000" pitchFamily="2" charset="0"/>
        <a:buChar char="-"/>
        <a:defRPr sz="2000" kern="1200">
          <a:solidFill>
            <a:schemeClr val="tx1"/>
          </a:solidFill>
          <a:latin typeface="DINBek"/>
          <a:ea typeface="+mn-ea"/>
          <a:cs typeface="DINBek"/>
        </a:defRPr>
      </a:lvl2pPr>
      <a:lvl3pPr marL="798513" indent="-227013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DINBek"/>
          <a:ea typeface="+mn-ea"/>
          <a:cs typeface="DINBek"/>
        </a:defRPr>
      </a:lvl3pPr>
      <a:lvl4pPr marL="1027113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DINBek"/>
          <a:ea typeface="+mn-ea"/>
          <a:cs typeface="DINBek"/>
        </a:defRPr>
      </a:lvl4pPr>
      <a:lvl5pPr marL="1255713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DINBek"/>
          <a:ea typeface="+mn-ea"/>
          <a:cs typeface="DINBe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44" y="287455"/>
            <a:ext cx="8229600" cy="85725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The Brand Experience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00B1-E85E-1045-8D04-5FB40957F282}" type="slidenum">
              <a:rPr lang="en-US" sz="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8574" y="1899088"/>
            <a:ext cx="2103120" cy="2103120"/>
          </a:xfrm>
          <a:prstGeom prst="ellipse">
            <a:avLst/>
          </a:prstGeom>
          <a:solidFill>
            <a:schemeClr val="accent3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 copy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5470" y="3981037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ads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28368" y="3120418"/>
            <a:ext cx="640080" cy="640080"/>
          </a:xfrm>
          <a:prstGeom prst="ellipse">
            <a:avLst/>
          </a:prstGeom>
          <a:solidFill>
            <a:schemeClr val="accent3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Video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80680" y="897707"/>
            <a:ext cx="731520" cy="727890"/>
          </a:xfrm>
          <a:prstGeom prst="ellipse">
            <a:avLst/>
          </a:prstGeom>
          <a:solidFill>
            <a:schemeClr val="accent2"/>
          </a:solidFill>
          <a:ln>
            <a:solidFill>
              <a:srgbClr val="03AA7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</a:t>
            </a:r>
            <a:r>
              <a:rPr lang="en-US" sz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Fountain  Pop-</a:t>
            </a:r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99121" y="893248"/>
            <a:ext cx="1005840" cy="10058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Dark/</a:t>
            </a:r>
            <a:r>
              <a:rPr lang="en-US" sz="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In-Magazine sampling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00311" y="2409585"/>
            <a:ext cx="822960" cy="82296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EfectoAxe</a:t>
            </a:r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13497" y="3579085"/>
            <a:ext cx="731520" cy="731520"/>
          </a:xfrm>
          <a:prstGeom prst="ellipse">
            <a:avLst/>
          </a:prstGeom>
          <a:solidFill>
            <a:schemeClr val="accent5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Axe brand site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8800" y="4421781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559" y="4414416"/>
            <a:ext cx="49084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0164" y="415671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559" y="4125939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Dark/Gold Encounters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8800" y="4909673"/>
            <a:ext cx="182880" cy="182880"/>
          </a:xfrm>
          <a:prstGeom prst="ellipse">
            <a:avLst/>
          </a:prstGeom>
          <a:solidFill>
            <a:schemeClr val="tx2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9504" y="487189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Earned 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8800" y="4669342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538" y="4675065"/>
            <a:ext cx="7136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Owned 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30314" y="2756125"/>
            <a:ext cx="822960" cy="822960"/>
          </a:xfrm>
          <a:prstGeom prst="ellipse">
            <a:avLst/>
          </a:prstGeom>
          <a:solidFill>
            <a:srgbClr val="04E3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Encounters Content </a:t>
            </a:r>
          </a:p>
        </p:txBody>
      </p:sp>
      <p:sp>
        <p:nvSpPr>
          <p:cNvPr id="22" name="Oval 21"/>
          <p:cNvSpPr/>
          <p:nvPr/>
        </p:nvSpPr>
        <p:spPr>
          <a:xfrm>
            <a:off x="4343519" y="897477"/>
            <a:ext cx="1005840" cy="10058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announcer promos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16810" y="2143060"/>
            <a:ext cx="1367292" cy="1371600"/>
          </a:xfrm>
          <a:prstGeom prst="ellipse">
            <a:avLst/>
          </a:prstGeom>
          <a:solidFill>
            <a:schemeClr val="accent3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 copy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49483" y="2937538"/>
            <a:ext cx="822960" cy="822960"/>
          </a:xfrm>
          <a:prstGeom prst="ellipse">
            <a:avLst/>
          </a:prstGeom>
          <a:solidFill>
            <a:schemeClr val="accent3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ads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10270" y="4502778"/>
            <a:ext cx="548640" cy="549375"/>
          </a:xfrm>
          <a:prstGeom prst="ellipse">
            <a:avLst/>
          </a:prstGeom>
          <a:solidFill>
            <a:schemeClr val="accent3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Video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90852" y="609670"/>
            <a:ext cx="640080" cy="64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Club vending machine stunt 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9" idx="5"/>
            <a:endCxn id="21" idx="1"/>
          </p:cNvCxnSpPr>
          <p:nvPr/>
        </p:nvCxnSpPr>
        <p:spPr>
          <a:xfrm>
            <a:off x="1505071" y="1519000"/>
            <a:ext cx="2645763" cy="13576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5"/>
            <a:endCxn id="11" idx="1"/>
          </p:cNvCxnSpPr>
          <p:nvPr/>
        </p:nvCxnSpPr>
        <p:spPr>
          <a:xfrm>
            <a:off x="1505071" y="1519000"/>
            <a:ext cx="3915760" cy="10111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2"/>
            <a:endCxn id="6" idx="6"/>
          </p:cNvCxnSpPr>
          <p:nvPr/>
        </p:nvCxnSpPr>
        <p:spPr>
          <a:xfrm flipH="1">
            <a:off x="4109870" y="3944845"/>
            <a:ext cx="1203627" cy="493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7" idx="6"/>
          </p:cNvCxnSpPr>
          <p:nvPr/>
        </p:nvCxnSpPr>
        <p:spPr>
          <a:xfrm flipH="1">
            <a:off x="3268448" y="3167605"/>
            <a:ext cx="761866" cy="272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21" idx="6"/>
          </p:cNvCxnSpPr>
          <p:nvPr/>
        </p:nvCxnSpPr>
        <p:spPr>
          <a:xfrm flipH="1">
            <a:off x="4853274" y="2821065"/>
            <a:ext cx="447037" cy="346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4"/>
            <a:endCxn id="12" idx="7"/>
          </p:cNvCxnSpPr>
          <p:nvPr/>
        </p:nvCxnSpPr>
        <p:spPr>
          <a:xfrm>
            <a:off x="5711791" y="3232545"/>
            <a:ext cx="226097" cy="453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2" idx="2"/>
          </p:cNvCxnSpPr>
          <p:nvPr/>
        </p:nvCxnSpPr>
        <p:spPr>
          <a:xfrm>
            <a:off x="3268448" y="3440458"/>
            <a:ext cx="2045049" cy="504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3"/>
            <a:endCxn id="12" idx="6"/>
          </p:cNvCxnSpPr>
          <p:nvPr/>
        </p:nvCxnSpPr>
        <p:spPr>
          <a:xfrm flipH="1">
            <a:off x="6045017" y="3639978"/>
            <a:ext cx="2024986" cy="304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1"/>
            <a:endCxn id="12" idx="6"/>
          </p:cNvCxnSpPr>
          <p:nvPr/>
        </p:nvCxnSpPr>
        <p:spPr>
          <a:xfrm flipH="1" flipV="1">
            <a:off x="6045017" y="3944845"/>
            <a:ext cx="145599" cy="638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3"/>
            <a:endCxn id="11" idx="7"/>
          </p:cNvCxnSpPr>
          <p:nvPr/>
        </p:nvCxnSpPr>
        <p:spPr>
          <a:xfrm flipH="1">
            <a:off x="6002751" y="1156012"/>
            <a:ext cx="381839" cy="1374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5"/>
            <a:endCxn id="11" idx="1"/>
          </p:cNvCxnSpPr>
          <p:nvPr/>
        </p:nvCxnSpPr>
        <p:spPr>
          <a:xfrm>
            <a:off x="3957659" y="1751786"/>
            <a:ext cx="1463172" cy="778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5"/>
            <a:endCxn id="11" idx="1"/>
          </p:cNvCxnSpPr>
          <p:nvPr/>
        </p:nvCxnSpPr>
        <p:spPr>
          <a:xfrm>
            <a:off x="5202057" y="1756015"/>
            <a:ext cx="218774" cy="774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249734" y="829945"/>
            <a:ext cx="731520" cy="731520"/>
          </a:xfrm>
          <a:prstGeom prst="ellipse">
            <a:avLst/>
          </a:prstGeom>
          <a:solidFill>
            <a:schemeClr val="accent5"/>
          </a:solidFill>
          <a:ln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>
            <a:endCxn id="40" idx="2"/>
          </p:cNvCxnSpPr>
          <p:nvPr/>
        </p:nvCxnSpPr>
        <p:spPr>
          <a:xfrm>
            <a:off x="6966871" y="846141"/>
            <a:ext cx="1282863" cy="34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60655" y="1318409"/>
            <a:ext cx="731520" cy="731520"/>
          </a:xfrm>
          <a:prstGeom prst="ellipse">
            <a:avLst/>
          </a:prstGeom>
          <a:solidFill>
            <a:srgbClr val="04E3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Encounters Content </a:t>
            </a:r>
          </a:p>
        </p:txBody>
      </p:sp>
      <p:cxnSp>
        <p:nvCxnSpPr>
          <p:cNvPr id="43" name="Straight Connector 42"/>
          <p:cNvCxnSpPr>
            <a:stCxn id="21" idx="4"/>
            <a:endCxn id="12" idx="1"/>
          </p:cNvCxnSpPr>
          <p:nvPr/>
        </p:nvCxnSpPr>
        <p:spPr>
          <a:xfrm>
            <a:off x="4441794" y="3579085"/>
            <a:ext cx="978832" cy="107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4"/>
            <a:endCxn id="42" idx="1"/>
          </p:cNvCxnSpPr>
          <p:nvPr/>
        </p:nvCxnSpPr>
        <p:spPr>
          <a:xfrm>
            <a:off x="6610892" y="1249750"/>
            <a:ext cx="256892" cy="175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4"/>
            <a:endCxn id="24" idx="7"/>
          </p:cNvCxnSpPr>
          <p:nvPr/>
        </p:nvCxnSpPr>
        <p:spPr>
          <a:xfrm>
            <a:off x="8615494" y="1561465"/>
            <a:ext cx="36429" cy="14965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6"/>
            <a:endCxn id="10" idx="2"/>
          </p:cNvCxnSpPr>
          <p:nvPr/>
        </p:nvCxnSpPr>
        <p:spPr>
          <a:xfrm>
            <a:off x="1612200" y="1261652"/>
            <a:ext cx="1486921" cy="134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28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5">
      <a:dk1>
        <a:sysClr val="windowText" lastClr="000000"/>
      </a:dk1>
      <a:lt1>
        <a:sysClr val="window" lastClr="FFFFFF"/>
      </a:lt1>
      <a:dk2>
        <a:srgbClr val="43BBEF"/>
      </a:dk2>
      <a:lt2>
        <a:srgbClr val="FFFFFF"/>
      </a:lt2>
      <a:accent1>
        <a:srgbClr val="43BBEF"/>
      </a:accent1>
      <a:accent2>
        <a:srgbClr val="04E399"/>
      </a:accent2>
      <a:accent3>
        <a:srgbClr val="FF65C7"/>
      </a:accent3>
      <a:accent4>
        <a:srgbClr val="D7DE23"/>
      </a:accent4>
      <a:accent5>
        <a:srgbClr val="F8B529"/>
      </a:accent5>
      <a:accent6>
        <a:srgbClr val="7983F0"/>
      </a:accent6>
      <a:hlink>
        <a:srgbClr val="00A4E4"/>
      </a:hlink>
      <a:folHlink>
        <a:srgbClr val="69C3FF"/>
      </a:folHlink>
    </a:clrScheme>
    <a:fontScheme name="UL template">
      <a:majorFont>
        <a:latin typeface="DINBek"/>
        <a:ea typeface=""/>
        <a:cs typeface=""/>
      </a:majorFont>
      <a:minorFont>
        <a:latin typeface="DINBe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44</Words>
  <Application>Microsoft Office PowerPoint</Application>
  <PresentationFormat>On-screen Show (16:9)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Brand Experience</vt:lpstr>
    </vt:vector>
  </TitlesOfParts>
  <Company>alan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Gladysz, John (NYC-INI)</cp:lastModifiedBy>
  <cp:revision>65</cp:revision>
  <dcterms:created xsi:type="dcterms:W3CDTF">2015-02-02T09:44:14Z</dcterms:created>
  <dcterms:modified xsi:type="dcterms:W3CDTF">2015-02-10T05:58:51Z</dcterms:modified>
</cp:coreProperties>
</file>