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8" r:id="rId3"/>
    <p:sldId id="279" r:id="rId4"/>
    <p:sldId id="280" r:id="rId5"/>
    <p:sldId id="257" r:id="rId6"/>
    <p:sldId id="265" r:id="rId7"/>
    <p:sldId id="266" r:id="rId8"/>
    <p:sldId id="267" r:id="rId9"/>
    <p:sldId id="277" r:id="rId10"/>
    <p:sldId id="270" r:id="rId11"/>
    <p:sldId id="272" r:id="rId12"/>
    <p:sldId id="275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632B8A-4AA6-DA41-922C-2F833C80733E}">
          <p14:sldIdLst>
            <p14:sldId id="256"/>
            <p14:sldId id="278"/>
            <p14:sldId id="279"/>
            <p14:sldId id="280"/>
            <p14:sldId id="257"/>
            <p14:sldId id="265"/>
            <p14:sldId id="266"/>
            <p14:sldId id="267"/>
            <p14:sldId id="277"/>
            <p14:sldId id="270"/>
            <p14:sldId id="272"/>
            <p14:sldId id="275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530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20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4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1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9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6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67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33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EEF0CC-E0E6-0F47-9EEE-58977784FCB3}" type="datetimeFigureOut">
              <a:rPr kumimoji="1" lang="zh-CN" altLang="en-US" smtClean="0"/>
              <a:t>2020/7/22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1441CB4-8744-3349-9C02-594ACFA36D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二分贪心与分治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𝑀𝑎𝑖𝑛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𝑆𝑒𝑞𝑢𝑒𝑛𝑐𝑒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定义一个“整数括号序列”：每个正整数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𝑁𝑢𝑚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都要有一个与之匹配的相反数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𝑁𝑢𝑚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，把正整数视为左括号，负整数视为右括号。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𝑙𝑠𝑢𝑚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𝑟𝑠𝑢𝑚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dirty="0"/>
                  <a:t>为位置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的左、右括号数量，则这个序列要满足：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𝑙𝑠𝑢𝑚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𝑟𝑠𝑢𝑚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𝑙𝑠𝑢𝑚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𝑟𝑠𝑢𝑚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即每个左（右）括号都有对应的右（左）括号。</a:t>
                </a:r>
                <a:endParaRPr lang="en-US" altLang="zh-CN" dirty="0"/>
              </a:p>
              <a:p>
                <a:r>
                  <a:rPr lang="zh-CN" altLang="en-US" dirty="0"/>
                  <a:t>现在给你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个正整数，给定其中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个位置，对其取负，问能否将另一些位置的正整数也取负，使得这个“整数括号序列”合法。如果可以，输出这个修改后的序列。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dirty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701" r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刺客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你是一个刺客，有把耐久度为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/>
                  <a:t>的刀，你要杀死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/>
                  <a:t>个敌人，其中杀死第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个敌人需要消耗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点耐久度，但可以得到一把能杀死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个敌人的武器（不消耗自己的耐久度）。</a:t>
                </a:r>
                <a:endParaRPr lang="en-US" altLang="zh-CN" dirty="0"/>
              </a:p>
              <a:p>
                <a:r>
                  <a:rPr lang="zh-CN" altLang="en-US" dirty="0"/>
                  <a:t>问最多可以杀死多少个敌人。以及在这个前提下，最少需要消耗的耐久度。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,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9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,  </m:t>
                    </m:r>
                    <m:sSub>
                      <m:sSubPr>
                        <m:ctrlPr>
                          <a:rPr lang="pt-BR" altLang="zh-CN" i="1"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10</m:t>
                    </m:r>
                  </m:oMath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𝑆h𝑜𝑝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>
                    <a:ea typeface="等线" panose="02010600030101010101" pitchFamily="2" charset="-122"/>
                  </a:rPr>
                  <a:t>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i="1" dirty="0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dirty="0"/>
                  <a:t>定义如下三种操作：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i="1" dirty="0"/>
                  <a:t>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+=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∗=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现在给你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dirty="0"/>
                  <a:t>个操作，你能从中最多选出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en-US" dirty="0"/>
                  <a:t>个并自行安排顺序，要求操作完后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</m:oMath>
                </a14:m>
                <a:r>
                  <a:rPr lang="zh-CN" altLang="en-US" dirty="0"/>
                  <a:t>个数的乘积最大。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 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等线 Light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等线 Light" panose="02010600030101010101" pitchFamily="2" charset="-122"/>
                          </a:rPr>
                          <m:t>6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等线 Light" panose="02010600030101010101" pitchFamily="2" charset="-122"/>
                      </a:rPr>
                      <m:t> </m:t>
                    </m:r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871" r="-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3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分治法是将一个大的难以解决的问题分解成若干小的子</a:t>
            </a:r>
            <a:r>
              <a:rPr lang="zh-CN" altLang="en-US" dirty="0" smtClean="0"/>
              <a:t>问题</a:t>
            </a:r>
            <a:r>
              <a:rPr lang="zh-CN" altLang="en-US" dirty="0"/>
              <a:t>。 </a:t>
            </a:r>
            <a:endParaRPr lang="zh-CN" altLang="en-US" dirty="0"/>
          </a:p>
          <a:p>
            <a:r>
              <a:rPr lang="zh-CN" altLang="en-US" dirty="0"/>
              <a:t>将小的子问题逐一击破后，再将它们的结果合并。 </a:t>
            </a:r>
            <a:endParaRPr lang="zh-CN" altLang="en-US" dirty="0"/>
          </a:p>
          <a:p>
            <a:r>
              <a:rPr kumimoji="1" lang="zh-CN" altLang="en-US" dirty="0" smtClean="0"/>
              <a:t>分治法的复杂度可以使用主定理进行分析。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598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归并排序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如果只有一个数字，则不需要排序。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否则将数组平均划分成两半，分别递归处理排序这两个数字。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现在我们得到了两个有序的数组。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在线性时间内可以将两个数组合并成一个完整的有序数组。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T(n)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2T(n/2)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96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快速排序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如果只有一个数字，则不需要排序。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否则我们选定一个基准值，扫描所有数字，把比它小的分成一堆，比它大的分成一堆，分别递归处理两部分。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现在我们得到两个有序的数组，并且后者的最小值大于前者的最大值，直接将它们放在一起就好了。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T(n)=2T(n/2)+O(n)=O(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)?</a:t>
            </a:r>
          </a:p>
          <a:p>
            <a:r>
              <a:rPr kumimoji="1" lang="zh-CN" altLang="en-US" dirty="0" smtClean="0"/>
              <a:t>期望复杂度 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)!</a:t>
            </a:r>
          </a:p>
          <a:p>
            <a:r>
              <a:rPr kumimoji="1" lang="zh-CN" altLang="en-US" dirty="0" smtClean="0"/>
              <a:t>算法涉及到不确定因素，需要分析方差。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稍微简单一些可以选择使用马尔科夫不等式和 </a:t>
            </a:r>
            <a:r>
              <a:rPr kumimoji="1" lang="en-US" altLang="zh-CN" dirty="0" err="1" smtClean="0"/>
              <a:t>Chernoff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09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逆序对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如果只有一个元素，则不存在逆序对。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将序列平均划分成前后两段，逆序对存在与一段内，或者跨过划分点。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一段内的递归处理，考虑跨过划分点的逆序对。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如果两段数字已经有序，那么很好处理。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套上排序？在分治的过程中顺便使用归并排序。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其实就是归并排序加一点统计。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T(n)=2T(n/2)+O(n)=O(</a:t>
            </a:r>
            <a:r>
              <a:rPr kumimoji="1" lang="en-US" altLang="zh-CN" dirty="0" err="1" smtClean="0"/>
              <a:t>nlogn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76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大数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如果只有一个数字，一定是这个数字。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随机选取一个数字，可以知道这个数字是第几大，如果刚好是第 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 大，那么找到答案，否则我们已经知道了答案是比这个数字大还是小，递归进入其中一部分处理。处理如果进去小的部分需要减掉排名。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时间复杂度 </a:t>
            </a:r>
            <a:r>
              <a:rPr kumimoji="1" lang="en-US" altLang="zh-CN" dirty="0" smtClean="0"/>
              <a:t>T(n)=T(n/2)+O(n)=O(n)?</a:t>
            </a:r>
          </a:p>
          <a:p>
            <a:r>
              <a:rPr kumimoji="1" lang="zh-CN" altLang="en-US" dirty="0" smtClean="0"/>
              <a:t>同样，还是期望复杂度。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存在严格 </a:t>
            </a:r>
            <a:r>
              <a:rPr kumimoji="1" lang="en-US" altLang="zh-CN" dirty="0" smtClean="0"/>
              <a:t>O(n)</a:t>
            </a:r>
            <a:r>
              <a:rPr kumimoji="1" lang="zh-CN" altLang="en-US" dirty="0" smtClean="0"/>
              <a:t> 的算法。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分治处理区间最小值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给定一个序列 </a:t>
            </a:r>
            <a:r>
              <a:rPr lang="en-US" altLang="zh-CN" dirty="0"/>
              <a:t>a[1..n]</a:t>
            </a:r>
            <a:r>
              <a:rPr lang="zh-CN" altLang="en-US" dirty="0"/>
              <a:t>，</a:t>
            </a:r>
            <a:r>
              <a:rPr lang="en-US" altLang="zh-CN" dirty="0"/>
              <a:t>m </a:t>
            </a:r>
            <a:r>
              <a:rPr lang="zh-CN" altLang="en-US" dirty="0"/>
              <a:t>次询问 </a:t>
            </a:r>
            <a:r>
              <a:rPr lang="en-US" altLang="zh-CN" dirty="0"/>
              <a:t>a </a:t>
            </a:r>
            <a:r>
              <a:rPr lang="zh-CN" altLang="en-US" dirty="0"/>
              <a:t>中某个子区间 </a:t>
            </a:r>
            <a:r>
              <a:rPr lang="en-US" altLang="zh-CN" dirty="0"/>
              <a:t>[l, r] </a:t>
            </a:r>
            <a:r>
              <a:rPr lang="zh-CN" altLang="en-US" dirty="0"/>
              <a:t>内元 素的最大值 </a:t>
            </a:r>
            <a:r>
              <a:rPr kumimoji="1"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13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棋盘上的最短路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行 </a:t>
            </a:r>
            <a:r>
              <a:rPr lang="en-US" altLang="zh-CN" dirty="0"/>
              <a:t>m </a:t>
            </a:r>
            <a:r>
              <a:rPr lang="zh-CN" altLang="en-US" dirty="0"/>
              <a:t>列的棋盘，每个格子要么可以通行，</a:t>
            </a:r>
            <a:r>
              <a:rPr lang="zh-CN" altLang="en-US" dirty="0" smtClean="0"/>
              <a:t>要么不可</a:t>
            </a:r>
            <a:r>
              <a:rPr lang="zh-CN" altLang="en-US" dirty="0"/>
              <a:t>通行。 </a:t>
            </a:r>
            <a:endParaRPr lang="zh-CN" altLang="en-US" dirty="0"/>
          </a:p>
          <a:p>
            <a:r>
              <a:rPr lang="zh-CN" altLang="en-US" dirty="0"/>
              <a:t>每次可以往上下左右移动一格。 </a:t>
            </a:r>
            <a:r>
              <a:rPr lang="en-US" altLang="zh-CN" dirty="0"/>
              <a:t>q </a:t>
            </a:r>
            <a:r>
              <a:rPr lang="zh-CN" altLang="en-US" dirty="0"/>
              <a:t>次询问，每次指定棋盘上两个可以通行的格子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 求从 </a:t>
            </a:r>
            <a:r>
              <a:rPr lang="en-US" altLang="zh-CN" dirty="0"/>
              <a:t>A </a:t>
            </a:r>
            <a:r>
              <a:rPr lang="zh-CN" altLang="en-US" dirty="0"/>
              <a:t>出发到 </a:t>
            </a:r>
            <a:r>
              <a:rPr lang="en-US" altLang="zh-CN" dirty="0"/>
              <a:t>B </a:t>
            </a:r>
            <a:r>
              <a:rPr lang="zh-CN" altLang="en-US" dirty="0"/>
              <a:t>至少需要移动多少步。 </a:t>
            </a:r>
            <a:endParaRPr lang="zh-CN" altLang="en-US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10000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m </a:t>
            </a:r>
            <a:r>
              <a:rPr lang="zh-CN" altLang="en-US" dirty="0"/>
              <a:t>≤ </a:t>
            </a:r>
            <a:r>
              <a:rPr lang="en-US" altLang="zh-CN" dirty="0"/>
              <a:t>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q </a:t>
            </a:r>
            <a:r>
              <a:rPr lang="zh-CN" altLang="en-US" dirty="0"/>
              <a:t>≤ </a:t>
            </a:r>
            <a:r>
              <a:rPr lang="en-US" altLang="zh-CN" dirty="0"/>
              <a:t>100000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2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NOIP2015 </a:t>
            </a:r>
            <a:r>
              <a:rPr lang="zh-CN" altLang="en-US" dirty="0"/>
              <a:t>跳石头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一年一度的“跳石头”比赛又要开始了！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这项比赛将在一条笔直的河道中进行，河道中分布着一些巨大岩石。组委会已经选择好了两块距离为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的岩石作为比赛起点和终点。在起点和终点之间，有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块岩石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不含起点和终点的岩石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。在比赛过程中，选手们将从起点出发，每一步跳向相邻的岩石，直至到达终点。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为了提高比赛难度，组委会计划移走一些岩石，使得选手们在比赛过程中的最短跳跃距离尽可能长。由于预算限制，组委会至多从起点和终点之间移走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块岩石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不能移走起点和终点的岩石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≤50000, 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8" t="-850" r="-2730" b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NOIP2012 </a:t>
            </a:r>
            <a:r>
              <a:rPr lang="zh-CN" altLang="en-US" dirty="0"/>
              <a:t>借教室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我们需要处理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天的借教室信息，其中第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天学校有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个教室可供租借。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共有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份订单，每份订单用三个正整数描述，分别为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，表示某租借者需要从第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天租借教室（包括第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天和第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天），每天需要租借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个教室。 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借教室的原则是先到先得，也就是说我们要按照订单的先后顺序依次为每份订单分配教室。如果在分配的过程中遇到一份订单无法完全满足，则需要停止教室的分配，通知当前申请人修改订单。这里的无法满足指从第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天到第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天中有至少一天剩余的教室数量不足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个。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现在我们需要知道，是否会有订单无法完全满足。如果有，需要通知哪一个申请人修改订单。 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1565" r="-3302" b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NOIP2015</a:t>
            </a:r>
            <a:r>
              <a:rPr kumimoji="1" lang="zh-CN" altLang="en-US" dirty="0" smtClean="0"/>
              <a:t> 运输计划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公元 </a:t>
            </a:r>
            <a:r>
              <a:rPr lang="en-US" altLang="zh-CN" dirty="0"/>
              <a:t>2044 </a:t>
            </a:r>
            <a:r>
              <a:rPr lang="zh-CN" altLang="en-US" dirty="0"/>
              <a:t>年，人类进入了宇宙纪元。</a:t>
            </a:r>
          </a:p>
          <a:p>
            <a:r>
              <a:rPr lang="en-US" altLang="zh-CN" dirty="0"/>
              <a:t>L </a:t>
            </a:r>
            <a:r>
              <a:rPr lang="zh-CN" altLang="en-US" dirty="0"/>
              <a:t>国有 </a:t>
            </a:r>
            <a:r>
              <a:rPr lang="en-US" altLang="zh-CN" dirty="0" smtClean="0"/>
              <a:t>n</a:t>
            </a:r>
            <a:r>
              <a:rPr lang="zh-CN" altLang="en-US" dirty="0"/>
              <a:t> 个星球，还有 </a:t>
            </a:r>
            <a:r>
              <a:rPr lang="en-US" altLang="zh-CN" dirty="0"/>
              <a:t>n</a:t>
            </a:r>
            <a:r>
              <a:rPr lang="zh-CN" altLang="en-US" dirty="0"/>
              <a:t>−</a:t>
            </a:r>
            <a:r>
              <a:rPr lang="en-US" altLang="zh-CN" dirty="0" smtClean="0"/>
              <a:t>1</a:t>
            </a:r>
            <a:r>
              <a:rPr lang="zh-CN" altLang="en-US" dirty="0"/>
              <a:t> 条</a:t>
            </a:r>
            <a:r>
              <a:rPr lang="zh-CN" altLang="en-US" b="1" dirty="0"/>
              <a:t>双向</a:t>
            </a:r>
            <a:r>
              <a:rPr lang="zh-CN" altLang="en-US" dirty="0"/>
              <a:t>航道，每条航道建立在两个星球之间，这 </a:t>
            </a:r>
            <a:r>
              <a:rPr lang="en-US" altLang="zh-CN" dirty="0"/>
              <a:t>n</a:t>
            </a:r>
            <a:r>
              <a:rPr lang="zh-CN" altLang="en-US" dirty="0"/>
              <a:t>−</a:t>
            </a:r>
            <a:r>
              <a:rPr lang="en-US" altLang="zh-CN" dirty="0" smtClean="0"/>
              <a:t>1</a:t>
            </a:r>
            <a:r>
              <a:rPr lang="zh-CN" altLang="en-US" dirty="0"/>
              <a:t> 条航道</a:t>
            </a:r>
            <a:r>
              <a:rPr lang="zh-CN" altLang="en-US" b="1" dirty="0"/>
              <a:t>连通</a:t>
            </a:r>
            <a:r>
              <a:rPr lang="zh-CN" altLang="en-US" dirty="0"/>
              <a:t>了 </a:t>
            </a:r>
            <a:r>
              <a:rPr lang="en-US" altLang="zh-CN" dirty="0" smtClean="0"/>
              <a:t>L</a:t>
            </a:r>
            <a:r>
              <a:rPr lang="zh-CN" altLang="en-US" dirty="0"/>
              <a:t> 国的所有星球。</a:t>
            </a:r>
          </a:p>
          <a:p>
            <a:r>
              <a:rPr lang="zh-CN" altLang="en-US" dirty="0"/>
              <a:t>小 </a:t>
            </a:r>
            <a:r>
              <a:rPr lang="en-US" altLang="zh-CN" dirty="0"/>
              <a:t>P </a:t>
            </a:r>
            <a:r>
              <a:rPr lang="zh-CN" altLang="en-US" dirty="0"/>
              <a:t>掌管一家物流公司， 该公司有很多个运输计划，每个运输计划形如：有一艘物流飞船需要从 </a:t>
            </a:r>
            <a:r>
              <a:rPr lang="en-US" altLang="zh-CN" dirty="0" err="1" smtClean="0"/>
              <a:t>ui</a:t>
            </a:r>
            <a:r>
              <a:rPr lang="zh-CN" altLang="en-US" dirty="0"/>
              <a:t> 号星球沿</a:t>
            </a:r>
            <a:r>
              <a:rPr lang="zh-CN" altLang="en-US" b="1" dirty="0"/>
              <a:t>最快</a:t>
            </a:r>
            <a:r>
              <a:rPr lang="zh-CN" altLang="en-US" dirty="0"/>
              <a:t>的宇航路径飞行到 </a:t>
            </a:r>
            <a:r>
              <a:rPr lang="en-US" altLang="zh-CN" dirty="0" smtClean="0"/>
              <a:t>vi</a:t>
            </a:r>
            <a:r>
              <a:rPr lang="zh-CN" altLang="en-US" dirty="0"/>
              <a:t> 号星球去。显然，飞船驶过一条航道是需要时间的，对于航道 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</a:t>
            </a:r>
            <a:r>
              <a:rPr lang="zh-CN" altLang="en-US" dirty="0"/>
              <a:t>任意飞船驶过它所花费的时间为 </a:t>
            </a:r>
            <a:r>
              <a:rPr lang="en-US" altLang="zh-CN" dirty="0" err="1" smtClean="0"/>
              <a:t>tj</a:t>
            </a:r>
            <a:r>
              <a:rPr lang="zh-CN" altLang="en-US" dirty="0" smtClean="0"/>
              <a:t>，</a:t>
            </a:r>
            <a:r>
              <a:rPr lang="zh-CN" altLang="en-US" dirty="0"/>
              <a:t>并且任意两艘飞船之间</a:t>
            </a:r>
            <a:r>
              <a:rPr lang="zh-CN" altLang="en-US" b="1" dirty="0"/>
              <a:t>不会</a:t>
            </a:r>
            <a:r>
              <a:rPr lang="zh-CN" altLang="en-US" dirty="0"/>
              <a:t>产生任何干扰。</a:t>
            </a:r>
          </a:p>
          <a:p>
            <a:r>
              <a:rPr lang="zh-CN" altLang="en-US" dirty="0"/>
              <a:t>为了鼓励科技创新， </a:t>
            </a:r>
            <a:r>
              <a:rPr lang="en-US" altLang="zh-CN" dirty="0"/>
              <a:t>L </a:t>
            </a:r>
            <a:r>
              <a:rPr lang="zh-CN" altLang="en-US" dirty="0"/>
              <a:t>国国王同意小 </a:t>
            </a:r>
            <a:r>
              <a:rPr lang="en-US" altLang="zh-CN" dirty="0"/>
              <a:t>P </a:t>
            </a:r>
            <a:r>
              <a:rPr lang="zh-CN" altLang="en-US" dirty="0"/>
              <a:t>的物流公司参与 </a:t>
            </a:r>
            <a:r>
              <a:rPr lang="en-US" altLang="zh-CN" dirty="0"/>
              <a:t>L </a:t>
            </a:r>
            <a:r>
              <a:rPr lang="zh-CN" altLang="en-US" dirty="0"/>
              <a:t>国的航道建设，即允许小</a:t>
            </a:r>
            <a:r>
              <a:rPr lang="en-US" altLang="zh-CN" dirty="0"/>
              <a:t>P </a:t>
            </a:r>
            <a:r>
              <a:rPr lang="zh-CN" altLang="en-US" dirty="0"/>
              <a:t>把某一条航道改造成虫洞，飞船驶过虫洞</a:t>
            </a:r>
            <a:r>
              <a:rPr lang="zh-CN" altLang="en-US" b="1" dirty="0"/>
              <a:t>不消耗</a:t>
            </a:r>
            <a:r>
              <a:rPr lang="zh-CN" altLang="en-US" dirty="0"/>
              <a:t>时间。</a:t>
            </a:r>
          </a:p>
          <a:p>
            <a:r>
              <a:rPr lang="zh-CN" altLang="en-US" dirty="0"/>
              <a:t>在虫洞的建设完成前小 </a:t>
            </a:r>
            <a:r>
              <a:rPr lang="en-US" altLang="zh-CN" dirty="0"/>
              <a:t>P </a:t>
            </a:r>
            <a:r>
              <a:rPr lang="zh-CN" altLang="en-US" dirty="0"/>
              <a:t>的物流公司就预接了 </a:t>
            </a:r>
            <a:r>
              <a:rPr lang="en-US" altLang="zh-CN" dirty="0" smtClean="0"/>
              <a:t>m</a:t>
            </a:r>
            <a:r>
              <a:rPr lang="zh-CN" altLang="en-US" dirty="0"/>
              <a:t> 个运输计划。在虫洞建设完成后，这 </a:t>
            </a:r>
            <a:r>
              <a:rPr lang="en-US" altLang="zh-CN" dirty="0" smtClean="0"/>
              <a:t>m</a:t>
            </a:r>
            <a:r>
              <a:rPr lang="zh-CN" altLang="en-US" dirty="0"/>
              <a:t> 个运输计划会</a:t>
            </a:r>
            <a:r>
              <a:rPr lang="zh-CN" altLang="en-US" b="1" dirty="0"/>
              <a:t>同时</a:t>
            </a:r>
            <a:r>
              <a:rPr lang="zh-CN" altLang="en-US" dirty="0"/>
              <a:t>开始，所有飞船</a:t>
            </a:r>
            <a:r>
              <a:rPr lang="zh-CN" altLang="en-US" b="1" dirty="0"/>
              <a:t>一起</a:t>
            </a:r>
            <a:r>
              <a:rPr lang="zh-CN" altLang="en-US" dirty="0"/>
              <a:t>出发。当这 </a:t>
            </a:r>
            <a:r>
              <a:rPr lang="en-US" altLang="zh-CN" dirty="0" smtClean="0"/>
              <a:t>m</a:t>
            </a:r>
            <a:r>
              <a:rPr lang="zh-CN" altLang="en-US" dirty="0"/>
              <a:t> 个运输计划</a:t>
            </a:r>
            <a:r>
              <a:rPr lang="zh-CN" altLang="en-US" b="1" dirty="0"/>
              <a:t>都完成</a:t>
            </a:r>
            <a:r>
              <a:rPr lang="zh-CN" altLang="en-US" dirty="0"/>
              <a:t>时，小 </a:t>
            </a:r>
            <a:r>
              <a:rPr lang="en-US" altLang="zh-CN" dirty="0"/>
              <a:t>P </a:t>
            </a:r>
            <a:r>
              <a:rPr lang="zh-CN" altLang="en-US" dirty="0"/>
              <a:t>的物流公司的阶段性工作就完成了。</a:t>
            </a:r>
          </a:p>
          <a:p>
            <a:r>
              <a:rPr lang="zh-CN" altLang="en-US" dirty="0"/>
              <a:t>如果小 </a:t>
            </a:r>
            <a:r>
              <a:rPr lang="en-US" altLang="zh-CN" dirty="0"/>
              <a:t>P </a:t>
            </a:r>
            <a:r>
              <a:rPr lang="zh-CN" altLang="en-US" dirty="0"/>
              <a:t>可以</a:t>
            </a:r>
            <a:r>
              <a:rPr lang="zh-CN" altLang="en-US" b="1" dirty="0"/>
              <a:t>自由选择</a:t>
            </a:r>
            <a:r>
              <a:rPr lang="zh-CN" altLang="en-US" dirty="0"/>
              <a:t>将哪一条航道改造成虫洞， 试求出小 </a:t>
            </a:r>
            <a:r>
              <a:rPr lang="en-US" altLang="zh-CN" dirty="0"/>
              <a:t>P </a:t>
            </a:r>
            <a:r>
              <a:rPr lang="zh-CN" altLang="en-US" dirty="0"/>
              <a:t>的物流公司完成阶段性工作所需要的最短时间是多少？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6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，生成一个</a:t>
            </a:r>
            <a:r>
              <a:rPr lang="en-US" altLang="zh-CN" dirty="0"/>
              <a:t>N*N</a:t>
            </a:r>
            <a:r>
              <a:rPr lang="zh-CN" altLang="en-US" dirty="0"/>
              <a:t>的数值表，表中第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列的数为</a:t>
            </a:r>
            <a:r>
              <a:rPr lang="en-US" altLang="zh-CN" dirty="0" err="1"/>
              <a:t>ai</a:t>
            </a:r>
            <a:r>
              <a:rPr lang="en-US" altLang="zh-CN" dirty="0"/>
              <a:t>*</a:t>
            </a:r>
            <a:r>
              <a:rPr lang="en-US" altLang="zh-CN" dirty="0" err="1"/>
              <a:t>bj</a:t>
            </a:r>
            <a:r>
              <a:rPr lang="zh-CN" altLang="en-US" dirty="0"/>
              <a:t>，求表中第</a:t>
            </a:r>
            <a:r>
              <a:rPr lang="en-US" altLang="zh-CN" dirty="0"/>
              <a:t>K</a:t>
            </a:r>
            <a:r>
              <a:rPr lang="zh-CN" altLang="en-US" dirty="0"/>
              <a:t>小的数值是多少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1000000 K</a:t>
            </a:r>
            <a:r>
              <a:rPr lang="zh-CN" altLang="en-US" dirty="0"/>
              <a:t>≤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数值在</a:t>
            </a:r>
            <a:r>
              <a:rPr lang="en-US" altLang="zh-CN" dirty="0"/>
              <a:t>[1,1e9]</a:t>
            </a:r>
            <a:r>
              <a:rPr lang="zh-CN" altLang="en-US" dirty="0"/>
              <a:t>内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𝑁𝑒𝑤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𝑌𝑒𝑎𝑟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𝑆𝑛𝑜𝑤𝑚𝑒𝑛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要堆起一个雪人，需要三个不同大小的雪球。</a:t>
                </a:r>
                <a:endParaRPr lang="en-US" altLang="zh-CN" dirty="0"/>
              </a:p>
              <a:p>
                <a:r>
                  <a:rPr lang="zh-CN" altLang="en-US" dirty="0"/>
                  <a:t>现在有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个给定大小的雪球，问最多能堆起多少个雪人，并输出方案。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叠罗汉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个罗汉，每个罗汉有重量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和力量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定义一个罗汉的危险值为他上面所有物品的重量之和减去他的力量。</a:t>
                </a:r>
                <a:endParaRPr lang="en-US" altLang="zh-CN" dirty="0"/>
              </a:p>
              <a:p>
                <a:r>
                  <a:rPr lang="zh-CN" altLang="en-US" dirty="0"/>
                  <a:t>安排一个顺序使得危险值最大的罗汉的危险值最小。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4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建筑抢修 　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基地里有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个建筑设施受到了严重的损伤，但只有 一个修理工人。</a:t>
                </a:r>
                <a:endParaRPr lang="en-US" altLang="zh-CN" dirty="0"/>
              </a:p>
              <a:p>
                <a:r>
                  <a:rPr lang="zh-CN" altLang="en-US" dirty="0"/>
                  <a:t>修复一个建筑都需要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工人一次只能修一个。如果某个建筑在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时间之内没有修理完毕 ，这个建筑就报废了。</a:t>
                </a:r>
                <a:endParaRPr lang="en-US" altLang="zh-CN" dirty="0"/>
              </a:p>
              <a:p>
                <a:r>
                  <a:rPr lang="zh-CN" altLang="en-US" dirty="0"/>
                  <a:t>你的任务是制订一个合理的维修顺序，以抢修尽可能多的建筑。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≤ 150000 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Wash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有若干洗衣机和烘干机，还有若干衣服需要洗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每台机器只能同时用于一件衣服，衣服需要洗完烘干，中间可以等任意长时间，求最短总时间。</a:t>
            </a:r>
            <a:endParaRPr kumimoji="1" lang="en-US" altLang="zh-CN" dirty="0" smtClean="0"/>
          </a:p>
          <a:p>
            <a:r>
              <a:rPr kumimoji="1" lang="en-US" altLang="zh-CN" smtClean="0"/>
              <a:t>N&lt;=100000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122</TotalTime>
  <Words>1065</Words>
  <Application>Microsoft Macintosh PowerPoint</Application>
  <PresentationFormat>宽屏</PresentationFormat>
  <Paragraphs>102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Cambria Math</vt:lpstr>
      <vt:lpstr>Franklin Gothic Book</vt:lpstr>
      <vt:lpstr>等线</vt:lpstr>
      <vt:lpstr>等线 Light</vt:lpstr>
      <vt:lpstr>微软雅黑</vt:lpstr>
      <vt:lpstr>裁剪</vt:lpstr>
      <vt:lpstr>二分贪心与分治</vt:lpstr>
      <vt:lpstr>NOIP2015 跳石头</vt:lpstr>
      <vt:lpstr>NOIP2012 借教室</vt:lpstr>
      <vt:lpstr>NOIP2015 运输计划</vt:lpstr>
      <vt:lpstr>简单题</vt:lpstr>
      <vt:lpstr>New Year Snowmen</vt:lpstr>
      <vt:lpstr> 叠罗汉</vt:lpstr>
      <vt:lpstr> 建筑抢修 　</vt:lpstr>
      <vt:lpstr>Wash</vt:lpstr>
      <vt:lpstr> Main Sequence</vt:lpstr>
      <vt:lpstr> 刺客</vt:lpstr>
      <vt:lpstr> Shop</vt:lpstr>
      <vt:lpstr>分治</vt:lpstr>
      <vt:lpstr>归并排序</vt:lpstr>
      <vt:lpstr>快速排序</vt:lpstr>
      <vt:lpstr>逆序对</vt:lpstr>
      <vt:lpstr>第k大数</vt:lpstr>
      <vt:lpstr>分治处理区间最小值</vt:lpstr>
      <vt:lpstr>棋盘上的最短路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二分贪心</dc:title>
  <dc:creator>Microsoft Office 用户</dc:creator>
  <cp:lastModifiedBy>Microsoft Office 用户</cp:lastModifiedBy>
  <cp:revision>15</cp:revision>
  <dcterms:created xsi:type="dcterms:W3CDTF">2019-10-04T18:26:16Z</dcterms:created>
  <dcterms:modified xsi:type="dcterms:W3CDTF">2020-07-21T17:31:05Z</dcterms:modified>
</cp:coreProperties>
</file>