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632B8A-4AA6-DA41-922C-2F833C8073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0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530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20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4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1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67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3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RMQ&amp;LCA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给定一棵树，带点权，每次询问一条链，求路径和。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6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给定一棵树，每次操作给一条链加上某个权值，求最后每个点的权值。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85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给定一棵树，有边权，求多少路径异或和为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50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给定一棵树，有点权，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次询问一条路径上第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大的数字。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7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给定一棵树，有点权，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次操作。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 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的子树内所有点权值 </a:t>
            </a:r>
            <a:r>
              <a:rPr kumimoji="1" lang="en-US" altLang="zh-CN" dirty="0" smtClean="0"/>
              <a:t>+v</a:t>
            </a:r>
          </a:p>
          <a:p>
            <a:r>
              <a:rPr kumimoji="1" lang="zh-CN" altLang="en-US" dirty="0" smtClean="0"/>
              <a:t>询问 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的子树内所有点权值和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34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区间最小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最大值问题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线段树</a:t>
            </a:r>
            <a:endParaRPr kumimoji="1" lang="en-US" altLang="zh-CN" dirty="0"/>
          </a:p>
          <a:p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 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5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 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使用倍增的思想。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min(A[k]),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i+2^j-1</a:t>
            </a:r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][0]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];</a:t>
            </a:r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min(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][j-1],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2^(j-1)][j-1])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Min(l,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min(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[l][k],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[r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2^k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1][k])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复杂度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)-O(1)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0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Least Common Ancestors </a:t>
            </a:r>
          </a:p>
          <a:p>
            <a:r>
              <a:rPr kumimoji="1" lang="zh-CN" altLang="en-US" dirty="0" smtClean="0"/>
              <a:t>最近公共祖先，指在有根树中找出两个节点 </a:t>
            </a:r>
            <a:r>
              <a:rPr kumimoji="1" lang="en-US" altLang="zh-CN" dirty="0" err="1" smtClean="0"/>
              <a:t>u,v</a:t>
            </a:r>
            <a:r>
              <a:rPr kumimoji="1" lang="zh-CN" altLang="en-US" dirty="0" smtClean="0"/>
              <a:t> 的最近公共祖先。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倍增 </a:t>
            </a:r>
            <a:r>
              <a:rPr kumimoji="1" lang="en-US" altLang="zh-CN" dirty="0" smtClean="0"/>
              <a:t>LCA</a:t>
            </a:r>
          </a:p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 求解 </a:t>
            </a:r>
            <a:r>
              <a:rPr kumimoji="1" lang="en-US" altLang="zh-CN" dirty="0" smtClean="0"/>
              <a:t>LCA</a:t>
            </a:r>
          </a:p>
          <a:p>
            <a:r>
              <a:rPr kumimoji="1" lang="en-US" altLang="zh-CN" dirty="0" err="1" smtClean="0"/>
              <a:t>Tarjan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LCA</a:t>
            </a:r>
          </a:p>
          <a:p>
            <a:r>
              <a:rPr kumimoji="1" lang="zh-CN" altLang="en-US" dirty="0" smtClean="0"/>
              <a:t>树链剖分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3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 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][k]</a:t>
            </a:r>
            <a:r>
              <a:rPr kumimoji="1" lang="zh-CN" altLang="en-US" dirty="0" smtClean="0"/>
              <a:t> 表示节点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向上走 </a:t>
            </a:r>
            <a:r>
              <a:rPr kumimoji="1" lang="en-US" altLang="zh-CN" dirty="0" smtClean="0"/>
              <a:t>2^k</a:t>
            </a:r>
            <a:r>
              <a:rPr kumimoji="1" lang="zh-CN" altLang="en-US" dirty="0" smtClean="0"/>
              <a:t> 步的节点</a:t>
            </a:r>
            <a:endParaRPr kumimoji="1" lang="en-US" altLang="zh-CN" dirty="0" smtClean="0"/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][0]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f[f[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][j-1]][j-1]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查询时，首先令两个点走到同一个高度，然后一起往上走直到重合。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复杂度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)-O(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37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首先求出树的欧拉序列</a:t>
            </a:r>
            <a:endParaRPr kumimoji="1" lang="en-US" altLang="zh-CN" dirty="0" smtClean="0"/>
          </a:p>
          <a:p>
            <a:r>
              <a:rPr kumimoji="1" lang="zh-CN" altLang="en-US" dirty="0" smtClean="0"/>
              <a:t>欧拉序列上深度最小的那个点就是 </a:t>
            </a:r>
            <a:r>
              <a:rPr kumimoji="1" lang="en-US" altLang="zh-CN" dirty="0" smtClean="0"/>
              <a:t>LCA</a:t>
            </a:r>
          </a:p>
          <a:p>
            <a:r>
              <a:rPr kumimoji="1" lang="zh-CN" altLang="en-US" dirty="0" smtClean="0"/>
              <a:t>使用 </a:t>
            </a:r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 查询区间最小值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复杂度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)-O(1)</a:t>
            </a:r>
          </a:p>
          <a:p>
            <a:r>
              <a:rPr kumimoji="1" lang="zh-CN" altLang="en-US" dirty="0" smtClean="0"/>
              <a:t>此处相邻位置只相差 </a:t>
            </a:r>
            <a:r>
              <a:rPr kumimoji="1" lang="en-US" altLang="zh-CN" dirty="0" smtClean="0"/>
              <a:t>+1</a:t>
            </a:r>
            <a:r>
              <a:rPr kumimoji="1" lang="zh-CN" altLang="en-US" dirty="0" smtClean="0"/>
              <a:t> 或 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，这是 </a:t>
            </a:r>
            <a:r>
              <a:rPr lang="en-US" altLang="zh-CN" dirty="0" smtClean="0"/>
              <a:t>±</a:t>
            </a:r>
            <a:r>
              <a:rPr lang="zh-CN" altLang="en-US" dirty="0" smtClean="0"/>
              <a:t> </a:t>
            </a:r>
            <a:r>
              <a:rPr lang="en-US" altLang="zh-CN" dirty="0" smtClean="0"/>
              <a:t>RMQ</a:t>
            </a:r>
            <a:r>
              <a:rPr lang="zh-CN" altLang="en-US" dirty="0" smtClean="0"/>
              <a:t> 问题，可以在 </a:t>
            </a:r>
            <a:r>
              <a:rPr lang="en-US" altLang="zh-CN" dirty="0" smtClean="0"/>
              <a:t>O(n)-O(1)</a:t>
            </a:r>
            <a:r>
              <a:rPr lang="zh-CN" altLang="en-US" dirty="0" smtClean="0"/>
              <a:t> 时间内解决。</a:t>
            </a:r>
            <a:endParaRPr lang="en-US" altLang="zh-CN" dirty="0" smtClean="0"/>
          </a:p>
          <a:p>
            <a:r>
              <a:rPr lang="zh-CN" altLang="en-US" dirty="0" smtClean="0"/>
              <a:t>分块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60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Tarjan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如果能够离线询问所有 </a:t>
            </a:r>
            <a:r>
              <a:rPr kumimoji="1" lang="en-US" altLang="zh-CN" dirty="0" smtClean="0"/>
              <a:t>LCA</a:t>
            </a:r>
            <a:r>
              <a:rPr kumimoji="1" lang="zh-CN" altLang="en-US" dirty="0" smtClean="0"/>
              <a:t>，那么可以更快的解决。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考虑在树上进行 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，不妨设后 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 到 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 点，那么 </a:t>
            </a:r>
            <a:r>
              <a:rPr kumimoji="1" lang="en-US" altLang="zh-CN" dirty="0" err="1" smtClean="0"/>
              <a:t>uv</a:t>
            </a:r>
            <a:r>
              <a:rPr kumimoji="1" lang="zh-CN" altLang="en-US" dirty="0" smtClean="0"/>
              <a:t> 的 </a:t>
            </a:r>
            <a:r>
              <a:rPr kumimoji="1" lang="en-US" altLang="zh-CN" dirty="0" smtClean="0"/>
              <a:t>LCA</a:t>
            </a:r>
            <a:r>
              <a:rPr kumimoji="1" lang="zh-CN" altLang="en-US" dirty="0" smtClean="0"/>
              <a:t> 就是访问过 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之后访问到的最浅的节点。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只需要在 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 回溯的时候把子树所有的节点全部都标记为父亲即可。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使用并查集维护，复杂度 </a:t>
            </a:r>
            <a:r>
              <a:rPr kumimoji="1" lang="en-US" altLang="zh-CN" dirty="0" smtClean="0"/>
              <a:t>O(nα(n)+m)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1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树链剖分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重儿子：非叶节点所有子节点中子树大小最大的节点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重边：连接非叶节点和重儿子的边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重链：连续的重边组成的链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轻儿子：非重儿子的其他儿子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轻边：连接节点和轻儿子的边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70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树链剖分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可以发现经过这样的划分，一条路径只有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个重链和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条轻边。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优化暴力 </a:t>
            </a:r>
            <a:r>
              <a:rPr kumimoji="1" lang="en-US" altLang="zh-CN" dirty="0" smtClean="0"/>
              <a:t>LCA</a:t>
            </a:r>
            <a:r>
              <a:rPr kumimoji="1" lang="zh-CN" altLang="en-US" dirty="0" smtClean="0"/>
              <a:t> 向上跳的过程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复杂度 </a:t>
            </a:r>
            <a:r>
              <a:rPr kumimoji="1" lang="en-US" altLang="zh-CN" dirty="0" smtClean="0"/>
              <a:t>O(n)-O(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053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402</TotalTime>
  <Words>536</Words>
  <Application>Microsoft Macintosh PowerPoint</Application>
  <PresentationFormat>宽屏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Franklin Gothic Book</vt:lpstr>
      <vt:lpstr>裁剪</vt:lpstr>
      <vt:lpstr>RMQ&amp;LCA</vt:lpstr>
      <vt:lpstr>RMQ</vt:lpstr>
      <vt:lpstr>ST 表</vt:lpstr>
      <vt:lpstr>LCA</vt:lpstr>
      <vt:lpstr>倍增 LCA</vt:lpstr>
      <vt:lpstr>RMQ LCA</vt:lpstr>
      <vt:lpstr>Tarjan LCA</vt:lpstr>
      <vt:lpstr>树链剖分</vt:lpstr>
      <vt:lpstr>树链剖分</vt:lpstr>
      <vt:lpstr>简单题1</vt:lpstr>
      <vt:lpstr>简单题2</vt:lpstr>
      <vt:lpstr>简单题3</vt:lpstr>
      <vt:lpstr>简单题4</vt:lpstr>
      <vt:lpstr>简单题5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二分贪心</dc:title>
  <dc:creator>Microsoft Office 用户</dc:creator>
  <cp:lastModifiedBy>Microsoft Office 用户</cp:lastModifiedBy>
  <cp:revision>29</cp:revision>
  <dcterms:created xsi:type="dcterms:W3CDTF">2019-10-04T18:26:16Z</dcterms:created>
  <dcterms:modified xsi:type="dcterms:W3CDTF">2020-07-25T05:31:56Z</dcterms:modified>
</cp:coreProperties>
</file>