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2.xml" ContentType="application/vnd.openxmlformats-officedocument.presentationml.notesSlide+xml"/>
  <Override PartName="/ppt/tags/tag80.xml" ContentType="application/vnd.openxmlformats-officedocument.presentationml.tags+xml"/>
  <Override PartName="/ppt/theme/themeOverride2.xml" ContentType="application/vnd.openxmlformats-officedocument.themeOverr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4.xml" ContentType="application/vnd.openxmlformats-officedocument.presentationml.notesSlide+xml"/>
  <Override PartName="/ppt/theme/themeOverride3.xml" ContentType="application/vnd.openxmlformats-officedocument.themeOverr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11"/>
  </p:notesMasterIdLst>
  <p:handoutMasterIdLst>
    <p:handoutMasterId r:id="rId12"/>
  </p:handoutMasterIdLst>
  <p:sldIdLst>
    <p:sldId id="262" r:id="rId3"/>
    <p:sldId id="331" r:id="rId4"/>
    <p:sldId id="332" r:id="rId5"/>
    <p:sldId id="264" r:id="rId6"/>
    <p:sldId id="281" r:id="rId7"/>
    <p:sldId id="334" r:id="rId8"/>
    <p:sldId id="333" r:id="rId9"/>
    <p:sldId id="265" r:id="rId1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7D9B803-5D5E-44B4-A74E-518B519BBCF0}">
          <p14:sldIdLst>
            <p14:sldId id="262"/>
            <p14:sldId id="331"/>
            <p14:sldId id="332"/>
            <p14:sldId id="264"/>
            <p14:sldId id="281"/>
            <p14:sldId id="334"/>
            <p14:sldId id="333"/>
            <p14:sldId id="265"/>
          </p14:sldIdLst>
        </p14:section>
      </p14:sectionLst>
    </p:ext>
    <p:ext uri="{EFAFB233-063F-42B5-8137-9DF3F51BA10A}">
      <p15:sldGuideLst xmlns:p15="http://schemas.microsoft.com/office/powerpoint/2012/main">
        <p15:guide id="1" orient="horz" pos="213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68" d="100"/>
          <a:sy n="68" d="100"/>
        </p:scale>
        <p:origin x="475" y="53"/>
      </p:cViewPr>
      <p:guideLst>
        <p:guide orient="horz" pos="2136"/>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2020/7/29</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2020/7/29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ED90FB-1249-453A-B05F-3D35C4D1AF40}"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ED90FB-1249-453A-B05F-3D35C4D1AF40}" type="slidenum">
              <a:rPr lang="zh-CN" altLang="en-US" smtClean="0"/>
              <a:t>2</a:t>
            </a:fld>
            <a:endParaRPr lang="zh-CN" altLang="en-US"/>
          </a:p>
        </p:txBody>
      </p:sp>
    </p:spTree>
    <p:extLst>
      <p:ext uri="{BB962C8B-B14F-4D97-AF65-F5344CB8AC3E}">
        <p14:creationId xmlns:p14="http://schemas.microsoft.com/office/powerpoint/2010/main" val="3397814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ED90FB-1249-453A-B05F-3D35C4D1AF40}"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ED90FB-1249-453A-B05F-3D35C4D1AF40}" type="slidenum">
              <a:rPr lang="zh-CN" altLang="en-US" smtClean="0"/>
              <a:t>6</a:t>
            </a:fld>
            <a:endParaRPr lang="zh-CN" altLang="en-US"/>
          </a:p>
        </p:txBody>
      </p:sp>
    </p:spTree>
    <p:extLst>
      <p:ext uri="{BB962C8B-B14F-4D97-AF65-F5344CB8AC3E}">
        <p14:creationId xmlns:p14="http://schemas.microsoft.com/office/powerpoint/2010/main" val="2533541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ED90FB-1249-453A-B05F-3D35C4D1AF40}" type="slidenum">
              <a:rPr lang="zh-CN" altLang="en-US" smtClean="0"/>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9" Type="http://schemas.openxmlformats.org/officeDocument/2006/relationships/image" Target="../media/image2.jpeg"/></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2.xml"/><Relationship Id="rId5" Type="http://schemas.openxmlformats.org/officeDocument/2006/relationships/tags" Target="../tags/tag22.xml"/><Relationship Id="rId4"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image" Target="../media/image2.jpeg"/></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slideMaster" Target="../slideMasters/slideMaster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9"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2.xml"/><Relationship Id="rId4" Type="http://schemas.openxmlformats.org/officeDocument/2006/relationships/tags" Target="../tags/tag47.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slideMaster" Target="../slideMasters/slideMaster2.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slideMaster" Target="../slideMasters/slideMaster2.xml"/><Relationship Id="rId5" Type="http://schemas.openxmlformats.org/officeDocument/2006/relationships/tags" Target="../tags/tag61.xml"/><Relationship Id="rId4" Type="http://schemas.openxmlformats.org/officeDocument/2006/relationships/tags" Target="../tags/tag6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slideMaster" Target="../slideMasters/slideMaster2.xml"/><Relationship Id="rId4" Type="http://schemas.openxmlformats.org/officeDocument/2006/relationships/tags" Target="../tags/tag65.xml"/></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9"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2020/7/29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2" descr="C:\Documents and Settings\Administrator\桌面\复件 (4) 复件 4\ba8d822b65905f90.jpg"/>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flipV="1">
            <a:off x="-13661" y="-7684"/>
            <a:ext cx="12205661" cy="686568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hasCustomPrompt="1"/>
            <p:custDataLst>
              <p:tags r:id="rId2"/>
            </p:custDataLst>
          </p:nvPr>
        </p:nvSpPr>
        <p:spPr>
          <a:xfrm>
            <a:off x="1919536" y="2780928"/>
            <a:ext cx="7200800" cy="904863"/>
          </a:xfrm>
        </p:spPr>
        <p:txBody>
          <a:bodyPr wrap="square" anchor="b">
            <a:normAutofit/>
          </a:bodyPr>
          <a:lstStyle>
            <a:lvl1pPr algn="l">
              <a:defRPr sz="4400"/>
            </a:lvl1pPr>
          </a:lstStyle>
          <a:p>
            <a:r>
              <a:rPr lang="zh-CN" altLang="en-US" dirty="0"/>
              <a:t>单击此处编辑标题</a:t>
            </a:r>
          </a:p>
        </p:txBody>
      </p:sp>
      <p:sp>
        <p:nvSpPr>
          <p:cNvPr id="3" name="副标题 2"/>
          <p:cNvSpPr>
            <a:spLocks noGrp="1"/>
          </p:cNvSpPr>
          <p:nvPr>
            <p:ph type="subTitle" idx="1"/>
            <p:custDataLst>
              <p:tags r:id="rId3"/>
            </p:custDataLst>
          </p:nvPr>
        </p:nvSpPr>
        <p:spPr>
          <a:xfrm>
            <a:off x="1919536" y="3757565"/>
            <a:ext cx="7200800" cy="535531"/>
          </a:xfrm>
        </p:spPr>
        <p:txBody>
          <a:bodyPr wrap="square">
            <a:normAutofit/>
          </a:bodyPr>
          <a:lstStyle>
            <a:lvl1pPr marL="0" indent="0" algn="l">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custDataLst>
              <p:tags r:id="rId4"/>
            </p:custDataLst>
          </p:nvPr>
        </p:nvSpPr>
        <p:spPr/>
        <p:txBody>
          <a:bodyPr/>
          <a:lstStyle/>
          <a:p>
            <a:fld id="{AC9EFA74-0CFD-4E68-B556-4E356F03407D}" type="datetimeFigureOut">
              <a:rPr lang="zh-CN" altLang="en-US" smtClean="0"/>
              <a:t>2020/7/29</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CA3047C9-F2F8-4837-80A4-86A81A76D6EF}" type="slidenum">
              <a:rPr lang="zh-CN" altLang="en-US" smtClean="0"/>
              <a:t>‹#›</a:t>
            </a:fld>
            <a:endParaRPr lang="zh-CN" altLang="en-US"/>
          </a:p>
        </p:txBody>
      </p:sp>
      <p:cxnSp>
        <p:nvCxnSpPr>
          <p:cNvPr id="8" name="直接连接符 7"/>
          <p:cNvCxnSpPr/>
          <p:nvPr>
            <p:custDataLst>
              <p:tags r:id="rId7"/>
            </p:custDataLst>
          </p:nvPr>
        </p:nvCxnSpPr>
        <p:spPr>
          <a:xfrm>
            <a:off x="1991544" y="3717032"/>
            <a:ext cx="25315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单击此处编辑母版标题样式</a:t>
            </a:r>
          </a:p>
        </p:txBody>
      </p:sp>
      <p:sp>
        <p:nvSpPr>
          <p:cNvPr id="3" name="内容占位符 2"/>
          <p:cNvSpPr>
            <a:spLocks noGrp="1"/>
          </p:cNvSpPr>
          <p:nvPr>
            <p:ph idx="1"/>
            <p:custDataLst>
              <p:tags r:id="rId2"/>
            </p:custDataLst>
          </p:nvPr>
        </p:nvSpPr>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AC9EFA74-0CFD-4E68-B556-4E356F03407D}" type="datetimeFigureOut">
              <a:rPr lang="zh-CN" altLang="en-US" smtClean="0"/>
              <a:t>2020/7/29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CA3047C9-F2F8-4837-80A4-86A81A76D6E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7" name="Picture 2" descr="C:\Documents and Settings\Administrator\桌面\复件 (4) 复件 4\ba8d822b65905f90.jpg"/>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flipV="1">
            <a:off x="-13661" y="-7684"/>
            <a:ext cx="12205661" cy="686568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hasCustomPrompt="1"/>
            <p:custDataLst>
              <p:tags r:id="rId2"/>
            </p:custDataLst>
          </p:nvPr>
        </p:nvSpPr>
        <p:spPr>
          <a:xfrm>
            <a:off x="3712170" y="2973446"/>
            <a:ext cx="6128246" cy="830997"/>
          </a:xfrm>
        </p:spPr>
        <p:txBody>
          <a:bodyPr anchor="b">
            <a:normAutofit/>
          </a:bodyPr>
          <a:lstStyle>
            <a:lvl1pPr>
              <a:defRPr sz="4000"/>
            </a:lvl1pPr>
          </a:lstStyle>
          <a:p>
            <a:r>
              <a:rPr lang="zh-CN" altLang="en-US" dirty="0"/>
              <a:t>单击此处编辑标题</a:t>
            </a:r>
          </a:p>
        </p:txBody>
      </p:sp>
      <p:sp>
        <p:nvSpPr>
          <p:cNvPr id="3" name="文本占位符 2"/>
          <p:cNvSpPr>
            <a:spLocks noGrp="1"/>
          </p:cNvSpPr>
          <p:nvPr>
            <p:ph type="body" idx="1"/>
            <p:custDataLst>
              <p:tags r:id="rId3"/>
            </p:custDataLst>
          </p:nvPr>
        </p:nvSpPr>
        <p:spPr>
          <a:xfrm>
            <a:off x="3712170" y="3831431"/>
            <a:ext cx="6128246" cy="461665"/>
          </a:xfrm>
        </p:spPr>
        <p:txBody>
          <a:bodyPr>
            <a:normAutofit/>
          </a:bodyPr>
          <a:lstStyle>
            <a:lvl1pPr marL="0" indent="0">
              <a:buNone/>
              <a:defRPr sz="20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4"/>
            </p:custDataLst>
          </p:nvPr>
        </p:nvSpPr>
        <p:spPr/>
        <p:txBody>
          <a:bodyPr/>
          <a:lstStyle/>
          <a:p>
            <a:fld id="{AC9EFA74-0CFD-4E68-B556-4E356F03407D}" type="datetimeFigureOut">
              <a:rPr lang="zh-CN" altLang="en-US" smtClean="0"/>
              <a:t>2020/7/29</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CA3047C9-F2F8-4837-80A4-86A81A76D6EF}" type="slidenum">
              <a:rPr lang="zh-CN" altLang="en-US" smtClean="0"/>
              <a:t>‹#›</a:t>
            </a:fld>
            <a:endParaRPr lang="zh-CN" altLang="en-US"/>
          </a:p>
        </p:txBody>
      </p:sp>
      <p:cxnSp>
        <p:nvCxnSpPr>
          <p:cNvPr id="8" name="直接连接符 7"/>
          <p:cNvCxnSpPr/>
          <p:nvPr>
            <p:custDataLst>
              <p:tags r:id="rId7"/>
            </p:custDataLst>
          </p:nvPr>
        </p:nvCxnSpPr>
        <p:spPr>
          <a:xfrm>
            <a:off x="2135560" y="4277274"/>
            <a:ext cx="1146448" cy="0"/>
          </a:xfrm>
          <a:prstGeom prst="line">
            <a:avLst/>
          </a:prstGeom>
          <a:ln w="25400">
            <a:solidFill>
              <a:srgbClr val="EB193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单击此处编辑母版标题样式</a:t>
            </a:r>
          </a:p>
        </p:txBody>
      </p:sp>
      <p:sp>
        <p:nvSpPr>
          <p:cNvPr id="3" name="内容占位符 2"/>
          <p:cNvSpPr>
            <a:spLocks noGrp="1"/>
          </p:cNvSpPr>
          <p:nvPr>
            <p:ph sz="half" idx="1"/>
            <p:custDataLst>
              <p:tags r:id="rId2"/>
            </p:custDataLst>
          </p:nvPr>
        </p:nvSpPr>
        <p:spPr>
          <a:xfrm>
            <a:off x="838200" y="1825625"/>
            <a:ext cx="5181600" cy="435133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6172200" y="1825625"/>
            <a:ext cx="5181600" cy="435133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AC9EFA74-0CFD-4E68-B556-4E356F03407D}" type="datetimeFigureOut">
              <a:rPr lang="zh-CN" altLang="en-US" smtClean="0"/>
              <a:t>2020/7/29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CA3047C9-F2F8-4837-80A4-86A81A76D6EF}"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788" y="260648"/>
            <a:ext cx="10515600" cy="1325563"/>
          </a:xfrm>
        </p:spPr>
        <p:txBody>
          <a:bodyPr/>
          <a:lstStyle/>
          <a:p>
            <a:r>
              <a:rPr lang="zh-CN" altLang="en-US"/>
              <a:t>单击此处编辑母版标题样式</a:t>
            </a:r>
          </a:p>
        </p:txBody>
      </p:sp>
      <p:sp>
        <p:nvSpPr>
          <p:cNvPr id="3" name="文本占位符 2"/>
          <p:cNvSpPr>
            <a:spLocks noGrp="1"/>
          </p:cNvSpPr>
          <p:nvPr>
            <p:ph type="body" idx="1"/>
            <p:custDataLst>
              <p:tags r:id="rId2"/>
            </p:custDataLst>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839788" y="2505075"/>
            <a:ext cx="5157787" cy="368458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6172200" y="2505075"/>
            <a:ext cx="5183188" cy="368458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AC9EFA74-0CFD-4E68-B556-4E356F03407D}" type="datetimeFigureOut">
              <a:rPr lang="zh-CN" altLang="en-US" smtClean="0"/>
              <a:t>2020/7/29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CA3047C9-F2F8-4837-80A4-86A81A76D6EF}"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AC9EFA74-0CFD-4E68-B556-4E356F03407D}" type="datetimeFigureOut">
              <a:rPr lang="zh-CN" altLang="en-US" smtClean="0"/>
              <a:t>2020/7/29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CA3047C9-F2F8-4837-80A4-86A81A76D6EF}" type="slidenum">
              <a:rPr lang="zh-CN" altLang="en-US" smtClean="0"/>
              <a:t>‹#›</a:t>
            </a:fld>
            <a:endParaRPr lang="zh-CN" altLang="en-US"/>
          </a:p>
        </p:txBody>
      </p:sp>
      <p:sp>
        <p:nvSpPr>
          <p:cNvPr id="6" name="标题 5"/>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AC9EFA74-0CFD-4E68-B556-4E356F03407D}" type="datetimeFigureOut">
              <a:rPr lang="zh-CN" altLang="en-US" smtClean="0"/>
              <a:t>2020/7/29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CA3047C9-F2F8-4837-80A4-86A81A76D6EF}"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2020/7/29</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488488" y="365125"/>
            <a:ext cx="865312"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838200" y="365125"/>
            <a:ext cx="9506272" cy="5811838"/>
          </a:xfrm>
        </p:spPr>
        <p:txBody>
          <a:bodyPr vert="eaVert"/>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AC9EFA74-0CFD-4E68-B556-4E356F03407D}" type="datetimeFigureOut">
              <a:rPr lang="zh-CN" altLang="en-US" smtClean="0"/>
              <a:t>2020/7/29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CA3047C9-F2F8-4837-80A4-86A81A76D6E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2020/7/29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7" name="Picture 2" descr="C:\Documents and Settings\Administrator\桌面\复件 (4) 复件 4\ba8d822b65905f90.jpg"/>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flipV="1">
            <a:off x="-13661" y="-7684"/>
            <a:ext cx="12205661" cy="686568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p:nvPr>
            <p:custDataLst>
              <p:tags r:id="rId2"/>
            </p:custDataLst>
          </p:nvPr>
        </p:nvCxnSpPr>
        <p:spPr>
          <a:xfrm>
            <a:off x="1991544" y="3717032"/>
            <a:ext cx="25315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3"/>
            </p:custDataLst>
          </p:nvPr>
        </p:nvSpPr>
        <p:spPr>
          <a:xfrm>
            <a:off x="1847528" y="2745814"/>
            <a:ext cx="7056784" cy="904863"/>
          </a:xfrm>
        </p:spPr>
        <p:txBody>
          <a:bodyPr wrap="square" anchor="b" anchorCtr="0">
            <a:normAutofit/>
          </a:bodyPr>
          <a:lstStyle>
            <a:lvl1pPr>
              <a:defRPr>
                <a:solidFill>
                  <a:schemeClr val="tx1">
                    <a:lumMod val="75000"/>
                    <a:lumOff val="25000"/>
                  </a:schemeClr>
                </a:solidFill>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a:lstStyle/>
          <a:p>
            <a:fld id="{AC9EFA74-0CFD-4E68-B556-4E356F03407D}" type="datetimeFigureOut">
              <a:rPr lang="zh-CN" altLang="en-US" smtClean="0"/>
              <a:t>2020/7/29</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CA3047C9-F2F8-4837-80A4-86A81A76D6EF}" type="slidenum">
              <a:rPr lang="zh-CN" altLang="en-US" smtClean="0"/>
              <a:t>‹#›</a:t>
            </a:fld>
            <a:endParaRPr lang="zh-CN" altLang="en-US"/>
          </a:p>
        </p:txBody>
      </p:sp>
      <p:sp>
        <p:nvSpPr>
          <p:cNvPr id="10" name="内容占位符 9"/>
          <p:cNvSpPr>
            <a:spLocks noGrp="1"/>
          </p:cNvSpPr>
          <p:nvPr>
            <p:ph sz="quarter" idx="13"/>
            <p:custDataLst>
              <p:tags r:id="rId7"/>
            </p:custDataLst>
          </p:nvPr>
        </p:nvSpPr>
        <p:spPr>
          <a:xfrm>
            <a:off x="1847874" y="3748087"/>
            <a:ext cx="7056438" cy="535531"/>
          </a:xfrm>
        </p:spPr>
        <p:txBody>
          <a:bodyPr>
            <a:normAutofit/>
          </a:bodyPr>
          <a:lstStyle>
            <a:lvl1pPr marL="0" indent="0">
              <a:buNone/>
              <a:defRPr>
                <a:solidFill>
                  <a:schemeClr val="tx1">
                    <a:lumMod val="65000"/>
                    <a:lumOff val="35000"/>
                  </a:schemeClr>
                </a:solidFill>
              </a:defRPr>
            </a:lvl1pPr>
          </a:lstStyle>
          <a:p>
            <a:pPr lvl="0"/>
            <a:r>
              <a:rPr lang="zh-CN" altLang="en-US" dirty="0"/>
              <a:t>单击此处编辑母版文本样式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2020/7/29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2020/7/29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2020/7/29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2020/7/29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2020/7/29</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2020/7/29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4.xml"/><Relationship Id="rId18" Type="http://schemas.openxmlformats.org/officeDocument/2006/relationships/tags" Target="../tags/tag9.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17" Type="http://schemas.openxmlformats.org/officeDocument/2006/relationships/tags" Target="../tags/tag8.xml"/><Relationship Id="rId2" Type="http://schemas.openxmlformats.org/officeDocument/2006/relationships/slideLayout" Target="../slideLayouts/slideLayout12.xml"/><Relationship Id="rId16" Type="http://schemas.openxmlformats.org/officeDocument/2006/relationships/tags" Target="../tags/tag7.xml"/><Relationship Id="rId20"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ags" Target="../tags/tag6.xml"/><Relationship Id="rId10" Type="http://schemas.openxmlformats.org/officeDocument/2006/relationships/slideLayout" Target="../slideLayouts/slideLayout20.xml"/><Relationship Id="rId19" Type="http://schemas.openxmlformats.org/officeDocument/2006/relationships/tags" Target="../tags/tag1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2020/7/29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2" descr="C:\Documents and Settings\Administrator\桌面\复件 (4) 复件 4\ba8d822b65905f90.jpg"/>
          <p:cNvPicPr>
            <a:picLocks noChangeAspect="1" noChangeArrowheads="1"/>
          </p:cNvPicPr>
          <p:nvPr>
            <p:custDataLst>
              <p:tags r:id="rId13"/>
            </p:custDataLst>
          </p:nvPr>
        </p:nvPicPr>
        <p:blipFill rotWithShape="1">
          <a:blip r:embed="rId20"/>
          <a:srcRect/>
          <a:stretch>
            <a:fillRect/>
          </a:stretch>
        </p:blipFill>
        <p:spPr bwMode="auto">
          <a:xfrm>
            <a:off x="0" y="0"/>
            <a:ext cx="1919536" cy="98072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custDataLst>
              <p:tags r:id="rId14"/>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AC9EFA74-0CFD-4E68-B556-4E356F03407D}" type="datetimeFigureOut">
              <a:rPr lang="zh-CN" altLang="en-US" smtClean="0"/>
              <a:t>2020/7/29</a:t>
            </a:fld>
            <a:endParaRPr lang="zh-CN" altLang="en-US"/>
          </a:p>
        </p:txBody>
      </p:sp>
      <p:sp>
        <p:nvSpPr>
          <p:cNvPr id="5" name="页脚占位符 4"/>
          <p:cNvSpPr>
            <a:spLocks noGrp="1"/>
          </p:cNvSpPr>
          <p:nvPr>
            <p:ph type="ftr" sz="quarter" idx="3"/>
            <p:custDataLst>
              <p:tags r:id="rId17"/>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18"/>
            </p:custDataLst>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CA3047C9-F2F8-4837-80A4-86A81A76D6EF}" type="slidenum">
              <a:rPr lang="zh-CN" altLang="en-US" smtClean="0"/>
              <a:t>‹#›</a:t>
            </a:fld>
            <a:endParaRPr lang="zh-CN" altLang="en-US"/>
          </a:p>
        </p:txBody>
      </p:sp>
      <p:sp>
        <p:nvSpPr>
          <p:cNvPr id="7"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7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11.xml"/><Relationship Id="rId4" Type="http://schemas.openxmlformats.org/officeDocument/2006/relationships/tags" Target="../tags/tag75.xml"/></Relationships>
</file>

<file path=ppt/slides/_rels/slide2.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notesSlide" Target="../notesSlides/notesSlide2.xml"/><Relationship Id="rId5" Type="http://schemas.openxmlformats.org/officeDocument/2006/relationships/slideLayout" Target="../slideLayouts/slideLayout13.xml"/><Relationship Id="rId4" Type="http://schemas.openxmlformats.org/officeDocument/2006/relationships/tags" Target="../tags/tag7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0.xml"/></Relationships>
</file>

<file path=ppt/slides/_rels/slide4.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notesSlide" Target="../notesSlides/notesSlide3.xml"/><Relationship Id="rId2" Type="http://schemas.openxmlformats.org/officeDocument/2006/relationships/tags" Target="../tags/tag81.xml"/><Relationship Id="rId1" Type="http://schemas.openxmlformats.org/officeDocument/2006/relationships/themeOverride" Target="../theme/themeOverride2.xml"/><Relationship Id="rId6" Type="http://schemas.openxmlformats.org/officeDocument/2006/relationships/slideLayout" Target="../slideLayouts/slideLayout13.xml"/><Relationship Id="rId5" Type="http://schemas.openxmlformats.org/officeDocument/2006/relationships/tags" Target="../tags/tag84.xml"/><Relationship Id="rId4" Type="http://schemas.openxmlformats.org/officeDocument/2006/relationships/tags" Target="../tags/tag8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5.xml"/></Relationships>
</file>

<file path=ppt/slides/_rels/slide6.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notesSlide" Target="../notesSlides/notesSlide4.xml"/><Relationship Id="rId5" Type="http://schemas.openxmlformats.org/officeDocument/2006/relationships/slideLayout" Target="../slideLayouts/slideLayout13.xml"/><Relationship Id="rId4" Type="http://schemas.openxmlformats.org/officeDocument/2006/relationships/tags" Target="../tags/tag8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hemeOverride" Target="../theme/themeOverride3.xml"/><Relationship Id="rId6" Type="http://schemas.openxmlformats.org/officeDocument/2006/relationships/notesSlide" Target="../notesSlides/notesSlide5.xml"/><Relationship Id="rId5" Type="http://schemas.openxmlformats.org/officeDocument/2006/relationships/slideLayout" Target="../slideLayouts/slideLayout21.xml"/><Relationship Id="rId4" Type="http://schemas.openxmlformats.org/officeDocument/2006/relationships/tags" Target="../tags/tag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3"/>
            </p:custDataLst>
          </p:nvPr>
        </p:nvSpPr>
        <p:spPr/>
        <p:txBody>
          <a:bodyPr>
            <a:normAutofit/>
          </a:bodyPr>
          <a:lstStyle/>
          <a:p>
            <a:r>
              <a:rPr lang="en-US" altLang="zh-CN" dirty="0"/>
              <a:t>7.29 solution</a:t>
            </a:r>
            <a:endParaRPr lang="zh-CN" altLang="en-US" dirty="0"/>
          </a:p>
        </p:txBody>
      </p:sp>
      <p:sp>
        <p:nvSpPr>
          <p:cNvPr id="8" name="副标题 7"/>
          <p:cNvSpPr>
            <a:spLocks noGrp="1"/>
          </p:cNvSpPr>
          <p:nvPr>
            <p:ph type="subTitle" idx="1"/>
            <p:custDataLst>
              <p:tags r:id="rId4"/>
            </p:custDataLst>
          </p:nvPr>
        </p:nvSpPr>
        <p:spPr/>
        <p:txBody>
          <a:bodyPr/>
          <a:lstStyle/>
          <a:p>
            <a:pPr algn="r"/>
            <a:r>
              <a:rPr lang="en-US" altLang="zh-CN" dirty="0"/>
              <a:t>PKU </a:t>
            </a:r>
            <a:r>
              <a:rPr lang="en-US" altLang="zh-CN" dirty="0" err="1"/>
              <a:t>Hzyoi</a:t>
            </a:r>
            <a:endParaRPr lang="en-US" altLang="zh-CN" dirty="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en-US" altLang="zh-CN" dirty="0"/>
              <a:t>Sequence</a:t>
            </a:r>
            <a:endParaRPr lang="zh-CN" altLang="en-US" dirty="0"/>
          </a:p>
        </p:txBody>
      </p:sp>
      <p:sp>
        <p:nvSpPr>
          <p:cNvPr id="8" name="文本占位符 7"/>
          <p:cNvSpPr>
            <a:spLocks noGrp="1"/>
          </p:cNvSpPr>
          <p:nvPr>
            <p:ph type="body" idx="1"/>
            <p:custDataLst>
              <p:tags r:id="rId3"/>
            </p:custDataLst>
          </p:nvPr>
        </p:nvSpPr>
        <p:spPr/>
        <p:txBody>
          <a:bodyPr>
            <a:normAutofit/>
          </a:bodyPr>
          <a:lstStyle/>
          <a:p>
            <a:endParaRPr lang="en-US" altLang="zh-CN" dirty="0"/>
          </a:p>
        </p:txBody>
      </p:sp>
      <p:sp>
        <p:nvSpPr>
          <p:cNvPr id="9" name="矩形 8"/>
          <p:cNvSpPr/>
          <p:nvPr>
            <p:custDataLst>
              <p:tags r:id="rId4"/>
            </p:custDataLst>
          </p:nvPr>
        </p:nvSpPr>
        <p:spPr>
          <a:xfrm>
            <a:off x="1991544" y="2973445"/>
            <a:ext cx="1440160" cy="1313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normAutofit/>
          </a:bodyPr>
          <a:lstStyle/>
          <a:p>
            <a:pPr algn="ctr"/>
            <a:r>
              <a:rPr lang="en-US" altLang="zh-CN" sz="8000" dirty="0">
                <a:solidFill>
                  <a:schemeClr val="tx2"/>
                </a:solidFill>
              </a:rPr>
              <a:t>01</a:t>
            </a:r>
          </a:p>
        </p:txBody>
      </p:sp>
    </p:spTree>
    <p:custDataLst>
      <p:tags r:id="rId1"/>
    </p:custDataLst>
    <p:extLst>
      <p:ext uri="{BB962C8B-B14F-4D97-AF65-F5344CB8AC3E}">
        <p14:creationId xmlns:p14="http://schemas.microsoft.com/office/powerpoint/2010/main" val="2902959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Sequence</a:t>
            </a:r>
            <a:endParaRPr lang="zh-CN" altLang="en-US" dirty="0"/>
          </a:p>
        </p:txBody>
      </p:sp>
      <p:sp>
        <p:nvSpPr>
          <p:cNvPr id="3" name="内容占位符 2"/>
          <p:cNvSpPr>
            <a:spLocks noGrp="1"/>
          </p:cNvSpPr>
          <p:nvPr>
            <p:ph idx="1"/>
          </p:nvPr>
        </p:nvSpPr>
        <p:spPr/>
        <p:txBody>
          <a:bodyPr>
            <a:normAutofit/>
          </a:bodyPr>
          <a:lstStyle/>
          <a:p>
            <a:r>
              <a:rPr lang="zh-CN" altLang="zh-CN" dirty="0"/>
              <a:t>当</a:t>
            </a:r>
            <a:r>
              <a:rPr lang="en-US" altLang="zh-CN" dirty="0"/>
              <a:t>K=0</a:t>
            </a:r>
            <a:r>
              <a:rPr lang="zh-CN" altLang="zh-CN" dirty="0"/>
              <a:t>时，答案即为</a:t>
            </a:r>
            <a:r>
              <a:rPr lang="en-US" altLang="zh-CN" dirty="0"/>
              <a:t>2^(</a:t>
            </a:r>
            <a:r>
              <a:rPr lang="zh-CN" altLang="zh-CN" dirty="0"/>
              <a:t>没有区间覆盖的位置数量</a:t>
            </a:r>
            <a:r>
              <a:rPr lang="en-US" altLang="zh-CN" dirty="0"/>
              <a:t>)</a:t>
            </a:r>
            <a:r>
              <a:rPr lang="zh-CN" altLang="zh-CN" dirty="0"/>
              <a:t>。</a:t>
            </a:r>
          </a:p>
          <a:p>
            <a:r>
              <a:rPr lang="zh-CN" altLang="zh-CN" dirty="0"/>
              <a:t>当</a:t>
            </a:r>
            <a:r>
              <a:rPr lang="en-US" altLang="zh-CN" dirty="0"/>
              <a:t>K=1</a:t>
            </a:r>
            <a:r>
              <a:rPr lang="zh-CN" altLang="zh-CN" dirty="0"/>
              <a:t>时，设立状态</a:t>
            </a:r>
            <a:r>
              <a:rPr lang="en-US" altLang="zh-CN" dirty="0"/>
              <a:t>f[</a:t>
            </a:r>
            <a:r>
              <a:rPr lang="en-US" altLang="zh-CN" dirty="0" err="1"/>
              <a:t>i</a:t>
            </a:r>
            <a:r>
              <a:rPr lang="en-US" altLang="zh-CN" dirty="0"/>
              <a:t>]</a:t>
            </a:r>
            <a:r>
              <a:rPr lang="zh-CN" altLang="zh-CN" dirty="0"/>
              <a:t>表示第</a:t>
            </a:r>
            <a:r>
              <a:rPr lang="en-US" altLang="zh-CN" dirty="0" err="1"/>
              <a:t>i</a:t>
            </a:r>
            <a:r>
              <a:rPr lang="zh-CN" altLang="zh-CN" dirty="0"/>
              <a:t>个位置上放了</a:t>
            </a:r>
            <a:r>
              <a:rPr lang="en-US" altLang="zh-CN" dirty="0"/>
              <a:t>1</a:t>
            </a:r>
            <a:r>
              <a:rPr lang="zh-CN" altLang="zh-CN" dirty="0"/>
              <a:t>的方案数，构造虚拟位置</a:t>
            </a:r>
            <a:r>
              <a:rPr lang="en-US" altLang="zh-CN" dirty="0"/>
              <a:t>n+1</a:t>
            </a:r>
            <a:r>
              <a:rPr lang="zh-CN" altLang="zh-CN" dirty="0"/>
              <a:t>，答案即为</a:t>
            </a:r>
            <a:r>
              <a:rPr lang="en-US" altLang="zh-CN" dirty="0"/>
              <a:t>f[n+1]</a:t>
            </a:r>
            <a:r>
              <a:rPr lang="zh-CN" altLang="zh-CN" dirty="0"/>
              <a:t>。预处理每个位置之后第一个没有被任何一个覆盖当前位置区间覆盖的位置</a:t>
            </a:r>
            <a:endParaRPr lang="en-US" altLang="zh-CN" dirty="0"/>
          </a:p>
          <a:p>
            <a:r>
              <a:rPr lang="zh-CN" altLang="zh-CN" dirty="0"/>
              <a:t>当</a:t>
            </a:r>
            <a:r>
              <a:rPr lang="en-US" altLang="zh-CN" dirty="0"/>
              <a:t>K=2</a:t>
            </a:r>
            <a:r>
              <a:rPr lang="zh-CN" altLang="zh-CN" dirty="0"/>
              <a:t>时，设立状态</a:t>
            </a:r>
            <a:r>
              <a:rPr lang="en-US" altLang="zh-CN" dirty="0"/>
              <a:t>f[</a:t>
            </a:r>
            <a:r>
              <a:rPr lang="en-US" altLang="zh-CN" dirty="0" err="1"/>
              <a:t>i</a:t>
            </a:r>
            <a:r>
              <a:rPr lang="en-US" altLang="zh-CN" dirty="0"/>
              <a:t>][j](</a:t>
            </a:r>
            <a:r>
              <a:rPr lang="en-US" altLang="zh-CN" dirty="0" err="1"/>
              <a:t>i</a:t>
            </a:r>
            <a:r>
              <a:rPr lang="en-US" altLang="zh-CN" dirty="0"/>
              <a:t>&lt;j)</a:t>
            </a:r>
            <a:r>
              <a:rPr lang="zh-CN" altLang="zh-CN" dirty="0"/>
              <a:t>表示</a:t>
            </a:r>
            <a:r>
              <a:rPr lang="en-US" altLang="zh-CN" dirty="0" err="1"/>
              <a:t>i</a:t>
            </a:r>
            <a:r>
              <a:rPr lang="zh-CN" altLang="zh-CN" dirty="0"/>
              <a:t>位置上放了</a:t>
            </a:r>
            <a:r>
              <a:rPr lang="en-US" altLang="zh-CN" dirty="0"/>
              <a:t>1</a:t>
            </a:r>
            <a:r>
              <a:rPr lang="zh-CN" altLang="zh-CN" dirty="0"/>
              <a:t>，</a:t>
            </a:r>
            <a:r>
              <a:rPr lang="en-US" altLang="zh-CN" dirty="0"/>
              <a:t>j</a:t>
            </a:r>
            <a:r>
              <a:rPr lang="zh-CN" altLang="zh-CN" dirty="0"/>
              <a:t>位置上放了</a:t>
            </a:r>
            <a:r>
              <a:rPr lang="en-US" altLang="zh-CN" dirty="0"/>
              <a:t>1</a:t>
            </a:r>
            <a:r>
              <a:rPr lang="zh-CN" altLang="zh-CN" dirty="0"/>
              <a:t>，</a:t>
            </a:r>
            <a:r>
              <a:rPr lang="en-US" altLang="zh-CN" dirty="0"/>
              <a:t>(</a:t>
            </a:r>
            <a:r>
              <a:rPr lang="en-US" altLang="zh-CN" dirty="0" err="1"/>
              <a:t>i,j</a:t>
            </a:r>
            <a:r>
              <a:rPr lang="en-US" altLang="zh-CN" dirty="0"/>
              <a:t>)</a:t>
            </a:r>
            <a:r>
              <a:rPr lang="zh-CN" altLang="zh-CN" dirty="0"/>
              <a:t>位置上都放了</a:t>
            </a:r>
            <a:r>
              <a:rPr lang="en-US" altLang="zh-CN" dirty="0"/>
              <a:t>0</a:t>
            </a:r>
            <a:r>
              <a:rPr lang="zh-CN" altLang="zh-CN" dirty="0"/>
              <a:t>的方案数，构造虚拟位置</a:t>
            </a:r>
            <a:r>
              <a:rPr lang="en-US" altLang="zh-CN" dirty="0"/>
              <a:t>0</a:t>
            </a:r>
            <a:r>
              <a:rPr lang="zh-CN" altLang="zh-CN" dirty="0"/>
              <a:t>，初始化</a:t>
            </a:r>
            <a:r>
              <a:rPr lang="en-US" altLang="zh-CN" dirty="0"/>
              <a:t>f[0][1]=1</a:t>
            </a:r>
            <a:r>
              <a:rPr lang="zh-CN" altLang="zh-CN" dirty="0"/>
              <a:t>。构造虚拟位置</a:t>
            </a:r>
            <a:r>
              <a:rPr lang="en-US" altLang="zh-CN" dirty="0"/>
              <a:t>n+1</a:t>
            </a:r>
            <a:r>
              <a:rPr lang="zh-CN" altLang="zh-CN" dirty="0"/>
              <a:t>，答案即为∑</a:t>
            </a:r>
            <a:r>
              <a:rPr lang="en-US" altLang="zh-CN" dirty="0"/>
              <a:t>f[</a:t>
            </a:r>
            <a:r>
              <a:rPr lang="en-US" altLang="zh-CN" dirty="0" err="1"/>
              <a:t>i</a:t>
            </a:r>
            <a:r>
              <a:rPr lang="en-US" altLang="zh-CN" dirty="0"/>
              <a:t>][n+1]</a:t>
            </a:r>
            <a:r>
              <a:rPr lang="zh-CN" altLang="zh-CN" dirty="0"/>
              <a:t>。预处理同</a:t>
            </a:r>
            <a:r>
              <a:rPr lang="en-US" altLang="zh-CN" dirty="0"/>
              <a:t>K=1</a:t>
            </a:r>
            <a:r>
              <a:rPr lang="zh-CN" altLang="zh-CN" dirty="0"/>
              <a:t>，转移时找到第一个与</a:t>
            </a:r>
            <a:r>
              <a:rPr lang="en-US" altLang="zh-CN" dirty="0" err="1"/>
              <a:t>i</a:t>
            </a:r>
            <a:r>
              <a:rPr lang="zh-CN" altLang="zh-CN" dirty="0"/>
              <a:t>不在同一个区间的位置</a:t>
            </a:r>
          </a:p>
        </p:txBody>
      </p:sp>
    </p:spTree>
    <p:custDataLst>
      <p:tags r:id="rId1"/>
    </p:custDataLst>
    <p:extLst>
      <p:ext uri="{BB962C8B-B14F-4D97-AF65-F5344CB8AC3E}">
        <p14:creationId xmlns:p14="http://schemas.microsoft.com/office/powerpoint/2010/main" val="403714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a:normAutofit/>
          </a:bodyPr>
          <a:lstStyle/>
          <a:p>
            <a:r>
              <a:rPr lang="zh-CN" altLang="zh-CN" dirty="0"/>
              <a:t>听话的数字</a:t>
            </a:r>
            <a:endParaRPr lang="zh-CN" altLang="en-US" dirty="0"/>
          </a:p>
        </p:txBody>
      </p:sp>
      <p:sp>
        <p:nvSpPr>
          <p:cNvPr id="8" name="文本占位符 7"/>
          <p:cNvSpPr>
            <a:spLocks noGrp="1"/>
          </p:cNvSpPr>
          <p:nvPr>
            <p:ph type="body" idx="1"/>
            <p:custDataLst>
              <p:tags r:id="rId4"/>
            </p:custDataLst>
          </p:nvPr>
        </p:nvSpPr>
        <p:spPr/>
        <p:txBody>
          <a:bodyPr>
            <a:normAutofit/>
          </a:bodyPr>
          <a:lstStyle/>
          <a:p>
            <a:endParaRPr lang="en-US" altLang="zh-CN" dirty="0"/>
          </a:p>
        </p:txBody>
      </p:sp>
      <p:sp>
        <p:nvSpPr>
          <p:cNvPr id="9" name="矩形 8"/>
          <p:cNvSpPr/>
          <p:nvPr>
            <p:custDataLst>
              <p:tags r:id="rId5"/>
            </p:custDataLst>
          </p:nvPr>
        </p:nvSpPr>
        <p:spPr>
          <a:xfrm>
            <a:off x="1991544" y="2973445"/>
            <a:ext cx="1440160" cy="1313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normAutofit/>
          </a:bodyPr>
          <a:lstStyle/>
          <a:p>
            <a:pPr algn="ctr"/>
            <a:r>
              <a:rPr lang="en-US" altLang="zh-CN" sz="8000" dirty="0">
                <a:solidFill>
                  <a:schemeClr val="tx2"/>
                </a:solidFill>
              </a:rPr>
              <a:t>02</a:t>
            </a: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标准算法</a:t>
            </a:r>
          </a:p>
        </p:txBody>
      </p:sp>
      <p:sp>
        <p:nvSpPr>
          <p:cNvPr id="3" name="内容占位符 2"/>
          <p:cNvSpPr>
            <a:spLocks noGrp="1"/>
          </p:cNvSpPr>
          <p:nvPr>
            <p:ph idx="1"/>
          </p:nvPr>
        </p:nvSpPr>
        <p:spPr/>
        <p:txBody>
          <a:bodyPr>
            <a:normAutofit/>
          </a:bodyPr>
          <a:lstStyle/>
          <a:p>
            <a:r>
              <a:rPr lang="zh-CN" altLang="zh-CN" dirty="0"/>
              <a:t>题意要求相差不超过</a:t>
            </a:r>
            <a:r>
              <a:rPr lang="en-US" altLang="zh-CN" dirty="0"/>
              <a:t>K</a:t>
            </a:r>
            <a:r>
              <a:rPr lang="zh-CN" altLang="zh-CN" dirty="0"/>
              <a:t>位，这个值等价于原数数值减去相差超过</a:t>
            </a:r>
            <a:r>
              <a:rPr lang="en-US" altLang="zh-CN" dirty="0"/>
              <a:t>K</a:t>
            </a:r>
            <a:r>
              <a:rPr lang="zh-CN" altLang="zh-CN" dirty="0"/>
              <a:t>位的数值个数。</a:t>
            </a:r>
          </a:p>
          <a:p>
            <a:r>
              <a:rPr lang="en-US" altLang="zh-CN" dirty="0"/>
              <a:t>f[</a:t>
            </a:r>
            <a:r>
              <a:rPr lang="en-US" altLang="zh-CN" dirty="0" err="1"/>
              <a:t>i</a:t>
            </a:r>
            <a:r>
              <a:rPr lang="en-US" altLang="zh-CN" dirty="0"/>
              <a:t>]</a:t>
            </a:r>
            <a:r>
              <a:rPr lang="zh-CN" altLang="zh-CN" dirty="0"/>
              <a:t>表示已经处理了后</a:t>
            </a:r>
            <a:r>
              <a:rPr lang="en-US" altLang="zh-CN" dirty="0" err="1"/>
              <a:t>i</a:t>
            </a:r>
            <a:r>
              <a:rPr lang="zh-CN" altLang="zh-CN" dirty="0"/>
              <a:t>位，其中第</a:t>
            </a:r>
            <a:r>
              <a:rPr lang="en-US" altLang="zh-CN" dirty="0" err="1"/>
              <a:t>i</a:t>
            </a:r>
            <a:r>
              <a:rPr lang="zh-CN" altLang="zh-CN" dirty="0"/>
              <a:t>位强制填写</a:t>
            </a:r>
            <a:r>
              <a:rPr lang="en-US" altLang="zh-CN" dirty="0"/>
              <a:t>4</a:t>
            </a:r>
            <a:r>
              <a:rPr lang="zh-CN" altLang="zh-CN" dirty="0"/>
              <a:t>或</a:t>
            </a:r>
            <a:r>
              <a:rPr lang="en-US" altLang="zh-CN" dirty="0"/>
              <a:t>7</a:t>
            </a:r>
            <a:r>
              <a:rPr lang="zh-CN" altLang="zh-CN" dirty="0"/>
              <a:t>的方案数。</a:t>
            </a:r>
          </a:p>
          <a:p>
            <a:r>
              <a:rPr lang="zh-CN" altLang="zh-CN" dirty="0"/>
              <a:t>易得：</a:t>
            </a:r>
            <a:r>
              <a:rPr lang="en-US" altLang="zh-CN" dirty="0"/>
              <a:t>f[</a:t>
            </a:r>
            <a:r>
              <a:rPr lang="en-US" altLang="zh-CN" dirty="0" err="1"/>
              <a:t>i</a:t>
            </a:r>
            <a:r>
              <a:rPr lang="en-US" altLang="zh-CN" dirty="0"/>
              <a:t>]=</a:t>
            </a:r>
            <a:r>
              <a:rPr lang="zh-CN" altLang="zh-CN" dirty="0"/>
              <a:t>∑</a:t>
            </a:r>
            <a:r>
              <a:rPr lang="en-US" altLang="zh-CN" dirty="0"/>
              <a:t>f[j]*q[i-j-1]</a:t>
            </a:r>
            <a:r>
              <a:rPr lang="zh-CN" altLang="zh-CN" dirty="0"/>
              <a:t>，</a:t>
            </a:r>
            <a:r>
              <a:rPr lang="en-US" altLang="zh-CN" dirty="0"/>
              <a:t>j</a:t>
            </a:r>
            <a:r>
              <a:rPr lang="zh-CN" altLang="zh-CN" dirty="0"/>
              <a:t>∈</a:t>
            </a:r>
            <a:r>
              <a:rPr lang="en-US" altLang="zh-CN" dirty="0"/>
              <a:t>[1,i-k-1]</a:t>
            </a:r>
            <a:r>
              <a:rPr lang="zh-CN" altLang="zh-CN" dirty="0"/>
              <a:t>，其中</a:t>
            </a:r>
            <a:r>
              <a:rPr lang="en-US" altLang="zh-CN" dirty="0"/>
              <a:t>q[</a:t>
            </a:r>
            <a:r>
              <a:rPr lang="en-US" altLang="zh-CN" dirty="0" err="1"/>
              <a:t>i</a:t>
            </a:r>
            <a:r>
              <a:rPr lang="en-US" altLang="zh-CN" dirty="0"/>
              <a:t>]</a:t>
            </a:r>
            <a:r>
              <a:rPr lang="zh-CN" altLang="zh-CN" dirty="0"/>
              <a:t>表示</a:t>
            </a:r>
            <a:r>
              <a:rPr lang="en-US" altLang="zh-CN" dirty="0"/>
              <a:t>8^i</a:t>
            </a:r>
            <a:r>
              <a:rPr lang="zh-CN" altLang="zh-CN" dirty="0"/>
              <a:t>。</a:t>
            </a:r>
          </a:p>
          <a:p>
            <a:r>
              <a:rPr lang="zh-CN" altLang="zh-CN" dirty="0"/>
              <a:t>为了快速转移这个方程，可以维护</a:t>
            </a:r>
            <a:r>
              <a:rPr lang="en-US" altLang="zh-CN" dirty="0"/>
              <a:t>h[j]=h[j-1]+f[j]*q[MAXN-j]</a:t>
            </a:r>
            <a:r>
              <a:rPr lang="zh-CN" altLang="zh-CN" dirty="0"/>
              <a:t>，更新时取</a:t>
            </a:r>
            <a:r>
              <a:rPr lang="en-US" altLang="zh-CN" dirty="0"/>
              <a:t>f[</a:t>
            </a:r>
            <a:r>
              <a:rPr lang="en-US" altLang="zh-CN" dirty="0" err="1"/>
              <a:t>i</a:t>
            </a:r>
            <a:r>
              <a:rPr lang="en-US" altLang="zh-CN" dirty="0"/>
              <a:t>]=h[i-k-1]*p[MAXN-</a:t>
            </a:r>
            <a:r>
              <a:rPr lang="en-US" altLang="zh-CN" dirty="0" err="1"/>
              <a:t>i</a:t>
            </a:r>
            <a:r>
              <a:rPr lang="en-US" altLang="zh-CN" dirty="0"/>
              <a:t>]</a:t>
            </a:r>
            <a:r>
              <a:rPr lang="zh-CN" altLang="zh-CN" dirty="0"/>
              <a:t>，其中</a:t>
            </a:r>
            <a:r>
              <a:rPr lang="en-US" altLang="zh-CN" dirty="0"/>
              <a:t>p[</a:t>
            </a:r>
            <a:r>
              <a:rPr lang="en-US" altLang="zh-CN" dirty="0" err="1"/>
              <a:t>i</a:t>
            </a:r>
            <a:r>
              <a:rPr lang="en-US" altLang="zh-CN" dirty="0"/>
              <a:t>]</a:t>
            </a:r>
            <a:r>
              <a:rPr lang="zh-CN" altLang="zh-CN" dirty="0"/>
              <a:t>表示</a:t>
            </a:r>
            <a:r>
              <a:rPr lang="en-US" altLang="zh-CN" dirty="0"/>
              <a:t>8^i</a:t>
            </a:r>
            <a:r>
              <a:rPr lang="zh-CN" altLang="zh-CN" dirty="0"/>
              <a:t>在模域下的逆元。</a:t>
            </a:r>
          </a:p>
          <a:p>
            <a:r>
              <a:rPr lang="zh-CN" altLang="zh-CN" dirty="0"/>
              <a:t>将这些结果预处理之后，逐位计算给出数字的每一位对答案的贡献即可。</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dirty="0"/>
              <a:t>画</a:t>
            </a:r>
            <a:r>
              <a:rPr lang="en-US" altLang="zh-CN"/>
              <a:t>J</a:t>
            </a:r>
            <a:endParaRPr lang="zh-CN" altLang="en-US" dirty="0"/>
          </a:p>
        </p:txBody>
      </p:sp>
      <p:sp>
        <p:nvSpPr>
          <p:cNvPr id="8" name="文本占位符 7"/>
          <p:cNvSpPr>
            <a:spLocks noGrp="1"/>
          </p:cNvSpPr>
          <p:nvPr>
            <p:ph type="body" idx="1"/>
            <p:custDataLst>
              <p:tags r:id="rId3"/>
            </p:custDataLst>
          </p:nvPr>
        </p:nvSpPr>
        <p:spPr/>
        <p:txBody>
          <a:bodyPr>
            <a:normAutofit/>
          </a:bodyPr>
          <a:lstStyle/>
          <a:p>
            <a:endParaRPr lang="en-US" altLang="zh-CN" dirty="0"/>
          </a:p>
        </p:txBody>
      </p:sp>
      <p:sp>
        <p:nvSpPr>
          <p:cNvPr id="9" name="矩形 8"/>
          <p:cNvSpPr/>
          <p:nvPr>
            <p:custDataLst>
              <p:tags r:id="rId4"/>
            </p:custDataLst>
          </p:nvPr>
        </p:nvSpPr>
        <p:spPr>
          <a:xfrm>
            <a:off x="1991544" y="2973445"/>
            <a:ext cx="1440160" cy="1313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normAutofit/>
          </a:bodyPr>
          <a:lstStyle/>
          <a:p>
            <a:pPr algn="ctr"/>
            <a:r>
              <a:rPr lang="en-US" altLang="zh-CN" sz="8000" dirty="0">
                <a:solidFill>
                  <a:schemeClr val="tx2"/>
                </a:solidFill>
              </a:rPr>
              <a:t>03</a:t>
            </a:r>
          </a:p>
        </p:txBody>
      </p:sp>
    </p:spTree>
    <p:custDataLst>
      <p:tags r:id="rId1"/>
    </p:custDataLst>
    <p:extLst>
      <p:ext uri="{BB962C8B-B14F-4D97-AF65-F5344CB8AC3E}">
        <p14:creationId xmlns:p14="http://schemas.microsoft.com/office/powerpoint/2010/main" val="227236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CCB3FD-66A1-4092-8EDF-8940F182728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7DEF865-BD05-44DB-9268-F9BA4F8452A9}"/>
              </a:ext>
            </a:extLst>
          </p:cNvPr>
          <p:cNvSpPr>
            <a:spLocks noGrp="1"/>
          </p:cNvSpPr>
          <p:nvPr>
            <p:ph idx="1"/>
          </p:nvPr>
        </p:nvSpPr>
        <p:spPr/>
        <p:txBody>
          <a:bodyPr/>
          <a:lstStyle/>
          <a:p>
            <a:r>
              <a:rPr lang="zh-CN" altLang="zh-CN" dirty="0"/>
              <a:t>容易想到</a:t>
            </a:r>
            <a:r>
              <a:rPr lang="en-US" altLang="zh-CN" dirty="0"/>
              <a:t>f[</a:t>
            </a:r>
            <a:r>
              <a:rPr lang="en-US" altLang="zh-CN" dirty="0" err="1"/>
              <a:t>i</a:t>
            </a:r>
            <a:r>
              <a:rPr lang="en-US" altLang="zh-CN" dirty="0"/>
              <a:t>][j]</a:t>
            </a:r>
            <a:r>
              <a:rPr lang="zh-CN" altLang="zh-CN" dirty="0"/>
              <a:t>表示前</a:t>
            </a:r>
            <a:r>
              <a:rPr lang="en-US" altLang="zh-CN" dirty="0" err="1"/>
              <a:t>i</a:t>
            </a:r>
            <a:r>
              <a:rPr lang="zh-CN" altLang="zh-CN" dirty="0"/>
              <a:t>列画了</a:t>
            </a:r>
            <a:r>
              <a:rPr lang="en-US" altLang="zh-CN" dirty="0"/>
              <a:t>j</a:t>
            </a:r>
            <a:r>
              <a:rPr lang="zh-CN" altLang="zh-CN" dirty="0"/>
              <a:t>个“</a:t>
            </a:r>
            <a:r>
              <a:rPr lang="en-US" altLang="zh-CN" dirty="0"/>
              <a:t>J</a:t>
            </a:r>
            <a:r>
              <a:rPr lang="zh-CN" altLang="zh-CN" dirty="0"/>
              <a:t>”字形的最大收益。</a:t>
            </a:r>
          </a:p>
          <a:p>
            <a:r>
              <a:rPr lang="zh-CN" altLang="zh-CN" dirty="0"/>
              <a:t>暴力动态规划的思想是枚举列数，再枚举画了几个“</a:t>
            </a:r>
            <a:r>
              <a:rPr lang="en-US" altLang="zh-CN" dirty="0"/>
              <a:t>J</a:t>
            </a:r>
            <a:r>
              <a:rPr lang="zh-CN" altLang="zh-CN" dirty="0"/>
              <a:t>”，再枚举“</a:t>
            </a:r>
            <a:r>
              <a:rPr lang="en-US" altLang="zh-CN" dirty="0"/>
              <a:t>J</a:t>
            </a:r>
            <a:r>
              <a:rPr lang="zh-CN" altLang="zh-CN" dirty="0"/>
              <a:t>”最上面一横的左端点，再枚举中间一竖的长度，再枚举一勾的长度。这样子的复杂度是不行的。</a:t>
            </a:r>
          </a:p>
          <a:p>
            <a:r>
              <a:rPr lang="zh-CN" altLang="zh-CN" dirty="0"/>
              <a:t>稍加思考，可以发现可以省去“枚举一勾的长度”这一步骤，因为这个完全可以通过预处理每一个格子向左延伸的最大收益来得到。这样子就可以通过本题</a:t>
            </a:r>
            <a:r>
              <a:rPr lang="zh-CN" altLang="en-US" dirty="0"/>
              <a:t>，总复杂度</a:t>
            </a:r>
            <a:r>
              <a:rPr lang="en-US" altLang="zh-CN" dirty="0"/>
              <a:t>O((N+K)M^2)</a:t>
            </a:r>
            <a:endParaRPr lang="zh-CN" altLang="en-US" dirty="0"/>
          </a:p>
        </p:txBody>
      </p:sp>
    </p:spTree>
    <p:extLst>
      <p:ext uri="{BB962C8B-B14F-4D97-AF65-F5344CB8AC3E}">
        <p14:creationId xmlns:p14="http://schemas.microsoft.com/office/powerpoint/2010/main" val="3404571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3"/>
            </p:custDataLst>
          </p:nvPr>
        </p:nvSpPr>
        <p:spPr/>
        <p:txBody>
          <a:bodyPr/>
          <a:lstStyle/>
          <a:p>
            <a:r>
              <a:rPr lang="zh-CN" altLang="en-US"/>
              <a:t>非常感谢您的观看</a:t>
            </a:r>
          </a:p>
        </p:txBody>
      </p:sp>
      <p:sp>
        <p:nvSpPr>
          <p:cNvPr id="8" name="内容占位符 7"/>
          <p:cNvSpPr>
            <a:spLocks noGrp="1"/>
          </p:cNvSpPr>
          <p:nvPr>
            <p:ph sz="quarter" idx="13"/>
            <p:custDataLst>
              <p:tags r:id="rId4"/>
            </p:custDataLst>
          </p:nvPr>
        </p:nvSpPr>
        <p:spPr/>
        <p:txBody>
          <a:bodyPr>
            <a:normAutofit/>
          </a:bodyPr>
          <a:lstStyle/>
          <a:p>
            <a:r>
              <a:rPr lang="en-US" altLang="zh-CN"/>
              <a:t>THANK YOU FOR YOUR WATCHING</a:t>
            </a:r>
          </a:p>
        </p:txBody>
      </p:sp>
    </p:spTree>
    <p:custDataLst>
      <p:tags r:id="rId2"/>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73"/>
  <p:tag name="KSO_WM_TAG_VERSION" val="1.0"/>
  <p:tag name="KSO_WM_TEMPLATE_THUMBS_INDEX" val="1、9、12、16、5、22"/>
  <p:tag name="KSO_WM_BEAUTIFY_FLAG" val="#wm#"/>
  <p:tag name="KSO_WM_TEMPLATE_SUBCATEGORY" val="0"/>
</p:tagLst>
</file>

<file path=ppt/tags/tag11.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73"/>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73"/>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73"/>
  <p:tag name="KSO_WM_TAG_VERSION" val="1.0"/>
  <p:tag name="KSO_WM_SLIDE_ID" val="custom20184573_1"/>
  <p:tag name="KSO_WM_SLIDE_INDEX" val="1"/>
  <p:tag name="KSO_WM_SLIDE_ITEM_CNT" val="0"/>
  <p:tag name="KSO_WM_SLIDE_LAYOUT" val="a_b"/>
  <p:tag name="KSO_WM_SLIDE_LAYOUT_CNT" val="1_1"/>
  <p:tag name="KSO_WM_SLIDE_TYPE" val="title"/>
  <p:tag name="KSO_WM_TEMPLATE_THUMBS_INDEX" val="1、9、12、16、5、22"/>
  <p:tag name="KSO_WM_BEAUTIFY_FLAG" val="#wm#"/>
  <p:tag name="KSO_WM_TEMPLATE_SUBCATEGORY" val="0"/>
  <p:tag name="KSO_WM_SLIDE_SUBTYPE" val="pureTxt"/>
  <p:tag name="KSO_WM_SLIDE_MODEL_TYPE" val="cover"/>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73"/>
  <p:tag name="KSO_WM_UNIT_TYPE" val="a"/>
  <p:tag name="KSO_WM_UNIT_INDEX" val="1"/>
  <p:tag name="KSO_WM_UNIT_ID" val="custom20184573_1*a*1"/>
  <p:tag name="KSO_WM_UNIT_LAYERLEVEL" val="1"/>
  <p:tag name="KSO_WM_UNIT_VALUE" val="13"/>
  <p:tag name="KSO_WM_UNIT_ISCONTENTSTITLE" val="0"/>
  <p:tag name="KSO_WM_UNIT_HIGHLIGHT" val="0"/>
  <p:tag name="KSO_WM_UNIT_COMPATIBLE" val="0"/>
  <p:tag name="KSO_WM_BEAUTIFY_FLAG" val="#wm#"/>
  <p:tag name="KSO_WM_TAG_VERSION" val="1.0"/>
  <p:tag name="KSO_WM_UNIT_PRESET_TEXT" val="低面简约红色商务通用"/>
  <p:tag name="KSO_WM_UNIT_NOCLEAR" val="0"/>
  <p:tag name="KSO_WM_UNIT_DIAGRAM_ISNUMVISUAL" val="0"/>
  <p:tag name="KSO_WM_UNIT_DIAGRAM_ISREFERUNIT" val="0"/>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73"/>
  <p:tag name="KSO_WM_UNIT_TYPE" val="b"/>
  <p:tag name="KSO_WM_UNIT_INDEX" val="1"/>
  <p:tag name="KSO_WM_UNIT_ID" val="custom20184573_1*b*1"/>
  <p:tag name="KSO_WM_UNIT_LAYERLEVEL" val="1"/>
  <p:tag name="KSO_WM_UNIT_VALUE" val="27"/>
  <p:tag name="KSO_WM_UNIT_ISCONTENTSTITLE" val="0"/>
  <p:tag name="KSO_WM_UNIT_HIGHLIGHT" val="0"/>
  <p:tag name="KSO_WM_UNIT_COMPATIBLE" val="0"/>
  <p:tag name="KSO_WM_BEAUTIFY_FLAG" val="#wm#"/>
  <p:tag name="KSO_WM_TAG_VERSION" val="1.0"/>
  <p:tag name="KSO_WM_UNIT_PRESET_TEXT" val="LOW FACE SIMPLE RED BUSINESS GENERAL"/>
  <p:tag name="KSO_WM_UNIT_NOCLEAR" val="0"/>
  <p:tag name="KSO_WM_UNIT_DIAGRAM_ISNUMVISUAL" val="0"/>
  <p:tag name="KSO_WM_UNIT_DIAGRAM_ISREFERUNIT" val="0"/>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73"/>
  <p:tag name="KSO_WM_TAG_VERSION" val="1.0"/>
  <p:tag name="KSO_WM_SLIDE_ID" val="custom20184573_12"/>
  <p:tag name="KSO_WM_SLIDE_INDEX" val="12"/>
  <p:tag name="KSO_WM_SLIDE_ITEM_CNT" val="0"/>
  <p:tag name="KSO_WM_SLIDE_LAYOUT" val="a_b_e"/>
  <p:tag name="KSO_WM_SLIDE_LAYOUT_CNT" val="1_1_1"/>
  <p:tag name="KSO_WM_SLIDE_TYPE" val="sectionTitle"/>
  <p:tag name="KSO_WM_BEAUTIFY_FLAG" val="#wm#"/>
  <p:tag name="KSO_WM_TEMPLATE_SUBCATEGORY" val="0"/>
  <p:tag name="KSO_WM_SLIDE_SUBTYPE" val="pureTxt"/>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73"/>
  <p:tag name="KSO_WM_UNIT_TYPE" val="a"/>
  <p:tag name="KSO_WM_UNIT_INDEX" val="1"/>
  <p:tag name="KSO_WM_UNIT_ID" val="custom20184573_12*a*1"/>
  <p:tag name="KSO_WM_UNIT_LAYERLEVEL" val="1"/>
  <p:tag name="KSO_WM_UNIT_VALUE" val="13"/>
  <p:tag name="KSO_WM_UNIT_ISCONTENTSTITLE" val="0"/>
  <p:tag name="KSO_WM_UNIT_HIGHLIGHT" val="0"/>
  <p:tag name="KSO_WM_UNIT_COMPATIBLE" val="0"/>
  <p:tag name="KSO_WM_BEAUTIFY_FLAG" val="#wm#"/>
  <p:tag name="KSO_WM_TAG_VERSION" val="1.0"/>
  <p:tag name="KSO_WM_UNIT_PRESET_TEXT" val="请在此输入章节标题"/>
  <p:tag name="KSO_WM_UNIT_NOCLEAR" val="0"/>
  <p:tag name="KSO_WM_UNIT_DIAGRAM_ISNUMVISUAL" val="0"/>
  <p:tag name="KSO_WM_UNIT_DIAGRAM_ISREFERUNIT" val="0"/>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73"/>
  <p:tag name="KSO_WM_UNIT_TYPE" val="b"/>
  <p:tag name="KSO_WM_UNIT_INDEX" val="1"/>
  <p:tag name="KSO_WM_UNIT_ID" val="custom20184573_12*b*1"/>
  <p:tag name="KSO_WM_UNIT_LAYERLEVEL" val="1"/>
  <p:tag name="KSO_WM_UNIT_VALUE" val="26"/>
  <p:tag name="KSO_WM_UNIT_ISCONTENTSTITLE" val="0"/>
  <p:tag name="KSO_WM_UNIT_HIGHLIGHT" val="0"/>
  <p:tag name="KSO_WM_UNIT_COMPATIBLE" val="0"/>
  <p:tag name="KSO_WM_BEAUTIFY_FLAG" val="#wm#"/>
  <p:tag name="KSO_WM_TAG_VERSION" val="1.0"/>
  <p:tag name="KSO_WM_UNIT_PRESET_TEXT" val="PLEASE ENTER CHAPTER TITLE HERE"/>
  <p:tag name="KSO_WM_UNIT_NOCLEAR" val="0"/>
  <p:tag name="KSO_WM_UNIT_DIAGRAM_ISNUMVISUAL" val="0"/>
  <p:tag name="KSO_WM_UNIT_DIAGRAM_ISREFERUNIT" val="0"/>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73"/>
  <p:tag name="KSO_WM_UNIT_TYPE" val="e"/>
  <p:tag name="KSO_WM_UNIT_INDEX" val="1"/>
  <p:tag name="KSO_WM_UNIT_ID" val="custom20184573_12*e*1"/>
  <p:tag name="KSO_WM_UNIT_LAYERLEVEL" val="1"/>
  <p:tag name="KSO_WM_UNIT_VALUE" val="1"/>
  <p:tag name="KSO_WM_UNIT_HIGHLIGHT" val="0"/>
  <p:tag name="KSO_WM_UNIT_COMPATIBLE" val="1"/>
  <p:tag name="KSO_WM_BEAUTIFY_FLAG" val="#wm#"/>
  <p:tag name="KSO_WM_TAG_VERSION" val="1.0"/>
  <p:tag name="KSO_WM_UNIT_PRESET_TEXT" val="01"/>
  <p:tag name="KSO_WM_UNIT_NOCLEAR" val="0"/>
  <p:tag name="KSO_WM_UNIT_DIAGRAM_ISNUMVISUAL" val="0"/>
  <p:tag name="KSO_WM_UNIT_DIAGRAM_ISREFERUNIT" val="0"/>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73"/>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73"/>
  <p:tag name="KSO_WM_TAG_VERSION" val="1.0"/>
  <p:tag name="KSO_WM_SLIDE_ID" val="custom20184573_12"/>
  <p:tag name="KSO_WM_SLIDE_INDEX" val="12"/>
  <p:tag name="KSO_WM_SLIDE_ITEM_CNT" val="0"/>
  <p:tag name="KSO_WM_SLIDE_LAYOUT" val="a_b_e"/>
  <p:tag name="KSO_WM_SLIDE_LAYOUT_CNT" val="1_1_1"/>
  <p:tag name="KSO_WM_SLIDE_TYPE" val="sectionTitle"/>
  <p:tag name="KSO_WM_BEAUTIFY_FLAG" val="#wm#"/>
  <p:tag name="KSO_WM_TEMPLATE_SUBCATEGORY" val="0"/>
  <p:tag name="KSO_WM_SLIDE_SUBTYPE" val="pureTxt"/>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73"/>
  <p:tag name="KSO_WM_UNIT_TYPE" val="a"/>
  <p:tag name="KSO_WM_UNIT_INDEX" val="1"/>
  <p:tag name="KSO_WM_UNIT_ID" val="custom20184573_12*a*1"/>
  <p:tag name="KSO_WM_UNIT_LAYERLEVEL" val="1"/>
  <p:tag name="KSO_WM_UNIT_VALUE" val="13"/>
  <p:tag name="KSO_WM_UNIT_ISCONTENTSTITLE" val="0"/>
  <p:tag name="KSO_WM_UNIT_HIGHLIGHT" val="0"/>
  <p:tag name="KSO_WM_UNIT_COMPATIBLE" val="0"/>
  <p:tag name="KSO_WM_BEAUTIFY_FLAG" val="#wm#"/>
  <p:tag name="KSO_WM_TAG_VERSION" val="1.0"/>
  <p:tag name="KSO_WM_UNIT_PRESET_TEXT" val="请在此输入章节标题"/>
  <p:tag name="KSO_WM_UNIT_NOCLEAR" val="0"/>
  <p:tag name="KSO_WM_UNIT_DIAGRAM_ISNUMVISUAL" val="0"/>
  <p:tag name="KSO_WM_UNIT_DIAGRAM_ISREFERUNIT" val="0"/>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73"/>
  <p:tag name="KSO_WM_UNIT_TYPE" val="b"/>
  <p:tag name="KSO_WM_UNIT_INDEX" val="1"/>
  <p:tag name="KSO_WM_UNIT_ID" val="custom20184573_12*b*1"/>
  <p:tag name="KSO_WM_UNIT_LAYERLEVEL" val="1"/>
  <p:tag name="KSO_WM_UNIT_VALUE" val="26"/>
  <p:tag name="KSO_WM_UNIT_ISCONTENTSTITLE" val="0"/>
  <p:tag name="KSO_WM_UNIT_HIGHLIGHT" val="0"/>
  <p:tag name="KSO_WM_UNIT_COMPATIBLE" val="0"/>
  <p:tag name="KSO_WM_BEAUTIFY_FLAG" val="#wm#"/>
  <p:tag name="KSO_WM_TAG_VERSION" val="1.0"/>
  <p:tag name="KSO_WM_UNIT_PRESET_TEXT" val="PLEASE ENTER CHAPTER TITLE HERE"/>
  <p:tag name="KSO_WM_UNIT_NOCLEAR" val="0"/>
  <p:tag name="KSO_WM_UNIT_DIAGRAM_ISNUMVISUAL" val="0"/>
  <p:tag name="KSO_WM_UNIT_DIAGRAM_ISREFERUNIT" val="0"/>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73"/>
  <p:tag name="KSO_WM_UNIT_TYPE" val="e"/>
  <p:tag name="KSO_WM_UNIT_INDEX" val="1"/>
  <p:tag name="KSO_WM_UNIT_ID" val="custom20184573_12*e*1"/>
  <p:tag name="KSO_WM_UNIT_LAYERLEVEL" val="1"/>
  <p:tag name="KSO_WM_UNIT_VALUE" val="1"/>
  <p:tag name="KSO_WM_UNIT_HIGHLIGHT" val="0"/>
  <p:tag name="KSO_WM_UNIT_COMPATIBLE" val="1"/>
  <p:tag name="KSO_WM_BEAUTIFY_FLAG" val="#wm#"/>
  <p:tag name="KSO_WM_TAG_VERSION" val="1.0"/>
  <p:tag name="KSO_WM_UNIT_PRESET_TEXT" val="01"/>
  <p:tag name="KSO_WM_UNIT_NOCLEAR" val="0"/>
  <p:tag name="KSO_WM_UNIT_DIAGRAM_ISNUMVISUAL" val="0"/>
  <p:tag name="KSO_WM_UNIT_DIAGRAM_ISREFERUNIT" val="0"/>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73"/>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73"/>
  <p:tag name="KSO_WM_TAG_VERSION" val="1.0"/>
  <p:tag name="KSO_WM_SLIDE_ID" val="custom20184573_12"/>
  <p:tag name="KSO_WM_SLIDE_INDEX" val="12"/>
  <p:tag name="KSO_WM_SLIDE_ITEM_CNT" val="0"/>
  <p:tag name="KSO_WM_SLIDE_LAYOUT" val="a_b_e"/>
  <p:tag name="KSO_WM_SLIDE_LAYOUT_CNT" val="1_1_1"/>
  <p:tag name="KSO_WM_SLIDE_TYPE" val="sectionTitle"/>
  <p:tag name="KSO_WM_BEAUTIFY_FLAG" val="#wm#"/>
  <p:tag name="KSO_WM_TEMPLATE_SUBCATEGORY" val="0"/>
  <p:tag name="KSO_WM_SLIDE_SUBTYPE" val="pureTxt"/>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73"/>
  <p:tag name="KSO_WM_UNIT_TYPE" val="a"/>
  <p:tag name="KSO_WM_UNIT_INDEX" val="1"/>
  <p:tag name="KSO_WM_UNIT_ID" val="custom20184573_12*a*1"/>
  <p:tag name="KSO_WM_UNIT_LAYERLEVEL" val="1"/>
  <p:tag name="KSO_WM_UNIT_VALUE" val="13"/>
  <p:tag name="KSO_WM_UNIT_ISCONTENTSTITLE" val="0"/>
  <p:tag name="KSO_WM_UNIT_HIGHLIGHT" val="0"/>
  <p:tag name="KSO_WM_UNIT_COMPATIBLE" val="0"/>
  <p:tag name="KSO_WM_BEAUTIFY_FLAG" val="#wm#"/>
  <p:tag name="KSO_WM_TAG_VERSION" val="1.0"/>
  <p:tag name="KSO_WM_UNIT_PRESET_TEXT" val="请在此输入章节标题"/>
  <p:tag name="KSO_WM_UNIT_NOCLEAR" val="0"/>
  <p:tag name="KSO_WM_UNIT_DIAGRAM_ISNUMVISUAL" val="0"/>
  <p:tag name="KSO_WM_UNIT_DIAGRAM_ISREFERUNIT" val="0"/>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73"/>
  <p:tag name="KSO_WM_UNIT_TYPE" val="b"/>
  <p:tag name="KSO_WM_UNIT_INDEX" val="1"/>
  <p:tag name="KSO_WM_UNIT_ID" val="custom20184573_12*b*1"/>
  <p:tag name="KSO_WM_UNIT_LAYERLEVEL" val="1"/>
  <p:tag name="KSO_WM_UNIT_VALUE" val="26"/>
  <p:tag name="KSO_WM_UNIT_ISCONTENTSTITLE" val="0"/>
  <p:tag name="KSO_WM_UNIT_HIGHLIGHT" val="0"/>
  <p:tag name="KSO_WM_UNIT_COMPATIBLE" val="0"/>
  <p:tag name="KSO_WM_BEAUTIFY_FLAG" val="#wm#"/>
  <p:tag name="KSO_WM_TAG_VERSION" val="1.0"/>
  <p:tag name="KSO_WM_UNIT_PRESET_TEXT" val="PLEASE ENTER CHAPTER TITLE HERE"/>
  <p:tag name="KSO_WM_UNIT_NOCLEAR" val="0"/>
  <p:tag name="KSO_WM_UNIT_DIAGRAM_ISNUMVISUAL" val="0"/>
  <p:tag name="KSO_WM_UNIT_DIAGRAM_ISREFERUNIT" val="0"/>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73"/>
  <p:tag name="KSO_WM_UNIT_TYPE" val="e"/>
  <p:tag name="KSO_WM_UNIT_INDEX" val="1"/>
  <p:tag name="KSO_WM_UNIT_ID" val="custom20184573_12*e*1"/>
  <p:tag name="KSO_WM_UNIT_LAYERLEVEL" val="1"/>
  <p:tag name="KSO_WM_UNIT_VALUE" val="1"/>
  <p:tag name="KSO_WM_UNIT_HIGHLIGHT" val="0"/>
  <p:tag name="KSO_WM_UNIT_COMPATIBLE" val="1"/>
  <p:tag name="KSO_WM_BEAUTIFY_FLAG" val="#wm#"/>
  <p:tag name="KSO_WM_TAG_VERSION" val="1.0"/>
  <p:tag name="KSO_WM_UNIT_PRESET_TEXT" val="01"/>
  <p:tag name="KSO_WM_UNIT_NOCLEAR" val="0"/>
  <p:tag name="KSO_WM_UNIT_DIAGRAM_ISNUMVISUAL" val="0"/>
  <p:tag name="KSO_WM_UNIT_DIAGRAM_ISREFERUNIT" val="0"/>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73"/>
  <p:tag name="KSO_WM_TAG_VERSION" val="1.0"/>
  <p:tag name="KSO_WM_SLIDE_ID" val="custom20184573_22"/>
  <p:tag name="KSO_WM_SLIDE_INDEX" val="22"/>
  <p:tag name="KSO_WM_SLIDE_ITEM_CNT" val="0"/>
  <p:tag name="KSO_WM_SLIDE_LAYOUT" val="a_b"/>
  <p:tag name="KSO_WM_SLIDE_LAYOUT_CNT" val="1_1"/>
  <p:tag name="KSO_WM_SLIDE_TYPE" val="endPage"/>
  <p:tag name="KSO_WM_BEAUTIFY_FLAG" val="#wm#"/>
  <p:tag name="KSO_WM_TEMPLATE_SUBCATEGORY" val="0"/>
  <p:tag name="KSO_WM_SLIDE_SUBTYPE" val="pureTxt"/>
</p:tagLst>
</file>

<file path=ppt/tags/tag9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73"/>
  <p:tag name="KSO_WM_UNIT_TYPE" val="a"/>
  <p:tag name="KSO_WM_UNIT_INDEX" val="1"/>
  <p:tag name="KSO_WM_UNIT_ID" val="custom20184573_22*a*1"/>
  <p:tag name="KSO_WM_UNIT_LAYERLEVEL" val="1"/>
  <p:tag name="KSO_WM_UNIT_VALUE" val="13"/>
  <p:tag name="KSO_WM_UNIT_ISCONTENTSTITLE" val="0"/>
  <p:tag name="KSO_WM_UNIT_HIGHLIGHT" val="0"/>
  <p:tag name="KSO_WM_UNIT_COMPATIBLE" val="0"/>
  <p:tag name="KSO_WM_BEAUTIFY_FLAG" val="#wm#"/>
  <p:tag name="KSO_WM_TAG_VERSION" val="1.0"/>
  <p:tag name="KSO_WM_UNIT_PRESET_TEXT" val="非常感谢您的观看"/>
  <p:tag name="KSO_WM_UNIT_NOCLEAR" val="0"/>
  <p:tag name="KSO_WM_UNIT_DIAGRAM_ISNUMVISUAL" val="0"/>
  <p:tag name="KSO_WM_UNIT_DIAGRAM_ISREFERUNIT" val="0"/>
</p:tagLst>
</file>

<file path=ppt/tags/tag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73"/>
  <p:tag name="KSO_WM_UNIT_TYPE" val="b"/>
  <p:tag name="KSO_WM_UNIT_INDEX" val="1"/>
  <p:tag name="KSO_WM_UNIT_ID" val="custom20184573_22*b*1"/>
  <p:tag name="KSO_WM_UNIT_LAYERLEVEL" val="1"/>
  <p:tag name="KSO_WM_UNIT_VALUE" val="27"/>
  <p:tag name="KSO_WM_UNIT_ISCONTENTSTITLE" val="0"/>
  <p:tag name="KSO_WM_UNIT_HIGHLIGHT" val="0"/>
  <p:tag name="KSO_WM_UNIT_COMPATIBLE" val="0"/>
  <p:tag name="KSO_WM_BEAUTIFY_FLAG" val="#wm#"/>
  <p:tag name="KSO_WM_TAG_VERSION" val="1.0"/>
  <p:tag name="KSO_WM_UNIT_PRESET_TEXT" val="THANK YOU FOR YOUR WATCHING"/>
  <p:tag name="KSO_WM_UNIT_NOCLEAR" val="0"/>
  <p:tag name="KSO_WM_UNIT_DIAGRAM_ISNUMVISUAL" val="0"/>
  <p:tag name="KSO_WM_UNIT_DIAGRAM_ISREFERUNIT" val="0"/>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rgbClr val="000000"/>
      </a:dk1>
      <a:lt1>
        <a:srgbClr val="FFFFFF"/>
      </a:lt1>
      <a:dk2>
        <a:srgbClr val="EB193E"/>
      </a:dk2>
      <a:lt2>
        <a:srgbClr val="E7E6E6"/>
      </a:lt2>
      <a:accent1>
        <a:srgbClr val="CB2E2E"/>
      </a:accent1>
      <a:accent2>
        <a:srgbClr val="ED7D31"/>
      </a:accent2>
      <a:accent3>
        <a:srgbClr val="A5A5A5"/>
      </a:accent3>
      <a:accent4>
        <a:srgbClr val="FFC000"/>
      </a:accent4>
      <a:accent5>
        <a:srgbClr val="5B9BD5"/>
      </a:accent5>
      <a:accent6>
        <a:srgbClr val="FFFF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EB193E"/>
    </a:dk2>
    <a:lt2>
      <a:srgbClr val="E7E6E6"/>
    </a:lt2>
    <a:accent1>
      <a:srgbClr val="CB2E2E"/>
    </a:accent1>
    <a:accent2>
      <a:srgbClr val="ED7D31"/>
    </a:accent2>
    <a:accent3>
      <a:srgbClr val="A5A5A5"/>
    </a:accent3>
    <a:accent4>
      <a:srgbClr val="FFC000"/>
    </a:accent4>
    <a:accent5>
      <a:srgbClr val="5B9BD5"/>
    </a:accent5>
    <a:accent6>
      <a:srgbClr val="FFFFFF"/>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EB193E"/>
    </a:dk2>
    <a:lt2>
      <a:srgbClr val="E7E6E6"/>
    </a:lt2>
    <a:accent1>
      <a:srgbClr val="CB2E2E"/>
    </a:accent1>
    <a:accent2>
      <a:srgbClr val="ED7D31"/>
    </a:accent2>
    <a:accent3>
      <a:srgbClr val="A5A5A5"/>
    </a:accent3>
    <a:accent4>
      <a:srgbClr val="FFC000"/>
    </a:accent4>
    <a:accent5>
      <a:srgbClr val="5B9BD5"/>
    </a:accent5>
    <a:accent6>
      <a:srgbClr val="FFFFFF"/>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EB193E"/>
    </a:dk2>
    <a:lt2>
      <a:srgbClr val="E7E6E6"/>
    </a:lt2>
    <a:accent1>
      <a:srgbClr val="CB2E2E"/>
    </a:accent1>
    <a:accent2>
      <a:srgbClr val="ED7D31"/>
    </a:accent2>
    <a:accent3>
      <a:srgbClr val="A5A5A5"/>
    </a:accent3>
    <a:accent4>
      <a:srgbClr val="FFC000"/>
    </a:accent4>
    <a:accent5>
      <a:srgbClr val="5B9BD5"/>
    </a:accent5>
    <a:accent6>
      <a:srgbClr val="FFFFFF"/>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29</TotalTime>
  <Words>512</Words>
  <Application>Microsoft Office PowerPoint</Application>
  <PresentationFormat>宽屏</PresentationFormat>
  <Paragraphs>28</Paragraphs>
  <Slides>8</Slides>
  <Notes>5</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8</vt:i4>
      </vt:variant>
    </vt:vector>
  </HeadingPairs>
  <TitlesOfParts>
    <vt:vector size="13" baseType="lpstr">
      <vt:lpstr>等线</vt:lpstr>
      <vt:lpstr>Arial</vt:lpstr>
      <vt:lpstr>Calibri</vt:lpstr>
      <vt:lpstr>Office 主题​​</vt:lpstr>
      <vt:lpstr>自定义设计方案</vt:lpstr>
      <vt:lpstr>7.29 solution</vt:lpstr>
      <vt:lpstr>Sequence</vt:lpstr>
      <vt:lpstr>Sequence</vt:lpstr>
      <vt:lpstr>听话的数字</vt:lpstr>
      <vt:lpstr>标准算法</vt:lpstr>
      <vt:lpstr>画J</vt:lpstr>
      <vt:lpstr>PowerPoint 演示文稿</vt:lpstr>
      <vt:lpstr>非常感谢您的观看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Chen·Alvis George</cp:lastModifiedBy>
  <cp:revision>433</cp:revision>
  <dcterms:created xsi:type="dcterms:W3CDTF">2017-08-03T09:01:00Z</dcterms:created>
  <dcterms:modified xsi:type="dcterms:W3CDTF">2020-07-29T11:37:34Z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2052-11.1.0.8236</vt:lpwstr>
  </property>
</Properties>
</file>