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3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E40D0F2-F12A-4DFF-ADD8-8F23FDE1F7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7E1E57-F05B-4E2E-A4C3-29D6F1F24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62E6A-11BD-4D71-953F-D055CBA990DC}" type="datetimeFigureOut">
              <a:rPr lang="zh-CN" altLang="en-US" smtClean="0"/>
              <a:t>2020-8-2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51ADFE-CB53-4E49-9080-F2050010FE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DCFB4F-A660-42DE-BB7E-93135D9F8E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202EE-F6BE-425B-B9CE-BE6FEB436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98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FB404-60CD-406F-A964-D02628F05F16}" type="datetimeFigureOut">
              <a:rPr lang="zh-CN" altLang="en-US" smtClean="0"/>
              <a:t>2020-8-2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E27FE-2145-49D0-B712-2F0F7AA00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10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从人类的角度，如何判断这两个数是否相等？</a:t>
            </a:r>
            <a:endParaRPr lang="en-US" altLang="zh-CN" dirty="0"/>
          </a:p>
          <a:p>
            <a:r>
              <a:rPr lang="zh-CN" altLang="en-US" dirty="0"/>
              <a:t>有很多种想法</a:t>
            </a:r>
            <a:endParaRPr lang="en-US" altLang="zh-CN" dirty="0"/>
          </a:p>
          <a:p>
            <a:r>
              <a:rPr lang="zh-CN" altLang="en-US" dirty="0"/>
              <a:t>一种简单的是判断最后一位是否相等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E27FE-2145-49D0-B712-2F0F7AA007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8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0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911927"/>
            <a:ext cx="8946541" cy="3981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D05D6-C6CC-4DB8-8FC5-DA678BA42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33498F-9E3E-456B-9BBC-EDEC3BA81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清华大学 吴作同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E.Space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DF136-2F3A-4F7E-B8F3-BEC9C896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2 Luogu4503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A57CA-255E-4BB6-9EB9-8E984EC0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个长度为</a:t>
            </a:r>
            <a:r>
              <a:rPr lang="en-US" altLang="zh-CN" dirty="0"/>
              <a:t>L</a:t>
            </a:r>
            <a:r>
              <a:rPr lang="zh-CN" altLang="en-US" dirty="0"/>
              <a:t>的两两不同的字符串</a:t>
            </a:r>
            <a:endParaRPr lang="en-US" altLang="zh-CN" dirty="0"/>
          </a:p>
          <a:p>
            <a:r>
              <a:rPr lang="zh-CN" altLang="en-US" dirty="0"/>
              <a:t>问有多少对字符串只有恰好一个位置不同</a:t>
            </a:r>
            <a:endParaRPr lang="en-US" altLang="zh-CN" dirty="0"/>
          </a:p>
          <a:p>
            <a:r>
              <a:rPr lang="en-US" altLang="zh-CN" dirty="0"/>
              <a:t>N&lt;=30000,L&lt;=200</a:t>
            </a:r>
          </a:p>
          <a:p>
            <a:r>
              <a:rPr lang="zh-CN" altLang="en-US" dirty="0"/>
              <a:t>枚举是哪一位不同</a:t>
            </a:r>
            <a:endParaRPr lang="en-US" altLang="zh-CN" dirty="0"/>
          </a:p>
          <a:p>
            <a:r>
              <a:rPr lang="zh-CN" altLang="en-US" dirty="0"/>
              <a:t>减掉这一位对应的哈希值</a:t>
            </a:r>
            <a:endParaRPr lang="en-US" altLang="zh-CN" dirty="0"/>
          </a:p>
          <a:p>
            <a:r>
              <a:rPr lang="zh-CN" altLang="en-US" dirty="0"/>
              <a:t>排序，计算每一种哈希值出现多少次</a:t>
            </a:r>
            <a:endParaRPr lang="en-US" altLang="zh-CN" dirty="0"/>
          </a:p>
          <a:p>
            <a:r>
              <a:rPr lang="zh-CN" altLang="en-US" dirty="0"/>
              <a:t>注意冲突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F008FB-06BA-4F29-AB19-1C2B27FB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7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78F05-B648-4158-99F6-673A607F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Luogu4398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F83A0-002D-44D7-852D-EDA930A01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二分答案，矩阵哈希</a:t>
            </a:r>
            <a:endParaRPr lang="en-US" altLang="zh-CN" dirty="0"/>
          </a:p>
          <a:p>
            <a:r>
              <a:rPr lang="zh-CN" altLang="en-US" dirty="0"/>
              <a:t>两个方向用不同的</a:t>
            </a:r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01CEE7-3B44-4856-8F30-4C625186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8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3A0D4-AD5D-4F22-BC69-98F2ED6D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CDBA6-F44D-41D2-B9E2-FA6398B9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12639612478153207505254434351209175</a:t>
            </a:r>
          </a:p>
          <a:p>
            <a:r>
              <a:rPr lang="en-US" altLang="zh-CN" dirty="0"/>
              <a:t>54781578785541896463589615645498369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382D9-2857-48FF-9BAD-4D567074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0BA16-1D19-457C-94C1-E8CFD0F5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1BFC3-3789-479E-A3FA-53B790DF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通过对应的关系把复杂的东西简单化</a:t>
            </a:r>
            <a:endParaRPr lang="en-US" altLang="zh-CN" dirty="0"/>
          </a:p>
          <a:p>
            <a:r>
              <a:rPr lang="zh-CN" altLang="en-US" dirty="0"/>
              <a:t>便于比较是否相等</a:t>
            </a:r>
            <a:endParaRPr lang="en-US" altLang="zh-CN" dirty="0"/>
          </a:p>
          <a:p>
            <a:r>
              <a:rPr lang="en-US" altLang="zh-CN" dirty="0"/>
              <a:t>Hash</a:t>
            </a:r>
            <a:r>
              <a:rPr lang="zh-CN" altLang="en-US" dirty="0"/>
              <a:t>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374382-93BD-483F-956C-EF81787B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9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35A4D-2717-4844-939C-B9841AF2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哈希函数的选取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94D25-FE69-41E2-B1E2-B52A42A42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大整数→取模</a:t>
            </a:r>
            <a:endParaRPr lang="en-US" altLang="zh-CN" dirty="0"/>
          </a:p>
          <a:p>
            <a:r>
              <a:rPr lang="zh-CN" altLang="en-US" dirty="0"/>
              <a:t>字符串→？？</a:t>
            </a:r>
            <a:endParaRPr lang="en-US" altLang="zh-CN" dirty="0"/>
          </a:p>
          <a:p>
            <a:r>
              <a:rPr lang="zh-CN" altLang="en-US" dirty="0"/>
              <a:t>复杂的状态→？？？？？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02120C-E2F0-47AE-BC62-9A7E6D07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177EC-D863-486C-A30D-D6EA18F7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02A84-A6CA-4F22-BB3A-5E7739A01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看成</a:t>
            </a:r>
            <a:r>
              <a:rPr lang="en-US" altLang="zh-CN" dirty="0"/>
              <a:t>k</a:t>
            </a:r>
            <a:r>
              <a:rPr lang="zh-CN" altLang="en-US" dirty="0"/>
              <a:t>进制数</a:t>
            </a:r>
            <a:endParaRPr lang="en-US" altLang="zh-CN" dirty="0"/>
          </a:p>
          <a:p>
            <a:r>
              <a:rPr lang="en-US" altLang="zh-CN" dirty="0"/>
              <a:t>‘</a:t>
            </a:r>
            <a:r>
              <a:rPr lang="en-US" altLang="zh-CN" dirty="0" err="1"/>
              <a:t>abc</a:t>
            </a:r>
            <a:r>
              <a:rPr lang="en-US" altLang="zh-CN" dirty="0"/>
              <a:t>’</a:t>
            </a:r>
            <a:r>
              <a:rPr lang="zh-CN" altLang="en-US" dirty="0"/>
              <a:t>→</a:t>
            </a:r>
            <a:r>
              <a:rPr lang="en-US" altLang="zh-CN" dirty="0"/>
              <a:t>1*k^2+2*k+3</a:t>
            </a:r>
            <a:r>
              <a:rPr lang="zh-CN" altLang="en-US" dirty="0"/>
              <a:t>或者</a:t>
            </a:r>
            <a:r>
              <a:rPr lang="en-US" altLang="zh-CN" dirty="0"/>
              <a:t>1+2*k+3*k^2</a:t>
            </a:r>
          </a:p>
          <a:p>
            <a:r>
              <a:rPr lang="zh-CN" altLang="en-US" dirty="0"/>
              <a:t>同样取模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594F99-7143-4D7A-B497-9CF8DB59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9E35-5AB9-4DCD-A0C2-0DEC6BEC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1A997-ED8A-4A0B-987C-31DDB5C8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哈希会产生冲突，即把不相等的判断成相等的</a:t>
            </a:r>
            <a:endParaRPr lang="en-US" altLang="zh-CN" dirty="0"/>
          </a:p>
          <a:p>
            <a:r>
              <a:rPr lang="zh-CN" altLang="en-US" dirty="0"/>
              <a:t>生日悖论</a:t>
            </a:r>
            <a:endParaRPr lang="en-US" altLang="zh-CN" dirty="0"/>
          </a:p>
          <a:p>
            <a:r>
              <a:rPr lang="zh-CN" altLang="en-US" dirty="0"/>
              <a:t>我们需要尽可能地避免冲突</a:t>
            </a:r>
            <a:endParaRPr lang="en-US" altLang="zh-CN" dirty="0"/>
          </a:p>
          <a:p>
            <a:r>
              <a:rPr lang="zh-CN" altLang="en-US" dirty="0"/>
              <a:t>一种简单的方法是用两个不同的模数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55DB8-7E89-49F3-9CCB-4DF2CCDB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9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3B45B-1F04-4E5D-9EE7-E8582A71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和模数的选取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C6B54-5FC8-4C13-B2D9-783F89DD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模数最好要质数</a:t>
            </a:r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建议随机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4B8FFC-7C88-4E4A-8B9F-9CF4C9F2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0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01133-7D6A-44CC-AB93-9F3BCD81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C9CEA-1107-48AD-901C-A4641439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插入一个元素</a:t>
            </a:r>
            <a:endParaRPr lang="en-US" altLang="zh-CN" dirty="0"/>
          </a:p>
          <a:p>
            <a:r>
              <a:rPr lang="zh-CN" altLang="en-US" dirty="0"/>
              <a:t>查询一个元素是否出现过</a:t>
            </a:r>
            <a:endParaRPr lang="en-US" altLang="zh-CN" dirty="0"/>
          </a:p>
          <a:p>
            <a:r>
              <a:rPr lang="zh-CN" altLang="en-US" dirty="0"/>
              <a:t>写法很像边表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137F9F-1A7A-4050-9388-95E37012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0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3896E-153F-4B8F-A822-9206D2B3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 例题 </a:t>
            </a:r>
            <a:r>
              <a:rPr lang="en-US" altLang="zh-CN" dirty="0"/>
              <a:t>1 Luogu3370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2D319-4963-4185-9A2A-C5498D8F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n</a:t>
            </a:r>
            <a:r>
              <a:rPr lang="zh-CN" altLang="en-US" dirty="0"/>
              <a:t>个字符串，求有多少种不同的字符串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D235C-3FE4-492C-B6C3-CD6EDAA9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57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6.potx" id="{126E046D-F3CB-421D-A18C-50F9B0A3F99F}" vid="{E4BA104C-D46E-49A3-9BF6-B010FDF9571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演示文稿6</Template>
  <TotalTime>1790</TotalTime>
  <Words>277</Words>
  <Application>Microsoft Office PowerPoint</Application>
  <PresentationFormat>宽屏</PresentationFormat>
  <Paragraphs>56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Century Gothic</vt:lpstr>
      <vt:lpstr>Wingdings 3</vt:lpstr>
      <vt:lpstr>离子</vt:lpstr>
      <vt:lpstr>Hash</vt:lpstr>
      <vt:lpstr>问题</vt:lpstr>
      <vt:lpstr>问题</vt:lpstr>
      <vt:lpstr>哈希函数的选取</vt:lpstr>
      <vt:lpstr>字符串哈希</vt:lpstr>
      <vt:lpstr>双哈希</vt:lpstr>
      <vt:lpstr>K和模数的选取</vt:lpstr>
      <vt:lpstr>哈希表</vt:lpstr>
      <vt:lpstr>模板题 例题 1 Luogu3370</vt:lpstr>
      <vt:lpstr>例题 2 Luogu4503</vt:lpstr>
      <vt:lpstr>例题 3 Luogu4398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</dc:title>
  <dc:creator>Eliminate Space</dc:creator>
  <cp:lastModifiedBy>Eliminate Space</cp:lastModifiedBy>
  <cp:revision>16</cp:revision>
  <dcterms:created xsi:type="dcterms:W3CDTF">2020-07-31T08:53:34Z</dcterms:created>
  <dcterms:modified xsi:type="dcterms:W3CDTF">2020-08-02T17:32:02Z</dcterms:modified>
</cp:coreProperties>
</file>