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93B8-4FC7-9646-9EAC-7B1C4419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7EF9D-0C8D-9947-AC0E-8B1AF45E0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9E71D-E923-8342-921D-23A4610F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4E0F4-8014-7944-8653-106D22F8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158C7-A086-4849-AF39-F2EE33C5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69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273CC-671E-3946-9A87-F476F3BB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8366D-87F6-7B4E-AB0D-46CAA3C1C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AF479-C921-7549-A0FE-E989A97A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032E3-456E-A042-B0E8-0C2BF41C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83B12-9059-C24D-BCA9-F51FBE67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0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33579A-43B6-574B-89E7-E3872A1DF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7A0F7-5EF8-AD43-A719-B51A11F16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F71AE-97DA-684A-84E9-6CC89B5D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561CE-85C7-6D4A-AC76-60EC249B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5660F-7C99-D744-A869-E4AEAD58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91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71270-1531-0943-8061-D52E752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A990F-806D-3A47-8271-B979AEC8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ABF2B-62C8-0A49-A8BE-EA18DF8E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1A321-B010-A24E-9A84-623AACC1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E8FEA-65AB-8849-8948-FA33EF6C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82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5EC03-03D5-984E-B8A4-A21E241A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D469A-33F6-874A-93AE-74CB047F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05E01-657C-E749-8F8A-F7FC6B49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F3322-51D4-404D-B31B-AB208B49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E18D7-A50D-264D-BFBD-1348CBD7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24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8C5DB-ED2E-4340-B031-949F31D0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56440-1977-5A47-B5D1-315A3B31B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1855-EF5F-DB45-B68A-27CE87903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1C0A7-5F44-8840-986F-DD0B3B5B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D2AA8-F80E-E944-AD4D-D3E4CA3D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5EF6E-22DE-0D4E-9E26-877114B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80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FA309-8533-2F40-B10A-4F8C740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C23B1-1C52-9E46-A016-8CCDB639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0DBB62-2F6C-744A-87DA-929D17897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80628-03E1-E746-A02F-2A85E5E82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95D4E1-2CFD-2348-81A2-07B0202A7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99464C-A005-1641-97C4-143AB97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1E5788-18D4-2F46-B4A9-6B106138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A2C1E-269B-0948-8775-44B4E6C6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6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EAFE-1B0D-C245-8C13-56E6A0D1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A4AEB-A140-894D-B688-4267200E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FF600D-3E17-A94D-B3E0-88E8B4F8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ED613-E842-614D-87B0-BD21C3CF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67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0B192-533B-E34D-831E-82B42A86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650DD-1EF3-6042-8BA7-773F1308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28E74-61F0-3C4C-8A03-13559F65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FE54E-6BCD-594C-9204-EF8FDD2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05D7E-BEDC-1F41-8DE8-30F892E8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0B5C3E-ECBB-794B-81E5-B8532A1C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B6603-BF44-704C-A46C-0962F984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8C37B-46DA-8149-A529-BA29F608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9C5DC-C104-C048-8B64-3CCB7691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9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D8E07-590E-B04E-9BBB-8B5DAF3E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1C5E6E-EEEF-FD43-9FDC-D0534DCB6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F4DAE-3B90-0645-9BED-863CF43B6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4F3DC-DA66-4346-A3DD-D9F9D442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A1BEA-8F95-484F-B9DC-B71C0FF7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80D85-1C0B-1941-9512-3CBAA122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57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920C6D-8CE7-2846-A29A-041C829F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28CA3-A7E0-BB4E-848C-BC4DE870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3AB99-58CC-2F44-B80C-D9D1FABA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1555-6876-4447-9C90-50536745815A}" type="datetimeFigureOut">
              <a:rPr kumimoji="1" lang="zh-CN" altLang="en-US" smtClean="0"/>
              <a:t>2020/8/5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60C39-65BB-4045-A718-512D292B0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73AF4-3129-B047-B2A8-F0F2DB522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7E1F-3CE2-7A40-BFCA-B2C718D5E6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1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EC9EF-8C15-5346-AAF7-1CA23A072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二分与倍增</a:t>
            </a:r>
          </a:p>
        </p:txBody>
      </p:sp>
    </p:spTree>
    <p:extLst>
      <p:ext uri="{BB962C8B-B14F-4D97-AF65-F5344CB8AC3E}">
        <p14:creationId xmlns:p14="http://schemas.microsoft.com/office/powerpoint/2010/main" val="35270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39574-E7DB-DC4E-8FEF-01B97694E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件物品，每件物品有两个权值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，选取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件物品使得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kumimoji="1" lang="zh-CN" altLang="en-US" dirty="0"/>
                  <a:t>最大或最小。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 1e5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39574-E7DB-DC4E-8FEF-01B97694E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2281" r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83E69-E4EE-BE4B-A91B-5F37243EE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K=2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3337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83E69-E4EE-BE4B-A91B-5F37243EE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96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83E69-E4EE-BE4B-A91B-5F37243EE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K=2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3337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答案显然具有单调性，可以考虑二分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83E69-E4EE-BE4B-A91B-5F37243EE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34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83E69-E4EE-BE4B-A91B-5F37243EE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K=2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3337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答案显然具有单调性，可以考虑二分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0/1</a:t>
                </a:r>
                <a:r>
                  <a:rPr kumimoji="1" lang="zh-CN" altLang="en-US" dirty="0"/>
                  <a:t>分数规划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83E69-E4EE-BE4B-A91B-5F37243EE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47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72F95-0650-4C41-84FD-C7E1C588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类似的问题如果放到生成树中？即每条边两个权值，最后代价也是求和之后相除</a:t>
            </a:r>
          </a:p>
        </p:txBody>
      </p:sp>
    </p:spTree>
    <p:extLst>
      <p:ext uri="{BB962C8B-B14F-4D97-AF65-F5344CB8AC3E}">
        <p14:creationId xmlns:p14="http://schemas.microsoft.com/office/powerpoint/2010/main" val="94740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72F95-0650-4C41-84FD-C7E1C588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类似的问题如果放到生成树中？即每条边两个权值，最后代价也是求和之后相除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最优比例生成树</a:t>
            </a:r>
          </a:p>
        </p:txBody>
      </p:sp>
    </p:spTree>
    <p:extLst>
      <p:ext uri="{BB962C8B-B14F-4D97-AF65-F5344CB8AC3E}">
        <p14:creationId xmlns:p14="http://schemas.microsoft.com/office/powerpoint/2010/main" val="296243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9EBB58-BE44-4D44-B9AC-17C38C08A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一个人从高度</a:t>
                </a:r>
                <a:r>
                  <a:rPr kumimoji="1" lang="en-US" altLang="zh-CN" dirty="0"/>
                  <a:t>H</a:t>
                </a:r>
                <a:r>
                  <a:rPr kumimoji="1" lang="zh-CN" altLang="en-US" dirty="0"/>
                  <a:t>的山上往下爬，有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枚钉子，高度为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，求至少需要多长的绳子才能下山。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1e6    H  1e9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9EBB58-BE44-4D44-B9AC-17C38C08A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2AE329F-21DB-0645-8C1A-3F384313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22" y="4105603"/>
            <a:ext cx="7886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6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43EA2-833C-6B4F-8203-02E407F0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给定数组，求区间最值。</a:t>
            </a:r>
          </a:p>
        </p:txBody>
      </p:sp>
    </p:spTree>
    <p:extLst>
      <p:ext uri="{BB962C8B-B14F-4D97-AF65-F5344CB8AC3E}">
        <p14:creationId xmlns:p14="http://schemas.microsoft.com/office/powerpoint/2010/main" val="151650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43EA2-833C-6B4F-8203-02E407F0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给定数组，求区间最值。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st</a:t>
            </a:r>
            <a:r>
              <a:rPr kumimoji="1"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71509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43EA2-833C-6B4F-8203-02E407F0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给定数组，求区间最值。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st</a:t>
            </a:r>
            <a:r>
              <a:rPr kumimoji="1" lang="zh-CN" altLang="en-US" dirty="0"/>
              <a:t>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区间和，区间</a:t>
            </a:r>
            <a:r>
              <a:rPr kumimoji="1" lang="en-US" altLang="zh-CN" dirty="0"/>
              <a:t>and/or/</a:t>
            </a:r>
            <a:r>
              <a:rPr kumimoji="1" lang="en-US" altLang="zh-CN" dirty="0" err="1"/>
              <a:t>xor</a:t>
            </a:r>
            <a:r>
              <a:rPr kumimoji="1" lang="zh-CN" altLang="en-US" dirty="0"/>
              <a:t>，区间</a:t>
            </a:r>
            <a:r>
              <a:rPr kumimoji="1" lang="en-US" altLang="zh-CN" dirty="0" err="1"/>
              <a:t>gcd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0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2F294-F265-BA41-8619-792D1527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的数组，求一段长度至少为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的连续序列，最大化平均值。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8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AA194-9BE9-EE44-9F07-C7A6EC4A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求树上一个点到根的和？</a:t>
            </a:r>
          </a:p>
        </p:txBody>
      </p:sp>
    </p:spTree>
    <p:extLst>
      <p:ext uri="{BB962C8B-B14F-4D97-AF65-F5344CB8AC3E}">
        <p14:creationId xmlns:p14="http://schemas.microsoft.com/office/powerpoint/2010/main" val="345157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AA194-9BE9-EE44-9F07-C7A6EC4A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求树上一个点到根的和？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到深度比这个点小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的点的和？</a:t>
            </a:r>
          </a:p>
        </p:txBody>
      </p:sp>
    </p:spTree>
    <p:extLst>
      <p:ext uri="{BB962C8B-B14F-4D97-AF65-F5344CB8AC3E}">
        <p14:creationId xmlns:p14="http://schemas.microsoft.com/office/powerpoint/2010/main" val="22583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AA194-9BE9-EE44-9F07-C7A6EC4A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求树上一个点到根的和？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到深度比这个点小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的点的和？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gcd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4047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AA194-9BE9-EE44-9F07-C7A6EC4A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求树上一个点到根的和？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到深度比这个点小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的点的和？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gcd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lca</a:t>
            </a:r>
            <a:r>
              <a:rPr kumimoji="1" lang="zh-CN" altLang="en-US" dirty="0"/>
              <a:t>，路径和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61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9F1F9-1C56-5D41-B85C-4D50F9E9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</a:t>
            </a:r>
            <a:r>
              <a:rPr kumimoji="1" lang="en-US" altLang="zh-CN" dirty="0"/>
              <a:t>A(N)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  1e100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4B7892-0B30-5B47-A581-CC4C3F18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825625"/>
            <a:ext cx="4457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4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D2CFC-25B2-EC4F-9D0E-64185236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一棵树，边上有字母和一个权值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，每个时刻，这条边上的字母就会向后移动</a:t>
            </a:r>
            <a:r>
              <a:rPr kumimoji="1" lang="en-US" altLang="zh-CN" dirty="0"/>
              <a:t>K</a:t>
            </a:r>
            <a:r>
              <a:rPr kumimoji="1" lang="zh-CN" altLang="en-US" dirty="0"/>
              <a:t>步。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次询问，</a:t>
            </a:r>
            <a:r>
              <a:rPr kumimoji="1" lang="en-US" altLang="zh-CN" dirty="0"/>
              <a:t>T</a:t>
            </a:r>
            <a:r>
              <a:rPr kumimoji="1" lang="zh-CN" altLang="en-US" dirty="0"/>
              <a:t>时刻，两个点到根的路径的字典序大小。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</a:t>
            </a:r>
            <a:r>
              <a:rPr kumimoji="1" lang="zh-CN" altLang="en-US" dirty="0"/>
              <a:t>   </a:t>
            </a:r>
            <a:r>
              <a:rPr kumimoji="1" lang="en-US" altLang="zh-CN" dirty="0"/>
              <a:t>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461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42146-70DE-2142-BF89-66748E48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一条链，怎么做？即给定一个字符串，每次问两个后缀的字典序大小。</a:t>
            </a:r>
          </a:p>
        </p:txBody>
      </p:sp>
    </p:spTree>
    <p:extLst>
      <p:ext uri="{BB962C8B-B14F-4D97-AF65-F5344CB8AC3E}">
        <p14:creationId xmlns:p14="http://schemas.microsoft.com/office/powerpoint/2010/main" val="348804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42146-70DE-2142-BF89-66748E48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一条链，怎么做？即给定一个字符串，每次问两个后缀的字典序大小。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树上也可以求区间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83203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42146-70DE-2142-BF89-66748E48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一条链，怎么做？即给定一个字符串，每次问两个后缀的字典序大小。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树上也可以求区间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3705620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432A0-378D-4141-AED1-B3EE6095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给定一个数组和一个数字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次询问，区间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l,r</a:t>
            </a:r>
            <a:r>
              <a:rPr kumimoji="1" lang="en-US" altLang="zh-CN" dirty="0"/>
              <a:t>]</a:t>
            </a:r>
            <a:r>
              <a:rPr kumimoji="1" lang="zh-CN" altLang="en-US" dirty="0"/>
              <a:t>中的数字，至少分成几个连续段，满足每一段的和</a:t>
            </a:r>
            <a:r>
              <a:rPr kumimoji="1" lang="en-US" altLang="zh-CN" dirty="0"/>
              <a:t>&lt;=K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N,Q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69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1406C-C897-3244-92B8-173C086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如果找到了区间平均值</a:t>
            </a:r>
            <a:r>
              <a:rPr kumimoji="1" lang="en-US" altLang="zh-CN" dirty="0"/>
              <a:t>&gt;=K</a:t>
            </a:r>
            <a:r>
              <a:rPr kumimoji="1" lang="zh-CN" altLang="en-US" dirty="0"/>
              <a:t>，显然也满足平均值</a:t>
            </a:r>
            <a:r>
              <a:rPr kumimoji="1" lang="en-US" altLang="zh-CN" dirty="0"/>
              <a:t>&gt;=K-1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785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5EC89-B6FF-5645-B9F6-6F04EC51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一次询问，贪心显然</a:t>
            </a:r>
          </a:p>
        </p:txBody>
      </p:sp>
    </p:spTree>
    <p:extLst>
      <p:ext uri="{BB962C8B-B14F-4D97-AF65-F5344CB8AC3E}">
        <p14:creationId xmlns:p14="http://schemas.microsoft.com/office/powerpoint/2010/main" val="201311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5EC89-B6FF-5645-B9F6-6F04EC51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一次询问，贪心显然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以每个点为左端点，这一连续段的右端点确定，询问等价于，从</a:t>
            </a:r>
            <a:r>
              <a:rPr kumimoji="1" lang="en-US" altLang="zh-CN" dirty="0"/>
              <a:t>l</a:t>
            </a:r>
            <a:r>
              <a:rPr kumimoji="1" lang="zh-CN" altLang="en-US" dirty="0"/>
              <a:t>开始，至少跳几步可以超出</a:t>
            </a:r>
            <a:r>
              <a:rPr kumimoji="1" lang="en-US" altLang="zh-CN" dirty="0"/>
              <a:t>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654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5EC89-B6FF-5645-B9F6-6F04EC51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一次询问，贪心显然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以每个点为左端点，这一连续段的右端点确定，询问等价于，从</a:t>
            </a:r>
            <a:r>
              <a:rPr kumimoji="1" lang="en-US" altLang="zh-CN" dirty="0"/>
              <a:t>l</a:t>
            </a:r>
            <a:r>
              <a:rPr kumimoji="1" lang="zh-CN" altLang="en-US" dirty="0"/>
              <a:t>开始，至少跳几步可以超出</a:t>
            </a:r>
            <a:r>
              <a:rPr kumimoji="1" lang="en-US" altLang="zh-CN" dirty="0"/>
              <a:t>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倍增</a:t>
            </a:r>
          </a:p>
        </p:txBody>
      </p:sp>
    </p:spTree>
    <p:extLst>
      <p:ext uri="{BB962C8B-B14F-4D97-AF65-F5344CB8AC3E}">
        <p14:creationId xmlns:p14="http://schemas.microsoft.com/office/powerpoint/2010/main" val="646736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57AC1-AB99-5B47-81AD-74EDBB06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给定一张</a:t>
            </a:r>
            <a:r>
              <a:rPr kumimoji="1" lang="en-US" altLang="zh-CN" dirty="0"/>
              <a:t>DAG</a:t>
            </a:r>
            <a:r>
              <a:rPr kumimoji="1" lang="zh-CN" altLang="en-US" dirty="0"/>
              <a:t>，边上有一个数字，有一些点是特殊点（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号点不会是特殊点），一个单词由从</a:t>
            </a:r>
            <a:r>
              <a:rPr kumimoji="1" lang="en-US" altLang="zh-CN" dirty="0"/>
              <a:t>1</a:t>
            </a:r>
            <a:r>
              <a:rPr kumimoji="1" lang="zh-CN" altLang="en-US" dirty="0"/>
              <a:t>出发，到某个特殊点上的边权组成。两个单词的大小定义为组成两个单词的边权序列的字典序大小。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次询问，第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小的单词。不存在输出</a:t>
            </a:r>
            <a:r>
              <a:rPr kumimoji="1" lang="en-US" altLang="zh-CN" dirty="0"/>
              <a:t>-1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N,M,Q   1e5</a:t>
            </a:r>
          </a:p>
          <a:p>
            <a:r>
              <a:rPr kumimoji="1" lang="en-US" altLang="zh-CN" dirty="0"/>
              <a:t>K  1e18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036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FEDCF-61C2-454B-A251-CE2FECF4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怎么计算总方案数？从某个点出发的方案数？</a:t>
            </a:r>
          </a:p>
        </p:txBody>
      </p:sp>
    </p:spTree>
    <p:extLst>
      <p:ext uri="{BB962C8B-B14F-4D97-AF65-F5344CB8AC3E}">
        <p14:creationId xmlns:p14="http://schemas.microsoft.com/office/powerpoint/2010/main" val="1230628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FEDCF-61C2-454B-A251-CE2FECF4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怎么计算总方案数？从某个点出发的方案数？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DAG</a:t>
            </a:r>
            <a:r>
              <a:rPr kumimoji="1" lang="zh-CN" altLang="en-US" dirty="0"/>
              <a:t>剖分</a:t>
            </a:r>
          </a:p>
        </p:txBody>
      </p:sp>
    </p:spTree>
    <p:extLst>
      <p:ext uri="{BB962C8B-B14F-4D97-AF65-F5344CB8AC3E}">
        <p14:creationId xmlns:p14="http://schemas.microsoft.com/office/powerpoint/2010/main" val="2915707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FEDCF-61C2-454B-A251-CE2FECF4D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怎么计算总方案数？从某个点出发的方案数？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DAG</a:t>
                </a:r>
                <a:r>
                  <a:rPr kumimoji="1" lang="zh-CN" altLang="en-US" dirty="0"/>
                  <a:t>剖分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将每个点</a:t>
                </a:r>
                <a:r>
                  <a:rPr kumimoji="1" lang="en-US" altLang="zh-CN" dirty="0"/>
                  <a:t>DP</a:t>
                </a:r>
                <a:r>
                  <a:rPr kumimoji="1" lang="zh-CN" altLang="en-US" dirty="0"/>
                  <a:t>值最大的后继记为重后继，并预处理每个点向后跳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kumimoji="1" lang="zh-CN" altLang="en-US" dirty="0"/>
                  <a:t>步重后继之后在哪，以及比这个跳法小的单词数。处理询问时，每一次向后跳重后继直到不能再跳，然后二分出跳哪个轻后继。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FEDCF-61C2-454B-A251-CE2FECF4D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213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354F3-8C27-6A4F-BA93-56321F38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个人轮流玩一台机器，赢了赚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，输了亏</a:t>
            </a:r>
            <a:r>
              <a:rPr kumimoji="1" lang="en-US" altLang="zh-CN" dirty="0"/>
              <a:t>1</a:t>
            </a:r>
            <a:r>
              <a:rPr kumimoji="1" lang="zh-CN" altLang="en-US" dirty="0"/>
              <a:t>。机器输赢以</a:t>
            </a:r>
            <a:r>
              <a:rPr kumimoji="1" lang="en-US" altLang="zh-CN" dirty="0"/>
              <a:t>M</a:t>
            </a:r>
            <a:r>
              <a:rPr kumimoji="1" lang="zh-CN" altLang="en-US" dirty="0"/>
              <a:t>为周期。一旦有一个人没钱，大家一起离开，求离开时所有人玩的轮数和。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N,M,</a:t>
            </a:r>
            <a:r>
              <a:rPr kumimoji="1" lang="zh-CN" altLang="en-US" dirty="0"/>
              <a:t>初始钱数</a:t>
            </a:r>
            <a:r>
              <a:rPr kumimoji="1" lang="en-US" altLang="zh-CN" dirty="0"/>
              <a:t>   1e6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14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8FE6B-50CD-C447-9BA7-84CC5AF1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假设其他人钱无穷多，求第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个人什么时候没钱？</a:t>
            </a:r>
          </a:p>
        </p:txBody>
      </p:sp>
    </p:spTree>
    <p:extLst>
      <p:ext uri="{BB962C8B-B14F-4D97-AF65-F5344CB8AC3E}">
        <p14:creationId xmlns:p14="http://schemas.microsoft.com/office/powerpoint/2010/main" val="205074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8FE6B-50CD-C447-9BA7-84CC5AF1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假设其他人钱无穷多，求第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个人什么时候没钱？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预处理出从周期每个位置开始，进行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kumimoji="1" lang="zh-CN" altLang="en-US" dirty="0"/>
                  <a:t>轮之后钱的变化，以及过程中出现的最小值，然后二分轮数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8FE6B-50CD-C447-9BA7-84CC5AF1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1406C-C897-3244-92B8-173C086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如果找到了区间平均值</a:t>
            </a:r>
            <a:r>
              <a:rPr kumimoji="1" lang="en-US" altLang="zh-CN" dirty="0"/>
              <a:t>&gt;=K</a:t>
            </a:r>
            <a:r>
              <a:rPr kumimoji="1" lang="zh-CN" altLang="en-US" dirty="0"/>
              <a:t>，显然也满足平均值</a:t>
            </a:r>
            <a:r>
              <a:rPr kumimoji="1" lang="en-US" altLang="zh-CN" dirty="0"/>
              <a:t>&gt;=K-1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考虑二分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，怎么检查是否存在区间满足条件</a:t>
            </a:r>
          </a:p>
        </p:txBody>
      </p:sp>
    </p:spTree>
    <p:extLst>
      <p:ext uri="{BB962C8B-B14F-4D97-AF65-F5344CB8AC3E}">
        <p14:creationId xmlns:p14="http://schemas.microsoft.com/office/powerpoint/2010/main" val="4075457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8FE6B-50CD-C447-9BA7-84CC5AF1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假设其他人钱无穷多，求第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个人什么时候没钱？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预处理出从周期每个位置开始，进行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kumimoji="1" lang="zh-CN" altLang="en-US" dirty="0"/>
                  <a:t>轮之后钱的变化，以及过程中出现的最小值，然后二分轮数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一个人玩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轮之后一定回到原点，计算出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轮的变化和最小值，分类讨论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8FE6B-50CD-C447-9BA7-84CC5AF1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110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8FE6B-50CD-C447-9BA7-84CC5AF1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假设其他人钱无穷多，求第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个人什么时候没钱？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预处理出从周期每个位置开始，进行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kumimoji="1" lang="zh-CN" altLang="en-US" dirty="0"/>
                  <a:t>轮之后钱的变化，以及过程中出现的最小值，然后二分轮数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一个人玩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轮之后一定回到原点，计算出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轮的变化和最小值，分类讨论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最早没钱的人决定大家的轮数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8FE6B-50CD-C447-9BA7-84CC5AF1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3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83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97838-3D46-C849-B590-C266CC9D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次操作，每次选定区间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l,r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，升序或降序排列，求最后在中间的数字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</a:t>
            </a:r>
            <a:r>
              <a:rPr kumimoji="1" lang="zh-CN" altLang="en-US" dirty="0"/>
              <a:t>   </a:t>
            </a:r>
            <a:r>
              <a:rPr kumimoji="1" lang="en-US" altLang="zh-CN" dirty="0"/>
              <a:t>1e5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保证奇数</a:t>
            </a:r>
          </a:p>
        </p:txBody>
      </p:sp>
    </p:spTree>
    <p:extLst>
      <p:ext uri="{BB962C8B-B14F-4D97-AF65-F5344CB8AC3E}">
        <p14:creationId xmlns:p14="http://schemas.microsoft.com/office/powerpoint/2010/main" val="3463689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ADE2-D355-B742-B804-2CC7B738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所有数字只有</a:t>
            </a:r>
            <a:r>
              <a:rPr kumimoji="1" lang="en-US" altLang="zh-CN" dirty="0"/>
              <a:t>0/1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59678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ADE2-D355-B742-B804-2CC7B738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所有数字只有</a:t>
            </a:r>
            <a:r>
              <a:rPr kumimoji="1" lang="en-US" altLang="zh-CN" dirty="0"/>
              <a:t>0/1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线段树模拟所有操作</a:t>
            </a:r>
          </a:p>
        </p:txBody>
      </p:sp>
    </p:spTree>
    <p:extLst>
      <p:ext uri="{BB962C8B-B14F-4D97-AF65-F5344CB8AC3E}">
        <p14:creationId xmlns:p14="http://schemas.microsoft.com/office/powerpoint/2010/main" val="1453741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ADE2-D355-B742-B804-2CC7B738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所有数字只有</a:t>
            </a:r>
            <a:r>
              <a:rPr kumimoji="1" lang="en-US" altLang="zh-CN" dirty="0"/>
              <a:t>0/1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线段树模拟所有操作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二分一个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，将小于等于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的置为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，其余为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，若模拟结果为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，说明答案</a:t>
            </a:r>
            <a:r>
              <a:rPr kumimoji="1" lang="en-US" altLang="zh-CN" dirty="0"/>
              <a:t>&lt;=x</a:t>
            </a:r>
            <a:r>
              <a:rPr kumimoji="1" lang="zh-CN" altLang="en-US" dirty="0"/>
              <a:t>，否则</a:t>
            </a:r>
            <a:r>
              <a:rPr kumimoji="1" lang="en-US" altLang="zh-CN" dirty="0"/>
              <a:t>&gt;x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235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D98C1-31A4-8342-8407-90E29D2D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交互</a:t>
            </a:r>
            <a:endParaRPr kumimoji="1" lang="en-US" altLang="zh-CN" dirty="0"/>
          </a:p>
          <a:p>
            <a:r>
              <a:rPr kumimoji="1" lang="zh-CN" altLang="en-US" dirty="0"/>
              <a:t>依次猜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个单调递增的数字，每次问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，返回偏大</a:t>
            </a:r>
            <a:r>
              <a:rPr kumimoji="1" lang="en-US" altLang="zh-CN" dirty="0"/>
              <a:t>/</a:t>
            </a:r>
            <a:r>
              <a:rPr kumimoji="1" lang="zh-CN" altLang="en-US" dirty="0"/>
              <a:t>偏小</a:t>
            </a:r>
            <a:r>
              <a:rPr kumimoji="1" lang="en-US" altLang="zh-CN" dirty="0"/>
              <a:t>/</a:t>
            </a:r>
            <a:r>
              <a:rPr kumimoji="1" lang="zh-CN" altLang="en-US" dirty="0"/>
              <a:t>相等，相等之后才可以猜下一个数字</a:t>
            </a:r>
            <a:endParaRPr kumimoji="1" lang="en-US" altLang="zh-CN" dirty="0"/>
          </a:p>
          <a:p>
            <a:r>
              <a:rPr kumimoji="1" lang="zh-CN" altLang="en-US" dirty="0"/>
              <a:t>最多问</a:t>
            </a:r>
            <a:r>
              <a:rPr kumimoji="1" lang="en-US" altLang="zh-CN" dirty="0"/>
              <a:t>2600</a:t>
            </a:r>
            <a:r>
              <a:rPr kumimoji="1" lang="zh-CN" altLang="en-US" dirty="0"/>
              <a:t>次，数字根据你的询问动态生成</a:t>
            </a:r>
            <a:endParaRPr kumimoji="1" lang="en-US" altLang="zh-CN" dirty="0"/>
          </a:p>
          <a:p>
            <a:r>
              <a:rPr kumimoji="1" lang="zh-CN" altLang="en-US" dirty="0"/>
              <a:t>数字范围</a:t>
            </a:r>
            <a:r>
              <a:rPr kumimoji="1" lang="en-US" altLang="zh-CN" dirty="0"/>
              <a:t>  1e9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32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1406C-C897-3244-92B8-173C086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如果找到了区间平均值</a:t>
            </a:r>
            <a:r>
              <a:rPr kumimoji="1" lang="en-US" altLang="zh-CN" dirty="0"/>
              <a:t>&gt;=K</a:t>
            </a:r>
            <a:r>
              <a:rPr kumimoji="1" lang="zh-CN" altLang="en-US" dirty="0"/>
              <a:t>，显然也满足平均值</a:t>
            </a:r>
            <a:r>
              <a:rPr kumimoji="1" lang="en-US" altLang="zh-CN" dirty="0"/>
              <a:t>&gt;=K-1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考虑二分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，怎么检查是否存在区间满足条件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每一项都减去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，问题转换为是否存在区间和</a:t>
            </a:r>
            <a:r>
              <a:rPr kumimoji="1" lang="en-US" altLang="zh-CN" dirty="0"/>
              <a:t>&gt;=0</a:t>
            </a:r>
            <a:r>
              <a:rPr kumimoji="1" lang="zh-CN" altLang="en-US" dirty="0"/>
              <a:t>，前缀和判断</a:t>
            </a:r>
          </a:p>
        </p:txBody>
      </p:sp>
    </p:spTree>
    <p:extLst>
      <p:ext uri="{BB962C8B-B14F-4D97-AF65-F5344CB8AC3E}">
        <p14:creationId xmlns:p14="http://schemas.microsoft.com/office/powerpoint/2010/main" val="197432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F2C7E-7C98-6B4F-AC63-33F66D42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个点，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条边，有边权，选出一些边，满足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号点和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号点联通的前提下，第</a:t>
            </a:r>
            <a:r>
              <a:rPr kumimoji="1" lang="en-US" altLang="zh-CN" dirty="0"/>
              <a:t>K+1</a:t>
            </a:r>
            <a:r>
              <a:rPr kumimoji="1" lang="zh-CN" altLang="en-US" dirty="0"/>
              <a:t>大的边权最小。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1e5</a:t>
            </a:r>
            <a:r>
              <a:rPr kumimoji="1" lang="zh-CN" altLang="en-US" dirty="0"/>
              <a:t>  </a:t>
            </a:r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1e5</a:t>
            </a:r>
          </a:p>
        </p:txBody>
      </p:sp>
    </p:spTree>
    <p:extLst>
      <p:ext uri="{BB962C8B-B14F-4D97-AF65-F5344CB8AC3E}">
        <p14:creationId xmlns:p14="http://schemas.microsoft.com/office/powerpoint/2010/main" val="423556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B2E1-F9DE-4B4B-9231-43D58AD1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等价于求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的路径上的第</a:t>
            </a:r>
            <a:r>
              <a:rPr kumimoji="1" lang="en-US" altLang="zh-CN" dirty="0"/>
              <a:t>K+1</a:t>
            </a:r>
            <a:r>
              <a:rPr kumimoji="1" lang="zh-CN" altLang="en-US" dirty="0"/>
              <a:t>大的边权的最小值</a:t>
            </a:r>
          </a:p>
        </p:txBody>
      </p:sp>
    </p:spTree>
    <p:extLst>
      <p:ext uri="{BB962C8B-B14F-4D97-AF65-F5344CB8AC3E}">
        <p14:creationId xmlns:p14="http://schemas.microsoft.com/office/powerpoint/2010/main" val="18486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B2E1-F9DE-4B4B-9231-43D58AD1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等价于求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的路径上的第</a:t>
            </a:r>
            <a:r>
              <a:rPr kumimoji="1" lang="en-US" altLang="zh-CN" dirty="0"/>
              <a:t>K+1</a:t>
            </a:r>
            <a:r>
              <a:rPr kumimoji="1" lang="zh-CN" altLang="en-US" dirty="0"/>
              <a:t>大的边权的最小值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二分这个值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，问题转化为是否存在一条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的路径，至多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个值大于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6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B2E1-F9DE-4B4B-9231-43D58AD1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等价于求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的路径上的第</a:t>
            </a:r>
            <a:r>
              <a:rPr kumimoji="1" lang="en-US" altLang="zh-CN" dirty="0"/>
              <a:t>K+1</a:t>
            </a:r>
            <a:r>
              <a:rPr kumimoji="1" lang="zh-CN" altLang="en-US" dirty="0"/>
              <a:t>大的边权的最小值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二分这个值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，问题转化为是否存在一条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的路径，至多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个值大于</a:t>
            </a:r>
            <a:r>
              <a:rPr kumimoji="1" lang="en-US" altLang="zh-CN" dirty="0"/>
              <a:t>X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将所有边权大于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的置为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，其余为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，求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的最短路。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bfs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0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1459</Words>
  <Application>Microsoft Macintosh PowerPoint</Application>
  <PresentationFormat>宽屏</PresentationFormat>
  <Paragraphs>150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Cambria Math</vt:lpstr>
      <vt:lpstr>Office 主题​​</vt:lpstr>
      <vt:lpstr>二分与倍增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二分与倍增</dc:title>
  <dc:creator>Zicheng Ye</dc:creator>
  <cp:lastModifiedBy>Zicheng Ye</cp:lastModifiedBy>
  <cp:revision>67</cp:revision>
  <dcterms:created xsi:type="dcterms:W3CDTF">2020-07-22T02:57:37Z</dcterms:created>
  <dcterms:modified xsi:type="dcterms:W3CDTF">2020-08-05T08:32:17Z</dcterms:modified>
</cp:coreProperties>
</file>