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64" r:id="rId50"/>
    <p:sldId id="361" r:id="rId51"/>
    <p:sldId id="362" r:id="rId52"/>
    <p:sldId id="363" r:id="rId53"/>
    <p:sldId id="321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99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CC630-7E69-FB4A-A537-1AA75EC84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B25DE1-2C92-D441-8969-44041D997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16AA4-E8F9-164B-8E94-6BF1716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B151-E1EC-9F49-9421-98ABF3D856ED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5B2D1-9CD3-5240-85A0-1749A1CA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C6E2D-0C0E-3A43-8D9E-3EEB8883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A607-A831-2548-8B24-4CF1CC3DA2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612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57647-EE41-FE4C-B347-341BC5DD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EE9E1F-5BD7-6147-B609-D7A62F888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FEE3D-BA7A-D74C-8DD4-233FE95D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B151-E1EC-9F49-9421-98ABF3D856ED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59233-EA60-864C-B1DF-417320E4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F2683-D383-E045-A776-1D55C9FC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A607-A831-2548-8B24-4CF1CC3DA2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763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C315CF-64A2-0443-BD26-C93A704A9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D09F0F-CF23-2F45-857C-6F82B727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D1873-CEE6-1241-BB10-089D6F09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B151-E1EC-9F49-9421-98ABF3D856ED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576C7-259F-ED41-9E41-8430D449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E27F1-8968-5148-AFC7-2E06A9EB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A607-A831-2548-8B24-4CF1CC3DA2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174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B4509-2112-DA48-89B9-5E8EE5DD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27481-381D-7649-B867-ACB6DD220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FE193-99F0-0146-B559-76C98EFE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B151-E1EC-9F49-9421-98ABF3D856ED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8E630-CB8E-F243-8B5D-6324F3C2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9DB19-CD43-6D4C-975A-27512D6D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A607-A831-2548-8B24-4CF1CC3DA2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85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25546-B6BD-734A-9F73-E955441C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349A6D-7A7D-3F4B-B436-0B4680CD1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3ACC7-D9CD-C849-9540-E0FC43D7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B151-E1EC-9F49-9421-98ABF3D856ED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76C3C-9592-FC40-AB96-3CD0DCCE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2653E-6BBD-8E40-AD9A-5558645B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A607-A831-2548-8B24-4CF1CC3DA2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84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CBB92-1573-6E41-B521-7E23E89B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79FAB-FDA9-4A4B-9F90-D9D8347B2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A2B16C-B22F-C442-858B-AA9E12F58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AA2B84-32EA-A84F-8407-0F6D434A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B151-E1EC-9F49-9421-98ABF3D856ED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8F4D0-F85E-CC49-9BE8-267ACFA5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BBA294-03B5-AB48-BF83-E1BED45F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A607-A831-2548-8B24-4CF1CC3DA2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297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476F1-E066-574A-A2D6-AD231A76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4768F-0010-BE48-ACF8-DAA0363C9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880E37-82E0-B244-94EE-26F76313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BB42D6-5F11-6F4C-9B1D-D9BE05AD4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08FC5-87AE-1443-9355-52B113342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A31783-9199-7745-988B-7D3D0087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B151-E1EC-9F49-9421-98ABF3D856ED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2D6F27-A4A2-A54A-B49A-DE06144C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177E1B-95D5-1F4A-8D79-F6F8A104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A607-A831-2548-8B24-4CF1CC3DA2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38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3FCC4-7A60-9A40-A7D5-EE0B1C42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77A355-D4FA-BF4A-A6E1-D3B438DE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B151-E1EC-9F49-9421-98ABF3D856ED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16A875-45F6-8C46-818A-1F0FB76F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6AC108-C4F1-0448-B94D-68B20602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A607-A831-2548-8B24-4CF1CC3DA2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504BD0-6F3B-D045-BE59-03DFF728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B151-E1EC-9F49-9421-98ABF3D856ED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14F81A-F84C-0246-92FE-136A7C49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6235B0-7530-F949-8845-15509EC8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A607-A831-2548-8B24-4CF1CC3DA2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53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8FE2B-B40F-624A-9647-0C5525AB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90780-2CF5-F547-B443-EA2C2F073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47B17A-FF54-F647-B54F-31C03D9EC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595AE-DCB6-964D-ABEF-C3D070F4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B151-E1EC-9F49-9421-98ABF3D856ED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519638-59B6-7A4C-A114-EDBB5368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4DB4E7-2812-9C4F-9F9B-EB80954B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A607-A831-2548-8B24-4CF1CC3DA2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39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663AA-06AF-6C41-8D5A-C9DDDA39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8FCA28-DEDC-0E49-B583-245F7FDA2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D781C6-867A-C04B-A917-AF0700501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750AA7-DAF0-D24F-AA85-880EA994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B151-E1EC-9F49-9421-98ABF3D856ED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DBC62D-0506-1F4D-A872-44A76DD8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9ED61-33BC-AB41-8296-FF0E4A1F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A607-A831-2548-8B24-4CF1CC3DA2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28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272B0-77AB-0D47-8A21-0BC9F251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0FFBA-4EC4-BE4E-8164-EAEED84E1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12938-45BF-A041-A74A-F5D17AC58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8B151-E1EC-9F49-9421-98ABF3D856ED}" type="datetimeFigureOut">
              <a:rPr kumimoji="1" lang="zh-CN" altLang="en-US" smtClean="0"/>
              <a:t>2020/8/8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34764-1532-5445-A17F-32A625551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C13E1-F9F0-D848-9970-A88608F41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BA607-A831-2548-8B24-4CF1CC3DA2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31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47901-E171-114B-B6B0-E7DA9A58E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285555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46985-35C3-AE42-B0E6-3FDB6155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zh-CN" altLang="en-US" dirty="0"/>
              <a:t>*</a:t>
            </a:r>
            <a:r>
              <a:rPr kumimoji="1" lang="en-US" altLang="zh-CN" dirty="0"/>
              <a:t>M</a:t>
            </a:r>
            <a:r>
              <a:rPr kumimoji="1" lang="zh-CN" altLang="en-US" dirty="0"/>
              <a:t>的矩阵，维护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个操作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N,M,K   2000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CC909A-240F-DE4A-BD58-A6863831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2390885"/>
            <a:ext cx="63500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4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6F623-2823-9942-9E8B-D540239D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zh-CN" altLang="en-US" dirty="0"/>
              <a:t>*</a:t>
            </a:r>
            <a:r>
              <a:rPr kumimoji="1" lang="en-US" altLang="zh-CN" dirty="0"/>
              <a:t>M</a:t>
            </a:r>
            <a:r>
              <a:rPr kumimoji="1" lang="zh-CN" altLang="en-US" dirty="0"/>
              <a:t>的矩阵，每行选出一个数字相加，求相加得到的数字中的第</a:t>
            </a:r>
            <a:r>
              <a:rPr kumimoji="1" lang="en-US" altLang="zh-CN" dirty="0"/>
              <a:t>K</a:t>
            </a:r>
            <a:r>
              <a:rPr kumimoji="1" lang="zh-CN" altLang="en-US" dirty="0"/>
              <a:t>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N,M,K   800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15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0BA9F-6E75-2F4F-BA6A-7DCDDF5D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个数字的集合，求所有子集中第</a:t>
            </a:r>
            <a:r>
              <a:rPr kumimoji="1" lang="en-US" altLang="zh-CN" dirty="0"/>
              <a:t>K</a:t>
            </a:r>
            <a:r>
              <a:rPr kumimoji="1" lang="zh-CN" altLang="en-US" dirty="0"/>
              <a:t>小的，子集大小定义为子集的和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N,K    1e5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03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42300-F142-EA44-8162-0D89A5B6F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给定一棵树，定义路径长度为两点间边权</a:t>
            </a:r>
            <a:r>
              <a:rPr kumimoji="1" lang="en-US" altLang="zh-CN" dirty="0" err="1"/>
              <a:t>xor</a:t>
            </a:r>
            <a:r>
              <a:rPr kumimoji="1" lang="zh-CN" altLang="en-US" dirty="0"/>
              <a:t>和，求最长路径长度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1e5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22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70D44-DA0F-6147-B90D-6FA84B60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个数，将所有区间</a:t>
            </a:r>
            <a:r>
              <a:rPr kumimoji="1" lang="en-US" altLang="zh-CN" dirty="0" err="1"/>
              <a:t>xor</a:t>
            </a:r>
            <a:r>
              <a:rPr kumimoji="1" lang="zh-CN" altLang="en-US" dirty="0"/>
              <a:t>和取出之后，从中取出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个，使得和最大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  5e5</a:t>
            </a:r>
          </a:p>
          <a:p>
            <a:r>
              <a:rPr kumimoji="1" lang="en-US" altLang="zh-CN" dirty="0"/>
              <a:t>K  2e5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36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69C444-D1D4-5B45-A875-7D9457797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2243521"/>
            <a:ext cx="9461500" cy="1193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400489-15DD-1140-AAFB-987D2092D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0" y="3915542"/>
            <a:ext cx="1739900" cy="330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F2FE97-83D0-D34A-A66B-2D5C94AEA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031" y="3928242"/>
            <a:ext cx="15494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3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095E9-3645-0A41-9B2C-854E6CA7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zh-CN" altLang="en-US" dirty="0"/>
              <a:t>*</a:t>
            </a:r>
            <a:r>
              <a:rPr kumimoji="1" lang="en-US" altLang="zh-CN" dirty="0"/>
              <a:t>M</a:t>
            </a:r>
            <a:r>
              <a:rPr kumimoji="1" lang="zh-CN" altLang="en-US" dirty="0"/>
              <a:t>的矩阵，找到最大的子矩阵满足：在子矩阵中找到一个值</a:t>
            </a:r>
            <a:r>
              <a:rPr kumimoji="1" lang="en-US" altLang="zh-CN" dirty="0"/>
              <a:t>X</a:t>
            </a:r>
            <a:r>
              <a:rPr kumimoji="1" lang="zh-CN" altLang="en-US" dirty="0"/>
              <a:t>满足所有的值和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的差的和最小，若有多个</a:t>
            </a:r>
            <a:r>
              <a:rPr kumimoji="1" lang="en-US" altLang="zh-CN" dirty="0"/>
              <a:t>X</a:t>
            </a:r>
            <a:r>
              <a:rPr kumimoji="1" lang="zh-CN" altLang="en-US" dirty="0"/>
              <a:t>满足，选最大的。要求</a:t>
            </a:r>
            <a:r>
              <a:rPr kumimoji="1" lang="en-US" altLang="zh-CN" dirty="0"/>
              <a:t>X&gt;=H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N,M   200</a:t>
            </a:r>
          </a:p>
        </p:txBody>
      </p:sp>
    </p:spTree>
    <p:extLst>
      <p:ext uri="{BB962C8B-B14F-4D97-AF65-F5344CB8AC3E}">
        <p14:creationId xmlns:p14="http://schemas.microsoft.com/office/powerpoint/2010/main" val="324710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921C3-DC3B-8D47-905B-9AC6E9B87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相当于求最大的子矩阵满足中位数</a:t>
            </a:r>
            <a:r>
              <a:rPr kumimoji="1" lang="en-US" altLang="zh-CN" dirty="0"/>
              <a:t>&gt;=H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566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921C3-DC3B-8D47-905B-9AC6E9B87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相当于求最大的子矩阵满足中位数</a:t>
            </a:r>
            <a:r>
              <a:rPr kumimoji="1" lang="en-US" altLang="zh-CN" dirty="0"/>
              <a:t>&gt;=H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二分，分为</a:t>
            </a:r>
            <a:r>
              <a:rPr kumimoji="1" lang="en-US" altLang="zh-CN" dirty="0"/>
              <a:t>1/-1</a:t>
            </a:r>
            <a:r>
              <a:rPr kumimoji="1" lang="zh-CN" altLang="en-US" dirty="0"/>
              <a:t>，找到最大的子矩阵和</a:t>
            </a:r>
            <a:r>
              <a:rPr kumimoji="1" lang="en-US" altLang="zh-CN" dirty="0"/>
              <a:t>&gt;=0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307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921C3-DC3B-8D47-905B-9AC6E9B87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相当于求最大的子矩阵满足中位数</a:t>
            </a:r>
            <a:r>
              <a:rPr kumimoji="1" lang="en-US" altLang="zh-CN" dirty="0"/>
              <a:t>&gt;=H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二分，分为</a:t>
            </a:r>
            <a:r>
              <a:rPr kumimoji="1" lang="en-US" altLang="zh-CN" dirty="0"/>
              <a:t>1/-1</a:t>
            </a:r>
            <a:r>
              <a:rPr kumimoji="1" lang="zh-CN" altLang="en-US" dirty="0"/>
              <a:t>，找到最大的子矩阵和</a:t>
            </a:r>
            <a:r>
              <a:rPr kumimoji="1" lang="en-US" altLang="zh-CN" dirty="0"/>
              <a:t>&gt;=0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枚举上下边界，求前缀和，找到满足</a:t>
            </a:r>
            <a:r>
              <a:rPr kumimoji="1" lang="en-US" altLang="zh-CN" dirty="0"/>
              <a:t>s[j]&gt;=s[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的最大的</a:t>
            </a:r>
            <a:r>
              <a:rPr kumimoji="1" lang="en-US" altLang="zh-CN" dirty="0"/>
              <a:t>j-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&lt;j)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28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FDAB6-00C7-004B-A19C-695C0677B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链表，队列，栈，堆</a:t>
            </a:r>
          </a:p>
        </p:txBody>
      </p:sp>
    </p:spTree>
    <p:extLst>
      <p:ext uri="{BB962C8B-B14F-4D97-AF65-F5344CB8AC3E}">
        <p14:creationId xmlns:p14="http://schemas.microsoft.com/office/powerpoint/2010/main" val="631213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921C3-DC3B-8D47-905B-9AC6E9B87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相当于求最大的子矩阵满足中位数</a:t>
            </a:r>
            <a:r>
              <a:rPr kumimoji="1" lang="en-US" altLang="zh-CN" dirty="0"/>
              <a:t>&gt;=H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二分，分为</a:t>
            </a:r>
            <a:r>
              <a:rPr kumimoji="1" lang="en-US" altLang="zh-CN" dirty="0"/>
              <a:t>1/-1</a:t>
            </a:r>
            <a:r>
              <a:rPr kumimoji="1" lang="zh-CN" altLang="en-US" dirty="0"/>
              <a:t>，找到最大的子矩阵和</a:t>
            </a:r>
            <a:r>
              <a:rPr kumimoji="1" lang="en-US" altLang="zh-CN" dirty="0"/>
              <a:t>&gt;=0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枚举上下边界，求前缀和，找到满足</a:t>
            </a:r>
            <a:r>
              <a:rPr kumimoji="1" lang="en-US" altLang="zh-CN" dirty="0"/>
              <a:t>s[j]&gt;=s[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的最大的</a:t>
            </a:r>
            <a:r>
              <a:rPr kumimoji="1" lang="en-US" altLang="zh-CN" dirty="0"/>
              <a:t>j-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&lt;j)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s[j]</a:t>
            </a:r>
            <a:r>
              <a:rPr kumimoji="1" lang="zh-CN" altLang="en-US" dirty="0"/>
              <a:t>显然递减，双指针寻找答案</a:t>
            </a:r>
          </a:p>
        </p:txBody>
      </p:sp>
    </p:spTree>
    <p:extLst>
      <p:ext uri="{BB962C8B-B14F-4D97-AF65-F5344CB8AC3E}">
        <p14:creationId xmlns:p14="http://schemas.microsoft.com/office/powerpoint/2010/main" val="2478379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BAB56-B513-8143-8E58-9AF076BED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个数字，选出一些数字使得和最大，要求不能超过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个连续数字被选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   1e5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504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296CE6-31DC-7A48-BECD-CCE554E2F0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个数字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，分成若干段，每段</a:t>
                </a:r>
                <a:r>
                  <a:rPr kumimoji="1" lang="en-US" altLang="zh-CN" dirty="0"/>
                  <a:t>[</a:t>
                </a:r>
                <a:r>
                  <a:rPr kumimoji="1" lang="en-US" altLang="zh-CN" dirty="0" err="1"/>
                  <a:t>l,r</a:t>
                </a:r>
                <a:r>
                  <a:rPr kumimoji="1" lang="en-US" altLang="zh-CN" dirty="0"/>
                  <a:t>]</a:t>
                </a:r>
                <a:r>
                  <a:rPr kumimoji="1" lang="zh-CN" altLang="en-US" dirty="0"/>
                  <a:t>的贡献为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zh-CN" altLang="en-US" dirty="0"/>
                  <a:t>，求最小贡献和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N   1e5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296CE6-31DC-7A48-BECD-CCE554E2F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6959" r="-4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371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C5676-C736-004F-911A-ACAE7941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给定一张图，给定</a:t>
            </a:r>
            <a:r>
              <a:rPr kumimoji="1" lang="en-US" altLang="zh-CN" dirty="0"/>
              <a:t>M</a:t>
            </a:r>
            <a:r>
              <a:rPr kumimoji="1" lang="zh-CN" altLang="en-US" dirty="0"/>
              <a:t>个操作，删除</a:t>
            </a:r>
            <a:r>
              <a:rPr kumimoji="1" lang="en-US" altLang="zh-CN" dirty="0"/>
              <a:t>/</a:t>
            </a:r>
            <a:r>
              <a:rPr kumimoji="1" lang="zh-CN" altLang="en-US" dirty="0"/>
              <a:t>添加一条边，或是询问图是否连通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  1e5</a:t>
            </a:r>
          </a:p>
          <a:p>
            <a:r>
              <a:rPr kumimoji="1" lang="en-US" altLang="zh-CN" dirty="0"/>
              <a:t>M  3e5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727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4DB70-0D4D-8044-A0AF-69A261F16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zh-CN" altLang="en-US" dirty="0"/>
              <a:t>个集合，</a:t>
            </a:r>
            <a:r>
              <a:rPr kumimoji="1" lang="en-US" altLang="zh-CN" dirty="0"/>
              <a:t>M</a:t>
            </a:r>
            <a:r>
              <a:rPr kumimoji="1" lang="zh-CN" altLang="en-US" dirty="0"/>
              <a:t>个操作：将</a:t>
            </a:r>
            <a:r>
              <a:rPr kumimoji="1" lang="en-US" altLang="zh-CN" dirty="0"/>
              <a:t>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q</a:t>
            </a:r>
            <a:r>
              <a:rPr kumimoji="1" lang="zh-CN" altLang="en-US" dirty="0"/>
              <a:t>所在集合合并</a:t>
            </a:r>
            <a:r>
              <a:rPr kumimoji="1" lang="en-US" altLang="zh-CN" dirty="0"/>
              <a:t>/</a:t>
            </a:r>
            <a:r>
              <a:rPr kumimoji="1" lang="zh-CN" altLang="en-US" dirty="0"/>
              <a:t>将</a:t>
            </a:r>
            <a:r>
              <a:rPr kumimoji="1" lang="en-US" altLang="zh-CN" dirty="0"/>
              <a:t>p</a:t>
            </a:r>
            <a:r>
              <a:rPr kumimoji="1" lang="zh-CN" altLang="en-US" dirty="0"/>
              <a:t>放入</a:t>
            </a:r>
            <a:r>
              <a:rPr kumimoji="1" lang="en-US" altLang="zh-CN" dirty="0"/>
              <a:t>q</a:t>
            </a:r>
            <a:r>
              <a:rPr kumimoji="1" lang="zh-CN" altLang="en-US" dirty="0"/>
              <a:t>所在集合</a:t>
            </a:r>
            <a:r>
              <a:rPr kumimoji="1" lang="en-US" altLang="zh-CN" dirty="0"/>
              <a:t>/</a:t>
            </a:r>
            <a:r>
              <a:rPr kumimoji="1" lang="zh-CN" altLang="en-US" dirty="0"/>
              <a:t>查询</a:t>
            </a:r>
            <a:r>
              <a:rPr kumimoji="1" lang="en-US" altLang="zh-CN" dirty="0"/>
              <a:t>p</a:t>
            </a:r>
            <a:r>
              <a:rPr kumimoji="1" lang="zh-CN" altLang="en-US" dirty="0"/>
              <a:t>所在集合大小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N,M   1e5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853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BC788-0BD3-1645-BB89-4B49EF7F4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zh-CN" altLang="en-US" dirty="0"/>
              <a:t>个集合，</a:t>
            </a:r>
            <a:r>
              <a:rPr kumimoji="1" lang="en-US" altLang="zh-CN" dirty="0"/>
              <a:t>M</a:t>
            </a:r>
            <a:r>
              <a:rPr kumimoji="1" lang="zh-CN" altLang="en-US" dirty="0"/>
              <a:t>个操作：合并两个集合</a:t>
            </a:r>
            <a:r>
              <a:rPr kumimoji="1" lang="en-US" altLang="zh-CN" dirty="0"/>
              <a:t>/</a:t>
            </a:r>
            <a:r>
              <a:rPr kumimoji="1" lang="zh-CN" altLang="en-US" dirty="0"/>
              <a:t>回到第</a:t>
            </a:r>
            <a:r>
              <a:rPr kumimoji="1" lang="en-US" altLang="zh-CN" dirty="0"/>
              <a:t>K</a:t>
            </a:r>
            <a:r>
              <a:rPr kumimoji="1" lang="zh-CN" altLang="en-US" dirty="0"/>
              <a:t>次操作之后的状态</a:t>
            </a:r>
            <a:r>
              <a:rPr kumimoji="1" lang="en-US" altLang="zh-CN" dirty="0"/>
              <a:t>/</a:t>
            </a:r>
            <a:r>
              <a:rPr kumimoji="1" lang="zh-CN" altLang="en-US" dirty="0"/>
              <a:t>询问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是否在一个集合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N,M   2e5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517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403B8-18B9-CE46-A912-7F87764D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离线</a:t>
            </a:r>
          </a:p>
        </p:txBody>
      </p:sp>
    </p:spTree>
    <p:extLst>
      <p:ext uri="{BB962C8B-B14F-4D97-AF65-F5344CB8AC3E}">
        <p14:creationId xmlns:p14="http://schemas.microsoft.com/office/powerpoint/2010/main" val="4276919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403B8-18B9-CE46-A912-7F87764D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离线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2827BC-9FBA-E142-8936-17A092153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74" y="3645694"/>
            <a:ext cx="93091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87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403B8-18B9-CE46-A912-7F87764D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离线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可持久化并查集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2827BC-9FBA-E142-8936-17A092153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74" y="3645694"/>
            <a:ext cx="93091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29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A7FAA3-96DA-7F44-B18B-073DFD9C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个矩形，求矩形面积的并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   1e5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71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FDAB6-00C7-004B-A19C-695C0677B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链表，队列，栈，堆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块状链表，单调队列，单调栈</a:t>
            </a:r>
          </a:p>
        </p:txBody>
      </p:sp>
    </p:spTree>
    <p:extLst>
      <p:ext uri="{BB962C8B-B14F-4D97-AF65-F5344CB8AC3E}">
        <p14:creationId xmlns:p14="http://schemas.microsoft.com/office/powerpoint/2010/main" val="2195249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557D5-B942-E64F-9068-272D8AFAB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</a:t>
            </a:r>
            <a:r>
              <a:rPr kumimoji="1" lang="en-US" altLang="zh-CN" dirty="0"/>
              <a:t>N</a:t>
            </a:r>
            <a:r>
              <a:rPr kumimoji="1" lang="zh-CN" altLang="en-US" dirty="0"/>
              <a:t>*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的方阵，</a:t>
            </a:r>
            <a:r>
              <a:rPr kumimoji="1" lang="en-US" altLang="zh-CN" dirty="0"/>
              <a:t>Q</a:t>
            </a:r>
            <a:r>
              <a:rPr kumimoji="1" lang="zh-CN" altLang="en-US" dirty="0"/>
              <a:t>次操作，每次选定一个子方阵旋转</a:t>
            </a:r>
            <a:r>
              <a:rPr kumimoji="1" lang="en-US" altLang="zh-CN" dirty="0"/>
              <a:t>90</a:t>
            </a:r>
            <a:r>
              <a:rPr kumimoji="1" lang="zh-CN" altLang="en-US" dirty="0"/>
              <a:t>度，输出最终结果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N,Q   2000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120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70115-0ABD-1142-B209-C9C2D2F1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给定一个排列，依次删除</a:t>
            </a:r>
            <a:r>
              <a:rPr kumimoji="1" lang="en-US" altLang="zh-CN" dirty="0"/>
              <a:t>M</a:t>
            </a:r>
            <a:r>
              <a:rPr kumimoji="1" lang="zh-CN" altLang="en-US" dirty="0"/>
              <a:t>个数字，每次删除之后求逆序对个数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N,M  1e5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188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92F77-C537-134A-B484-6BA089FC5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</a:t>
            </a:r>
            <a:r>
              <a:rPr kumimoji="1" lang="en-US" altLang="zh-CN" dirty="0"/>
              <a:t>0/1</a:t>
            </a:r>
            <a:r>
              <a:rPr kumimoji="1" lang="zh-CN" altLang="en-US" dirty="0"/>
              <a:t>串，</a:t>
            </a:r>
            <a:r>
              <a:rPr kumimoji="1" lang="en-US" altLang="zh-CN" dirty="0"/>
              <a:t>Q</a:t>
            </a:r>
            <a:r>
              <a:rPr kumimoji="1" lang="zh-CN" altLang="en-US" dirty="0"/>
              <a:t>次操作：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l,r</a:t>
            </a:r>
            <a:r>
              <a:rPr kumimoji="1" lang="en-US" altLang="zh-CN" dirty="0"/>
              <a:t>]</a:t>
            </a:r>
            <a:r>
              <a:rPr kumimoji="1" lang="zh-CN" altLang="en-US" dirty="0"/>
              <a:t>的位翻转</a:t>
            </a:r>
            <a:r>
              <a:rPr kumimoji="1" lang="en-US" altLang="zh-CN" dirty="0"/>
              <a:t>/</a:t>
            </a:r>
            <a:r>
              <a:rPr kumimoji="1" lang="zh-CN" altLang="en-US" dirty="0"/>
              <a:t>求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l,r</a:t>
            </a:r>
            <a:r>
              <a:rPr kumimoji="1" lang="en-US" altLang="zh-CN" dirty="0"/>
              <a:t>]</a:t>
            </a:r>
            <a:r>
              <a:rPr kumimoji="1" lang="zh-CN" altLang="en-US" dirty="0"/>
              <a:t>中本质不同的子序列个数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N,Q   1e5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769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8D080-BA05-C24D-8A52-CBB093464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一棵树，</a:t>
            </a:r>
            <a:r>
              <a:rPr kumimoji="1" lang="en-US" altLang="zh-CN" dirty="0"/>
              <a:t>M</a:t>
            </a:r>
            <a:r>
              <a:rPr kumimoji="1" lang="zh-CN" altLang="en-US" dirty="0"/>
              <a:t>次询问，</a:t>
            </a:r>
            <a:r>
              <a:rPr kumimoji="1" lang="en-US" altLang="zh-CN" dirty="0"/>
              <a:t>u</a:t>
            </a:r>
            <a:r>
              <a:rPr kumimoji="1" lang="zh-CN" altLang="en-US" dirty="0"/>
              <a:t>到</a:t>
            </a:r>
            <a:r>
              <a:rPr kumimoji="1" lang="en-US" altLang="zh-CN" dirty="0"/>
              <a:t>v</a:t>
            </a:r>
            <a:r>
              <a:rPr kumimoji="1" lang="zh-CN" altLang="en-US" dirty="0"/>
              <a:t>路径上的第</a:t>
            </a:r>
            <a:r>
              <a:rPr kumimoji="1" lang="en-US" altLang="zh-CN" dirty="0"/>
              <a:t>k</a:t>
            </a:r>
            <a:r>
              <a:rPr kumimoji="1" lang="zh-CN" altLang="en-US" dirty="0"/>
              <a:t>小的点权，强制在线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N,M   1e5</a:t>
            </a:r>
          </a:p>
        </p:txBody>
      </p:sp>
    </p:spTree>
    <p:extLst>
      <p:ext uri="{BB962C8B-B14F-4D97-AF65-F5344CB8AC3E}">
        <p14:creationId xmlns:p14="http://schemas.microsoft.com/office/powerpoint/2010/main" val="3468117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7AF26B-3B38-B14C-A845-F54E59C50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给定一棵树，</a:t>
                </a:r>
                <a:r>
                  <a:rPr kumimoji="1" lang="en-US" altLang="zh-CN" dirty="0"/>
                  <a:t>Q</a:t>
                </a:r>
                <a:r>
                  <a:rPr kumimoji="1" lang="zh-CN" altLang="en-US" dirty="0"/>
                  <a:t>个操作，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节点新增一个权值为</a:t>
                </a:r>
                <a:r>
                  <a:rPr kumimoji="1" lang="en-US" altLang="zh-CN" dirty="0"/>
                  <a:t>v</a:t>
                </a:r>
                <a:r>
                  <a:rPr kumimoji="1" lang="zh-CN" altLang="en-US" dirty="0"/>
                  <a:t>的儿子</a:t>
                </a:r>
                <a:r>
                  <a:rPr kumimoji="1" lang="en-US" altLang="zh-CN" dirty="0"/>
                  <a:t>/</a:t>
                </a:r>
                <a:r>
                  <a:rPr kumimoji="1" lang="zh-CN" altLang="en-US" dirty="0"/>
                  <a:t>询问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节点的能量值</a:t>
                </a:r>
                <a:r>
                  <a:rPr kumimoji="1" lang="en-US" altLang="zh-CN" dirty="0"/>
                  <a:t>(mod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能量值定义为节点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的权值和其所有儿子的能量值组成的可重集合的能量值，可重集合的能量值定义为其元素个数与元素和的乘积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Q   2e5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7AF26B-3B38-B14C-A845-F54E59C50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095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9F315-9BCE-CD48-815B-7D0D3CC42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节点</a:t>
            </a:r>
            <a:r>
              <a:rPr kumimoji="1" lang="en-US" altLang="zh-CN" dirty="0"/>
              <a:t>u</a:t>
            </a:r>
            <a:r>
              <a:rPr kumimoji="1" lang="zh-CN" altLang="en-US" dirty="0"/>
              <a:t>对祖先的贡献是一路上儿子数的乘积</a:t>
            </a:r>
          </a:p>
        </p:txBody>
      </p:sp>
    </p:spTree>
    <p:extLst>
      <p:ext uri="{BB962C8B-B14F-4D97-AF65-F5344CB8AC3E}">
        <p14:creationId xmlns:p14="http://schemas.microsoft.com/office/powerpoint/2010/main" val="3603471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9F315-9BCE-CD48-815B-7D0D3CC42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节点</a:t>
            </a:r>
            <a:r>
              <a:rPr kumimoji="1" lang="en-US" altLang="zh-CN" dirty="0"/>
              <a:t>u</a:t>
            </a:r>
            <a:r>
              <a:rPr kumimoji="1" lang="zh-CN" altLang="en-US" dirty="0"/>
              <a:t>对祖先的贡献是一路上儿子数的乘积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维护每个点对根节点的贡献</a:t>
            </a:r>
          </a:p>
        </p:txBody>
      </p:sp>
    </p:spTree>
    <p:extLst>
      <p:ext uri="{BB962C8B-B14F-4D97-AF65-F5344CB8AC3E}">
        <p14:creationId xmlns:p14="http://schemas.microsoft.com/office/powerpoint/2010/main" val="548473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9F315-9BCE-CD48-815B-7D0D3CC42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节点</a:t>
            </a:r>
            <a:r>
              <a:rPr kumimoji="1" lang="en-US" altLang="zh-CN" dirty="0"/>
              <a:t>u</a:t>
            </a:r>
            <a:r>
              <a:rPr kumimoji="1" lang="zh-CN" altLang="en-US" dirty="0"/>
              <a:t>对祖先的贡献是一路上儿子数的乘积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维护每个点对根节点的贡献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u</a:t>
            </a:r>
            <a:r>
              <a:rPr kumimoji="1" lang="zh-CN" altLang="en-US" dirty="0"/>
              <a:t>的能量值就是子树对根节点贡献除以</a:t>
            </a:r>
            <a:r>
              <a:rPr kumimoji="1" lang="en-US" altLang="zh-CN" dirty="0"/>
              <a:t>u</a:t>
            </a:r>
            <a:r>
              <a:rPr kumimoji="1" lang="zh-CN" altLang="en-US" dirty="0"/>
              <a:t>对根的贡献的系数</a:t>
            </a:r>
          </a:p>
        </p:txBody>
      </p:sp>
    </p:spTree>
    <p:extLst>
      <p:ext uri="{BB962C8B-B14F-4D97-AF65-F5344CB8AC3E}">
        <p14:creationId xmlns:p14="http://schemas.microsoft.com/office/powerpoint/2010/main" val="3619030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9F315-9BCE-CD48-815B-7D0D3CC42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节点</a:t>
            </a:r>
            <a:r>
              <a:rPr kumimoji="1" lang="en-US" altLang="zh-CN" dirty="0"/>
              <a:t>u</a:t>
            </a:r>
            <a:r>
              <a:rPr kumimoji="1" lang="zh-CN" altLang="en-US" dirty="0"/>
              <a:t>对祖先的贡献是一路上儿子数的乘积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维护每个点对根节点的贡献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u</a:t>
            </a:r>
            <a:r>
              <a:rPr kumimoji="1" lang="zh-CN" altLang="en-US" dirty="0"/>
              <a:t>的能量值就是子树对根节点贡献除以</a:t>
            </a:r>
            <a:r>
              <a:rPr kumimoji="1" lang="en-US" altLang="zh-CN" dirty="0"/>
              <a:t>u</a:t>
            </a:r>
            <a:r>
              <a:rPr kumimoji="1" lang="zh-CN" altLang="en-US" dirty="0"/>
              <a:t>对根的贡献的系数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离线建树，线段树维护贡献和</a:t>
            </a:r>
          </a:p>
        </p:txBody>
      </p:sp>
    </p:spTree>
    <p:extLst>
      <p:ext uri="{BB962C8B-B14F-4D97-AF65-F5344CB8AC3E}">
        <p14:creationId xmlns:p14="http://schemas.microsoft.com/office/powerpoint/2010/main" val="3901059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BA983-2684-724E-964C-9CA455D87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zh-CN" altLang="en-US" dirty="0"/>
              <a:t>个数，</a:t>
            </a:r>
            <a:r>
              <a:rPr kumimoji="1" lang="en-US" altLang="zh-CN" dirty="0"/>
              <a:t>Q</a:t>
            </a:r>
            <a:r>
              <a:rPr kumimoji="1" lang="zh-CN" altLang="en-US" dirty="0"/>
              <a:t>次操作：将第</a:t>
            </a:r>
            <a:r>
              <a:rPr kumimoji="1" lang="en-US" altLang="zh-CN" dirty="0"/>
              <a:t>x</a:t>
            </a:r>
            <a:r>
              <a:rPr kumimoji="1" lang="zh-CN" altLang="en-US" dirty="0"/>
              <a:t>个数改为</a:t>
            </a:r>
            <a:r>
              <a:rPr kumimoji="1" lang="en-US" altLang="zh-CN" dirty="0"/>
              <a:t>y/</a:t>
            </a:r>
            <a:r>
              <a:rPr kumimoji="1" lang="zh-CN" altLang="en-US" dirty="0"/>
              <a:t>询问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l,r</a:t>
            </a:r>
            <a:r>
              <a:rPr kumimoji="1" lang="en-US" altLang="zh-CN" dirty="0"/>
              <a:t>]</a:t>
            </a:r>
            <a:r>
              <a:rPr kumimoji="1" lang="zh-CN" altLang="en-US" dirty="0"/>
              <a:t>最长连续上升子序列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N,Q   1e5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75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FDAB6-00C7-004B-A19C-695C0677B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链表，队列，栈，堆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块状链表，单调队列，单调栈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并查集，可持久化并查集</a:t>
            </a:r>
          </a:p>
        </p:txBody>
      </p:sp>
    </p:spTree>
    <p:extLst>
      <p:ext uri="{BB962C8B-B14F-4D97-AF65-F5344CB8AC3E}">
        <p14:creationId xmlns:p14="http://schemas.microsoft.com/office/powerpoint/2010/main" val="2706709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给定平面上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个点</a:t>
                </a:r>
                <a:r>
                  <a:rPr kumimoji="1" lang="en-US" altLang="zh-CN" dirty="0"/>
                  <a:t>(</a:t>
                </a:r>
                <a:r>
                  <a:rPr kumimoji="1" lang="en-US" altLang="zh-CN" dirty="0" err="1"/>
                  <a:t>x,y</a:t>
                </a:r>
                <a:r>
                  <a:rPr kumimoji="1" lang="en-US" altLang="zh-CN" dirty="0"/>
                  <a:t>)</a:t>
                </a:r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每次询问满足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1≤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2,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1≤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kumimoji="1" lang="zh-CN" altLang="en-US" dirty="0"/>
                  <a:t>的点中，不同的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数量，</a:t>
                </a:r>
                <a:r>
                  <a:rPr kumimoji="1" lang="en-US" altLang="zh-CN" dirty="0"/>
                  <a:t>y</a:t>
                </a:r>
                <a:r>
                  <a:rPr kumimoji="1" lang="zh-CN" altLang="en-US" dirty="0"/>
                  <a:t>数量，询问强制在线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 err="1"/>
                  <a:t>n,q</a:t>
                </a:r>
                <a:r>
                  <a:rPr kumimoji="1" lang="en-US" altLang="zh-CN" dirty="0"/>
                  <a:t>  5e4   </a:t>
                </a:r>
                <a:r>
                  <a:rPr kumimoji="1" lang="en-US" altLang="zh-CN" dirty="0" err="1"/>
                  <a:t>x,y</a:t>
                </a:r>
                <a:r>
                  <a:rPr kumimoji="1" lang="en-US" altLang="zh-CN" dirty="0"/>
                  <a:t>  5e5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TL   10s    ML  768M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281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不去重？（比如部分分保证没有重复的点）</a:t>
            </a:r>
          </a:p>
        </p:txBody>
      </p:sp>
    </p:spTree>
    <p:extLst>
      <p:ext uri="{BB962C8B-B14F-4D97-AF65-F5344CB8AC3E}">
        <p14:creationId xmlns:p14="http://schemas.microsoft.com/office/powerpoint/2010/main" val="1927860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不去重？（比如部分分保证没有重复的点）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二维线段树、主席树</a:t>
            </a:r>
          </a:p>
        </p:txBody>
      </p:sp>
    </p:spTree>
    <p:extLst>
      <p:ext uri="{BB962C8B-B14F-4D97-AF65-F5344CB8AC3E}">
        <p14:creationId xmlns:p14="http://schemas.microsoft.com/office/powerpoint/2010/main" val="291124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不去重？（比如部分分保证没有重复的点）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二维线段树、主席树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考虑用</a:t>
            </a:r>
            <a:r>
              <a:rPr kumimoji="1" lang="en-US" altLang="zh-CN" dirty="0" err="1"/>
              <a:t>bitset</a:t>
            </a:r>
            <a:r>
              <a:rPr kumimoji="1" lang="zh-CN" altLang="en-US" dirty="0"/>
              <a:t>去重，线段树每个节点保存一个</a:t>
            </a:r>
            <a:r>
              <a:rPr kumimoji="1" lang="en-US" altLang="zh-CN" dirty="0" err="1"/>
              <a:t>bitset</a:t>
            </a:r>
            <a:r>
              <a:rPr kumimoji="1" lang="en-US" altLang="zh-CN" dirty="0"/>
              <a:t>&lt;50000&gt;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081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不去重？（比如部分分保证没有重复的点）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二维线段树、主席树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考虑用</a:t>
            </a:r>
            <a:r>
              <a:rPr kumimoji="1" lang="en-US" altLang="zh-CN" dirty="0" err="1"/>
              <a:t>bitset</a:t>
            </a:r>
            <a:r>
              <a:rPr kumimoji="1" lang="zh-CN" altLang="en-US" dirty="0"/>
              <a:t>去重，线段树每个节点保存一个</a:t>
            </a:r>
            <a:r>
              <a:rPr kumimoji="1" lang="en-US" altLang="zh-CN" dirty="0" err="1"/>
              <a:t>bitset</a:t>
            </a:r>
            <a:r>
              <a:rPr kumimoji="1" lang="en-US" altLang="zh-CN" dirty="0"/>
              <a:t>&lt;50000&gt;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时间</a:t>
            </a:r>
            <a:r>
              <a:rPr kumimoji="1" lang="en-US" altLang="zh-CN" dirty="0"/>
              <a:t>OK</a:t>
            </a:r>
            <a:r>
              <a:rPr kumimoji="1" lang="zh-CN" altLang="en-US" dirty="0"/>
              <a:t>，内存</a:t>
            </a:r>
            <a:r>
              <a:rPr kumimoji="1" lang="en-US" altLang="zh-CN" dirty="0"/>
              <a:t>BOOM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3914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做法一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分块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每一块保存一个</a:t>
            </a:r>
            <a:r>
              <a:rPr kumimoji="1" lang="en-US" altLang="zh-CN" dirty="0" err="1"/>
              <a:t>bitset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取合适的块大小来平衡</a:t>
            </a:r>
            <a:r>
              <a:rPr kumimoji="1" lang="en-US" altLang="zh-CN" dirty="0"/>
              <a:t>TL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40486308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做法二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考虑线段树每个节点的</a:t>
            </a:r>
            <a:r>
              <a:rPr kumimoji="1" lang="en-US" altLang="zh-CN" dirty="0" err="1"/>
              <a:t>bitset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的总数量，至多只有</a:t>
            </a:r>
            <a:r>
              <a:rPr kumimoji="1" lang="en-US" altLang="zh-CN" dirty="0" err="1"/>
              <a:t>nlogn</a:t>
            </a:r>
            <a:r>
              <a:rPr kumimoji="1"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960072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做法二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考虑线段树每个节点的</a:t>
            </a:r>
            <a:r>
              <a:rPr kumimoji="1" lang="en-US" altLang="zh-CN" dirty="0" err="1"/>
              <a:t>bitset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的总数量，至多只有</a:t>
            </a:r>
            <a:r>
              <a:rPr kumimoji="1" lang="en-US" altLang="zh-CN" dirty="0" err="1"/>
              <a:t>nlogn</a:t>
            </a:r>
            <a:r>
              <a:rPr kumimoji="1" lang="zh-CN" altLang="en-US" dirty="0"/>
              <a:t>个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每个节点都开满</a:t>
            </a:r>
            <a:r>
              <a:rPr kumimoji="1" lang="en-US" altLang="zh-CN" dirty="0" err="1"/>
              <a:t>bitset</a:t>
            </a:r>
            <a:r>
              <a:rPr kumimoji="1" lang="zh-CN" altLang="en-US" dirty="0"/>
              <a:t>显然大大的浪费了空间，于是手动实现用链表维护的</a:t>
            </a:r>
            <a:r>
              <a:rPr kumimoji="1" lang="en-US" altLang="zh-CN" dirty="0" err="1"/>
              <a:t>bitset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9301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做法二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考虑线段树每个节点的</a:t>
            </a:r>
            <a:r>
              <a:rPr kumimoji="1" lang="en-US" altLang="zh-CN" dirty="0" err="1"/>
              <a:t>bitset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的总数量，至多只有</a:t>
            </a:r>
            <a:r>
              <a:rPr kumimoji="1" lang="en-US" altLang="zh-CN" dirty="0" err="1"/>
              <a:t>nlogn</a:t>
            </a:r>
            <a:r>
              <a:rPr kumimoji="1" lang="zh-CN" altLang="en-US" dirty="0"/>
              <a:t>个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每个节点都开满</a:t>
            </a:r>
            <a:r>
              <a:rPr kumimoji="1" lang="en-US" altLang="zh-CN" dirty="0" err="1"/>
              <a:t>bitset</a:t>
            </a:r>
            <a:r>
              <a:rPr kumimoji="1" lang="zh-CN" altLang="en-US" dirty="0"/>
              <a:t>显然大大的浪费了空间，于是手动实现用链表维护的</a:t>
            </a:r>
            <a:r>
              <a:rPr kumimoji="1" lang="en-US" altLang="zh-CN" dirty="0" err="1"/>
              <a:t>bitset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时间</a:t>
            </a:r>
            <a:r>
              <a:rPr kumimoji="1" lang="en-US" altLang="zh-CN" dirty="0"/>
              <a:t>OK</a:t>
            </a:r>
            <a:r>
              <a:rPr kumimoji="1" lang="zh-CN" altLang="en-US" dirty="0"/>
              <a:t>，空间也只需要</a:t>
            </a:r>
            <a:r>
              <a:rPr kumimoji="1" lang="en-US" altLang="zh-CN" dirty="0"/>
              <a:t>40M</a:t>
            </a:r>
            <a:r>
              <a:rPr kumimoji="1" lang="zh-CN" altLang="en-US" dirty="0"/>
              <a:t>左右</a:t>
            </a:r>
          </a:p>
        </p:txBody>
      </p:sp>
    </p:spTree>
    <p:extLst>
      <p:ext uri="{BB962C8B-B14F-4D97-AF65-F5344CB8AC3E}">
        <p14:creationId xmlns:p14="http://schemas.microsoft.com/office/powerpoint/2010/main" val="1099041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FE325-77EA-9140-9A18-9CAE1684D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给定一个序列，</a:t>
            </a:r>
            <a:r>
              <a:rPr kumimoji="1" lang="en-US" altLang="zh-CN" dirty="0"/>
              <a:t>Q</a:t>
            </a:r>
            <a:r>
              <a:rPr kumimoji="1" lang="zh-CN" altLang="en-US" dirty="0"/>
              <a:t>个操作：区间</a:t>
            </a:r>
            <a:r>
              <a:rPr kumimoji="1" lang="en-US" altLang="zh-CN" dirty="0"/>
              <a:t>+-/</a:t>
            </a:r>
            <a:r>
              <a:rPr kumimoji="1" lang="zh-CN" altLang="en-US" dirty="0"/>
              <a:t>区间方差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N,Q   2e5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43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FDAB6-00C7-004B-A19C-695C0677B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链表，队列，栈，堆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块状链表，单调队列，单调栈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并查集，可持久化并查集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树状数组，线段树，主席树</a:t>
            </a:r>
          </a:p>
        </p:txBody>
      </p:sp>
    </p:spTree>
    <p:extLst>
      <p:ext uri="{BB962C8B-B14F-4D97-AF65-F5344CB8AC3E}">
        <p14:creationId xmlns:p14="http://schemas.microsoft.com/office/powerpoint/2010/main" val="11027453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A920A-2EA7-534E-A6EC-E439EAFF1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一棵树，</a:t>
            </a:r>
            <a:r>
              <a:rPr kumimoji="1" lang="en-US" altLang="zh-CN" dirty="0"/>
              <a:t>Q</a:t>
            </a:r>
            <a:r>
              <a:rPr kumimoji="1" lang="zh-CN" altLang="en-US" dirty="0"/>
              <a:t>个操作：将第</a:t>
            </a:r>
            <a:r>
              <a:rPr kumimoji="1" lang="en-US" altLang="zh-CN" dirty="0"/>
              <a:t>x</a:t>
            </a:r>
            <a:r>
              <a:rPr kumimoji="1" lang="zh-CN" altLang="en-US" dirty="0"/>
              <a:t>条边权修改成</a:t>
            </a:r>
            <a:r>
              <a:rPr kumimoji="1" lang="en-US" altLang="zh-CN" dirty="0"/>
              <a:t>y/</a:t>
            </a:r>
            <a:r>
              <a:rPr kumimoji="1" lang="zh-CN" altLang="en-US" dirty="0"/>
              <a:t>询问</a:t>
            </a:r>
            <a:r>
              <a:rPr kumimoji="1" lang="en-US" altLang="zh-CN" dirty="0"/>
              <a:t>a</a:t>
            </a:r>
            <a:r>
              <a:rPr kumimoji="1" lang="zh-CN" altLang="en-US" dirty="0"/>
              <a:t>到</a:t>
            </a:r>
            <a:r>
              <a:rPr kumimoji="1" lang="en-US" altLang="zh-CN" dirty="0"/>
              <a:t>b</a:t>
            </a:r>
            <a:r>
              <a:rPr kumimoji="1" lang="zh-CN" altLang="en-US" dirty="0"/>
              <a:t>路径上最大值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N,Q   3e5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8157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A920A-2EA7-534E-A6EC-E439EAFF1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一棵树节点有黑白，</a:t>
            </a:r>
            <a:r>
              <a:rPr kumimoji="1" lang="en-US" altLang="zh-CN" dirty="0"/>
              <a:t>Q</a:t>
            </a:r>
            <a:r>
              <a:rPr kumimoji="1" lang="zh-CN" altLang="en-US" dirty="0"/>
              <a:t>个操作：改变节点</a:t>
            </a:r>
            <a:r>
              <a:rPr kumimoji="1" lang="en-US" altLang="zh-CN" dirty="0"/>
              <a:t>x</a:t>
            </a:r>
            <a:r>
              <a:rPr kumimoji="1" lang="zh-CN" altLang="en-US" dirty="0"/>
              <a:t>颜色</a:t>
            </a:r>
            <a:r>
              <a:rPr kumimoji="1" lang="en-US" altLang="zh-CN" dirty="0"/>
              <a:t>/</a:t>
            </a:r>
            <a:r>
              <a:rPr kumimoji="1" lang="zh-CN" altLang="en-US" dirty="0"/>
              <a:t>询问根节点到</a:t>
            </a:r>
            <a:r>
              <a:rPr kumimoji="1" lang="en-US" altLang="zh-CN" dirty="0"/>
              <a:t>v</a:t>
            </a:r>
            <a:r>
              <a:rPr kumimoji="1" lang="zh-CN" altLang="en-US" dirty="0"/>
              <a:t>路径上第一个黑点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N,Q   1e5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6386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70ED5-CDBB-EE46-A3F3-F10DDF64F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给定一棵树，</a:t>
            </a:r>
            <a:r>
              <a:rPr kumimoji="1" lang="en-US" altLang="zh-CN" dirty="0"/>
              <a:t>Q</a:t>
            </a:r>
            <a:r>
              <a:rPr kumimoji="1" lang="zh-CN" altLang="en-US" dirty="0"/>
              <a:t>次操作：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  给定</a:t>
            </a:r>
            <a:r>
              <a:rPr kumimoji="1" lang="en-US" altLang="zh-CN" dirty="0"/>
              <a:t>v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</a:t>
            </a:r>
            <a:r>
              <a:rPr kumimoji="1" lang="zh-CN" altLang="en-US" dirty="0"/>
              <a:t>，随机选定一个点</a:t>
            </a:r>
            <a:r>
              <a:rPr kumimoji="1" lang="en-US" altLang="zh-CN" dirty="0"/>
              <a:t>r</a:t>
            </a:r>
            <a:r>
              <a:rPr kumimoji="1" lang="zh-CN" altLang="en-US" dirty="0"/>
              <a:t>，将所有到达</a:t>
            </a:r>
            <a:r>
              <a:rPr kumimoji="1" lang="en-US" altLang="zh-CN" dirty="0"/>
              <a:t>r</a:t>
            </a:r>
            <a:r>
              <a:rPr kumimoji="1" lang="zh-CN" altLang="en-US" dirty="0"/>
              <a:t>的路径会经过</a:t>
            </a:r>
            <a:r>
              <a:rPr kumimoji="1" lang="en-US" altLang="zh-CN" dirty="0"/>
              <a:t>v</a:t>
            </a:r>
            <a:r>
              <a:rPr kumimoji="1" lang="zh-CN" altLang="en-US" dirty="0"/>
              <a:t>的节点的值增加</a:t>
            </a:r>
            <a:r>
              <a:rPr kumimoji="1" lang="en-US" altLang="zh-CN" dirty="0"/>
              <a:t>d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  询问节点</a:t>
            </a:r>
            <a:r>
              <a:rPr kumimoji="1" lang="en-US" altLang="zh-CN" dirty="0"/>
              <a:t>v</a:t>
            </a:r>
            <a:r>
              <a:rPr kumimoji="1" lang="zh-CN" altLang="en-US" dirty="0"/>
              <a:t>的期望值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N,Q   2e5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2932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两个楼梯，</a:t>
            </a:r>
            <a:r>
              <a:rPr lang="en-US" altLang="zh-CN" dirty="0"/>
              <a:t>n</a:t>
            </a:r>
            <a:r>
              <a:rPr lang="zh-CN" altLang="en-US" dirty="0"/>
              <a:t>个人要上楼，每个人有一个走完楼梯的时间。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如果一个人前面的人到的比他晚，那他就要走得慢一点，最后和前一个人同时到，这样他就会晚</a:t>
            </a:r>
            <a:r>
              <a:rPr lang="en-US" altLang="zh-CN" dirty="0"/>
              <a:t>t</a:t>
            </a:r>
            <a:r>
              <a:rPr lang="zh-CN" altLang="en-US" dirty="0"/>
              <a:t>时间到，于是他就会骂</a:t>
            </a:r>
            <a:r>
              <a:rPr lang="en-US" altLang="zh-CN" dirty="0"/>
              <a:t>t</a:t>
            </a:r>
            <a:r>
              <a:rPr lang="zh-CN" altLang="en-US" dirty="0"/>
              <a:t>句脏话。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求所有人骂的脏话的和的最小值。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 </a:t>
            </a:r>
            <a:r>
              <a:rPr kumimoji="1" lang="en-US" altLang="zh-CN" dirty="0"/>
              <a:t>1e5</a:t>
            </a:r>
            <a:r>
              <a:rPr kumimoji="1" lang="zh-CN" altLang="en-US" dirty="0"/>
              <a:t>   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 </a:t>
            </a:r>
            <a:r>
              <a:rPr kumimoji="1" lang="en-US" altLang="zh-CN" dirty="0"/>
              <a:t>1e9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36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F8CF6-968D-C14A-B58C-BCFB97ED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平衡树，树套树</a:t>
            </a:r>
          </a:p>
        </p:txBody>
      </p:sp>
    </p:spTree>
    <p:extLst>
      <p:ext uri="{BB962C8B-B14F-4D97-AF65-F5344CB8AC3E}">
        <p14:creationId xmlns:p14="http://schemas.microsoft.com/office/powerpoint/2010/main" val="185383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F8CF6-968D-C14A-B58C-BCFB97ED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平衡树，树套树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树链剖分，动态树（</a:t>
            </a:r>
            <a:r>
              <a:rPr kumimoji="1" lang="en-US" altLang="zh-CN" dirty="0"/>
              <a:t>LCT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4798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F8CF6-968D-C14A-B58C-BCFB97ED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平衡树，树套树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树链剖分，动态树（</a:t>
            </a:r>
            <a:r>
              <a:rPr kumimoji="1" lang="en-US" altLang="zh-CN" dirty="0"/>
              <a:t>LCT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点分治，点分治树</a:t>
            </a:r>
          </a:p>
        </p:txBody>
      </p:sp>
    </p:spTree>
    <p:extLst>
      <p:ext uri="{BB962C8B-B14F-4D97-AF65-F5344CB8AC3E}">
        <p14:creationId xmlns:p14="http://schemas.microsoft.com/office/powerpoint/2010/main" val="193636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F8CF6-968D-C14A-B58C-BCFB97ED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平衡树，树套树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树链剖分，动态树（</a:t>
            </a:r>
            <a:r>
              <a:rPr kumimoji="1" lang="en-US" altLang="zh-CN" dirty="0"/>
              <a:t>LCT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点分治，点分治树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Trie</a:t>
            </a:r>
            <a:r>
              <a:rPr kumimoji="1" lang="zh-CN" altLang="en-US" dirty="0"/>
              <a:t>，可持久化</a:t>
            </a:r>
            <a:r>
              <a:rPr kumimoji="1" lang="en-US" altLang="zh-CN" dirty="0" err="1"/>
              <a:t>trie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AC</a:t>
            </a:r>
            <a:r>
              <a:rPr kumimoji="1" lang="zh-CN" altLang="en-US" dirty="0"/>
              <a:t>自动机，</a:t>
            </a:r>
            <a:r>
              <a:rPr kumimoji="1" lang="en-US" altLang="zh-CN" dirty="0"/>
              <a:t>SAM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07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837051</TotalTime>
  <Words>1546</Words>
  <Application>Microsoft Macintosh PowerPoint</Application>
  <PresentationFormat>宽屏</PresentationFormat>
  <Paragraphs>210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8" baseType="lpstr">
      <vt:lpstr>等线</vt:lpstr>
      <vt:lpstr>等线 Light</vt:lpstr>
      <vt:lpstr>Arial</vt:lpstr>
      <vt:lpstr>Cambria Math</vt:lpstr>
      <vt:lpstr>Office 主题​​</vt:lpstr>
      <vt:lpstr>数据结构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做法一</vt:lpstr>
      <vt:lpstr>做法二</vt:lpstr>
      <vt:lpstr>做法二</vt:lpstr>
      <vt:lpstr>做法二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Zicheng Ye</dc:creator>
  <cp:lastModifiedBy>Zicheng Ye</cp:lastModifiedBy>
  <cp:revision>73</cp:revision>
  <dcterms:created xsi:type="dcterms:W3CDTF">2020-07-22T03:01:25Z</dcterms:created>
  <dcterms:modified xsi:type="dcterms:W3CDTF">2020-08-08T13:09:11Z</dcterms:modified>
</cp:coreProperties>
</file>