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40D0F2-F12A-4DFF-ADD8-8F23FDE1F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E1E57-F05B-4E2E-A4C3-29D6F1F24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2E6A-11BD-4D71-953F-D055CBA990DC}" type="datetimeFigureOut">
              <a:rPr lang="zh-CN" altLang="en-US" smtClean="0"/>
              <a:t>2019-7-16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1ADFE-CB53-4E49-9080-F2050010F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CFB4F-A660-42DE-BB7E-93135D9F8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02EE-F6BE-425B-B9CE-BE6FEB4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8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5:33:37.97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13571 10837 0,'0'25'250,"24"47"-234,0-48-16,0-24 0,-24 25 0,25 23 16,-1-48-16,-24 24 0,24 0 0,0-24 15,0 49-15,1-49 0,-25 24 0,24-24 16,0 24-16,0-24 0,25 24 15,-25-24-15,-24 24 0,48-24 16,0 0-16,-23 0 0,-1 25 16,0-25-16,0 0 0,0 0 15,1 0 1,-1 0 15,0 0-15,-24-25-16,24 1 15,-24 0-15,0 0 16,0 0 0,0-73-16,-48 73 0,48-25 15,-49 25-15,25 0 0,24 0 16,-48-49-16,48 49 0,-73-24 0,25-1 16,0-48-16,23 73 0,1-24 15,0 24-15,-24 0 0,48-1 0,-25 25 16,25-24-16,-24 24 15,24 24 95,0 1-110,0 47 15,0 122-15,24-122 16</inkml:trace>
  <inkml:trace contextRef="#ctx0" brushRef="#br0" timeOffset="955.14">21965 10983 0,'-24'0'15,"0"0"1,-1 0-1,1 0 1,24 24 0,0 121-1,-24 121 1,24 73-16,24-73 0,25-145 16,96-73-1,-121-48 1,0 0-16,0 0 15,0-24 1,73-145 0,-97 120-1,0-23-15,0 47 0,0-168 32,-72 48-32,72 121 0,-25-1 0,1 1 15,0 0-15,-24-24 0,24 23 16,-1 25-16,25-24 15,-24 24-15,0 0 0,0-24 32,0 24-32,-1 0 31,1 0-31,24-24 16,-24 24-16,-24-24 15,-49-49 1</inkml:trace>
  <inkml:trace contextRef="#ctx0" brushRef="#br0" timeOffset="22966.28">13764 11394 0,'-24'0'16,"0"0"-1,0 0 1,0 0 15,-1 0-31,1 0 16,-24 0-16,-73 97 16,-97 96-16,25 1 15,48-25 1,120-121-16,1-48 0,24 49 15,-24-25-15,24 0 0,-24-24 16,24 24 0,0 0 15,0 1-15,0-1-16,24-24 62</inkml:trace>
  <inkml:trace contextRef="#ctx0" brushRef="#br0" timeOffset="29821.439">27069 10160 0,'0'-24'0,"-72"-25"78,-170 1-46,217 48-32,-120 0 0,24 0 15,73 0 1,24 0-1,0 0-15,-1 0 16,1 0 0,24 24 15,0 0-15,0 1-16,0 47 15,73 49-15,24 24 16,-25-48-1,-23 24 1,-1-73 0,-24-23-1,0-25 17,25 24-17,-25-24-15,48 48 16,1-24-16,48 25 15,-48-25 1,-1 0 0,49 0-1,-48 1 1,-25-25-16,25 24 16,-25-24-1,0-24-15,1-49 16,23 25-1,-23-25-15,23-48 16,-48 73 0,-24-1-1,25-23-15,-25 48 16,0-25 0,-25 25-16,25-24 15,-24-1-15,24 1 16,-72-49-1,-1 49-15,-24-49 16,25 73 0,23 0-1,-23-1 1,-1 1 0,-96 0-1,72 24 1,25 0-1,-25 24-15,73 0 16,-25-24 0,49 25-16,-24-25 15,0 0 1,0 0-16,-1 0 16,1 24-16,0-24 15,0 24 63,0 0-78,24 0 0,0 73 16,-24 0 0,24-49-1,0-24-15</inkml:trace>
  <inkml:trace contextRef="#ctx0" brushRef="#br0" timeOffset="41709.174">14248 10523 0,'0'-24'47,"0"0"-47,-48-1 16,-49-23-16,49 24 15,-25 0 1,25 24-16,-1 0 16,1-25-16,-25 25 31,49 0-31,-73 49 15,1 23 1,-25 1 0,0 24-1,97-49-15,-25-24 16,49 0 0,-24-24-16,24 25 15,-24-25-15,24 24 16,-24-24-16,-1 0 15,25 24-15,0 0 16,-24 0-16,24 1 0,0-1 16,0 0-16,0 0 15,0 0-15,0 1 0,0-1 0,0 0 16,0 0-16,0 0 16,24 0-16,1 1 15,-1-25-15,-24 24 0,24 0 16,0 0-16,0-24 0,25 49 15,-25-25-15,0 0 0,25-24 16,-25 24-16,0 0 0,48 1 16,-23-25-1,-1 24-15,-24 0 16,25 0-16,-1-24 16,-24 49-1,73-25-15,-48 24 16,23-48-16,-48 0 15,0 0-15,1 0 16,-1 0 0,0-24-1,24-24 1,-23 23-16,47-47 16,-48 23-16,-24 1 15,25 24-15,-1-73 16,-24 73-16,0 0 0,0-25 0,0 1 15,0 24-15,0 0 0,-24-25 0,-1 25 16,25 0-16,-48-49 16,24 73-16,0-48 0,-1 48 0,1-24 0,-24-1 15,24-23-15,-1 48 0,-23-24 0,0 0 0,48-1 16,-24 25-16,-1-24 0,1 0 0,0 24 16,0-24-16,0 24 15,24-24-15,-25 24 16,1 0-16,0 0 31,0 0-15,0 0-1,-1 0-15,25 24 0,-24-24 16,24 24-16,-48 24 16,-1-23-1,-23 23-15,24-24 16,23 0-16,1 25 15,0-49 1,24 24 0,0 0 46,0 25-62,24 23 0,0 25 16,1-25-1</inkml:trace>
  <inkml:trace contextRef="#ctx0" brushRef="#br0" timeOffset="42565.08">13813 11466 0,'0'0'16,"-24"0"30,-1 25-30,1-1-16,-73 121 16,-96 48-16,-1-23 15,25-25 1,72-48 0,49-49-16,24-48 15,0 0 1,24 24-16,-25-24 15,1 24-15,0 1 16,24-1-16,-24 0 16,24 24-1,-73 49-15,49-49 16,-49 146 0,-23-73-1,71-48-15</inkml:trace>
  <inkml:trace contextRef="#ctx0" brushRef="#br0" timeOffset="43106.883">12434 12700 0,'-24'0'0,"48"0"0,-48-24 0,0 24 15,-1 0 32,25 24-31,0 49 15,0-49-31,25 97 16,-1-49-16,121 49 15,0-48 17,-24-49-1,-24-24-16,-25-121 1,-23 49 0,-25-1-1,-24 49-15,0 0 16,0-1-16,-49 25 16,49-24-1,-24 24-15,-24 0 0,0 0 16,23 0-1,1 0-15,0 0 16</inkml:trace>
  <inkml:trace contextRef="#ctx0" brushRef="#br0" timeOffset="43710.022">12700 12869 0,'-48'49'15,"96"-98"-15,-217 267 16,144-218-16,25 48 0,-48-23 16,24 47-16,-49 25 0,-23 48 15,23-48-15,0 48 0,-96 97 16,24-73-16,97-96 16,-49 48-16,48-49 0,-23-23 0,48 23 0,-49 25 0,-48 24 0,73-48 15,-1-1-15,-72 98 0,-145 192 16,242-289-16,-48 0 0,-49 144 0,0-23 15,96-170-15,-95 218 0,71-145 16,25-97-16,-24 121 0,23-73 16,25-24-16,0 0 78,73 1-78,-25-1 15,146 97-15,-1 0 16,73-49 0,49 1-1,-97-73-15,-1 0 16,-47 0-16,-25 0 0,-97 0 16,1 0-16,72 0 0,120 0 15,-216 0-15,47 0 0,73 0 16,-120 0-16,-1 0 0,0 0 15,-24-24-15,24 24 16,0 0 0,1 0-1,-1 0-15,0 0 0,0 0 0,24 0 16,-23 0-16,-1 0 0,0 0 0,24 0 16,-23 0-1,-1-25-15,0 25 16,-24-24-16,0 0 0,0 0 0,48-146 15,-23 98-15</inkml:trace>
  <inkml:trace contextRef="#ctx0" brushRef="#br0" timeOffset="44207.053">12700 13426 0,'0'24'47,"24"24"-47,146 364 16,-170-340-16,48 49 0,121 363 0,-96-194 15,72 146-15,-72-49 0,23-49 16,1 1-16,48 96 0,-24 1 16,-24-194-16,-73-170 0,49 73 15,-73-120-15,24-1 16,-24 24-16,24-48 16,0-48 30,-24-49-46</inkml:trace>
  <inkml:trace contextRef="#ctx0" brushRef="#br0" timeOffset="45437.194">14563 10958 0,'0'25'16,"24"-25"-16,0 72 15,-24-48-15,48 73 16,-48-73-16,0 0 0,49 25 16,-49-25-16,24 0 15,-24 0-15,24 25 0,25-1 16,-25 25-16,24-25 0,1 0 16,-1 1-16,-24 23 0,0-47 0,0-1 15,25 48-15,48 49 0,-1 49 16,1-74-16,-48-23 0,-25-25 15,24 25-15,-24-25 0,25 1 16,-49-25-16,24-24 16,0 0 15,-24 24-15,24 0-1,0 49 1,25-49-16,-49 24 15,48 73 1,-24-24-16,1-24 16,-25-25-16,0 97 15,24-72 1,0-49-16,0 49 0,-24-49 16,24-24-16,1 0 31,-1 0-16,0-24 1,0 24-16,-24-49 16,48-48-16,-23 73 15,-25-24-15,24 48 0,-24-49 16,0 1-16,0 24 0,0 0 0,0-25 16,0 25-16,0-24 0,0 24 15,-24-1-15,-1 25 0,25-24 16,-24 24-16,24-24 0,-24 24 0,0-24 15,0 24-15,0-24 0,-1 24 16,1-25-16,0 25 16,0 0-16,0 0 15,-1-24-15,1 24 16,0 0-16,0 0 16,24 24-16,-24-24 15,24 25-15,-25-25 0,1 48 16,-24 49-16,24-25 15,-1-72-15,25 25 0,-24-1 16,24 24-16,-24-48 0,24 24 0,0 0 16,0 1 46,0-1-46</inkml:trace>
  <inkml:trace contextRef="#ctx0" brushRef="#br0" timeOffset="46023.948">16062 13353 0,'0'24'47,"-24"25"-47,-121 338 15,-97 169 1,170-290-16,-122 508 15,73-266 1,49-217-16,23 144 16,25-169-1,24-96 1,0-146 0,24-24 30,146 48-14,-98-48-32,339 73 15,-265-49-15,120-24 16,-121-24 0,24-73-1,-72 97 1,-25-24-1,1 0-15,-49-1 16,-24 1 0,0 0-1,0 0-15,0-25 0,-48-144 16</inkml:trace>
  <inkml:trace contextRef="#ctx0" brushRef="#br0" timeOffset="47661.501">16256 13353 0,'24'0'0,"-48"0"0,48 24 16,0-24-16,-24 25 16,25-25-16,-25 24 0,0 0 0,24-24 15,24 97-15,73 145 16,-73-97-1,49 145-15,-48-169 0,23 73 16,-23-98-16,-1 25 0,-24-48 16,25 120-16,-49-144 0,24 23 0,0-23 0,0 72 15,0 24-15,0-73 0,1 25 16,-1-49-16,-24 1 0,24-25 0,-24 24 0,0 1 0,24 48 16,0-49-16,1 49 0,-1-1 15,24 1-15,-24-48 0,25 47 16,-49-47-16,24 23 15,0-47-15,0-1 0,1 24 16,-1-24-16,-24 0 0,48 25 16,-24-25-16,-24 0 0,0 0 0,24 1 15,1-1-15,-1 0 0,0 24 16,-24-23-16,24-25 16,-24 24 93,-24-24-109,0 0 16,0 0-16,-121 48 0,72-24 15,-362 25 1,144-49-16,49 0 0,170 0 15,23 0-15,-72 0 0,-24 0 0,49 0 16,71 0-16,-23-24 0,-49 24 0,73 0 16,0 0-16,24-25 0,-24 25 15,48 0 17,0 0-32,0 0 0,0 0 0</inkml:trace>
  <inkml:trace contextRef="#ctx0" brushRef="#br0" timeOffset="50720.339">22328 11636 0,'0'-25'109,"-24"25"-93,-1-24-16,1 0 0,0 0 15,0 0-15,0 24 0,-1-24 16,1-1 0,0 25-16,0 0 62,0 0-31,0 0-31,-1 0 16,1 0 0,0 0-1,0 25 63,0-1-78,-25 72 16,49-47 0,-24-25-1,24 0-15,0 25 16,0-25-16,-24-24 16,24 48-1,0-24 1,-24 25-16,24-25 15,0 73 1,0-73-16,-25 24 16,25 1-16,0-25 15,0 0-15,25-24 16,-1 24 0,0 0-16,0-24 15,0 25 1,194-25-16,-73 0 15,-121 0-15,1 0 16,-1 0-16</inkml:trace>
  <inkml:trace contextRef="#ctx0" brushRef="#br0" timeOffset="51565.246">22086 12410 0,'-24'0'15,"0"0"48,-1 24-63,-144 218 16,48 72-1,0-48-15,-72 267 16,-25 217-1,169-581-15,25 49 16,0-73-16,0-24 0,-24 72 16,48-96-16,0-73 0,-25 49 0,25-1 15,-24-48-15,24 1 0,0-1 0,0 0 16,0 0-16,0 0 0,0 1 0,0-1 16,0 0-16,0 0 0,0 0 15,24-24 63,73 25-62,-73-1-16,339 73 16,-121-25-1,242 49-15,-49-24 16,267-25-1,-339-72 1,-121 0 0,-267 0 31,-96 0-47,73 0 0,0 0 0,-97 25 15,-243-25-15,340 0 16,-49 0-16</inkml:trace>
  <inkml:trace contextRef="#ctx0" brushRef="#br0" timeOffset="52033.083">22594 12458 0,'0'24'31,"0"1"-31,218 845 16,362 703-1,-48-243-15,-435-1088 16,121 242-16,-25-97 0,73 97 0,-96-194 15,-73-193-15,-73-49 0,0-24 16,0-24-16,0 0 31,-24-145-15,49-121-16,-25 0 16,-24 242-16</inkml:trace>
  <inkml:trace contextRef="#ctx0" brushRef="#br0" timeOffset="53611.431">15579 12531 0,'24'0'31,"24"0"-31,49 0 16,24-49-16,-97 49 15,49 0-15,-49 0 0,169-48 16,-120 48-16,96-48 0,73 23 0,-72-23 16,47 24-16,25 0 0,290-49 15,847-72 17,-1161 97-32,48-1 15,-97 49-15,-120-24 0,193 0 0,-25 0 16,1-1-1,-73-23-15,25 24 16,241-49 0,-24 25-1,-363 24 1,0 24-16,0 0 0,1-25 0,-1 25 16,0 0-16,0 0 15,0 0-15,25-24 0,48 24 16,-49 0-16,-24-24 0,0 24 0,121-24 15,-145 0-15,49 24 0,23-24 16,-47-1-16,-1 25 0,0 0 0,0-24 16,0 24-1,1-24-15,-1 24 16,0 0 0,0 0-1,0 0-15,0 0 16,1 0-16,-1 0 15,0 0 1,0 0 0,0 0-1,1 24 1,-1-24-16,24 121 16,-24-97-16,1 25 0,-1-1 0,48 97 15,-47-96-15,23 96 0,0-49 16,25 98-16,-25-25 0,49 73 0,0 0 15,24-24-15,24 145 0,48 72 16,-47-120-16,216 386 16,-216-435-16,-74-145 0,146 242 0,-49-73 15,25 49-15,-98-194 16,25 97-16,-48-169 0,-25 23 16,1 25-16,-1-48 0,-24-73 15,-24 24-15,0 0 0,24-24 0,-24 24 16,0 1-1,25-25-15,-25 24 16,0 24-16</inkml:trace>
  <inkml:trace contextRef="#ctx0" brushRef="#br0" timeOffset="55039.306">15288 12386 0,'0'0'0,"0"24"16,0 0 15,0 0-15,-24 25-16,0-1 15,-49 218 1,1-121-16,-1 242 16,-48 97-1,97-97 1,0-121-1,0-24 1,24 73 0,0 23-1,-24 243 1,72 24 0,-48-460-1,24 0-15,-24-73 16,24 98-1,-24-1 1,0 25-16,25-73 16,-25-25-1,0 1 1,24-49 0,24 1-16,-48-1 15,48-24 1,73 49-1,194 96 1,72-24 0,653 146-1,-145-74-15,411-47 16,-169-98 15,-387-72-31,-48-96 16,265-98 15,-386 73-31,-49-24 16,-24 121-1,-411 24 1,145 0 0,121 72-1,-194-47 1,194 47-16,-73-48 15,-120-24 1,-74-24 0,-47-97-1,-25-48-15,0-1 16,73 1 0,-49 145-16</inkml:trace>
  <inkml:trace contextRef="#ctx0" brushRef="#br0" timeOffset="59747.471">27263 10934 0,'0'24'31,"-25"1"-15,-168 337-1,48-71 1,48-74 0,0 25-16,-24 49 31,121-267-31,-24-24 47,0 0-32,0 0-15,0 0 16,-1 0-16,1 24 0,-73 73 16,49 24-1,24-49 1,0-48-1,24 1-15</inkml:trace>
  <inkml:trace contextRef="#ctx0" brushRef="#br0" timeOffset="60406.716">26368 12144 0,'0'-25'15,"-25"25"-15,1 0 16,0 0 0,24 25-16,-48 47 15,23-23 1,-23 47-16,0 74 31,48-98-31,24-48 16,0 49-1,49-49 1,-25 0-16,49 1 16,0 23-1,72 0 1,-24 25 0,-24-25-1,-73-23 1,-23-50-1,-1-23-15,0-25 16,0-169-16,-24 1 16,-48 144-1,-25 24-15,-145 25 16,49 72 0</inkml:trace>
  <inkml:trace contextRef="#ctx0" brushRef="#br0" timeOffset="62455.458">26271 12918 0,'0'0'15,"-49"24"16,-71 97-31,-122 193 16,-24-23 15,169-146-31,0-73 16,-72 146 0,24-24-1,-49 96 1,73-121-1,73-24 1,23-120 0,1 71-1,24-71 1,-24-1 0,24 0-1,0 0-15,-24-24 16,0 121 15,24-97-31,0 73 16,-24-24-1,24-25-15,0-24 16,0 0 46,0 49-46,0-25 0,0 25-16,0-49 0,0 24 15,0-23-15,0-1 94,48-24-78,-24 24-16,24 0 15,170 25-15,-24-25 16,-73 0-16,-25 0 16,50-24-16,-50 24 0,-47-24 15,120 0-15,97 0 16,-217 0-16,144 0 0,-120 0 0,48 0 15,-49-24-15,25 24 16,-73 0-16,24 0 0,-23 0 16,-1 0-16,48 0 0,-47 0 0,47 0 15,-23 0-15,23 0 0,25 0 16,-73 0-16,0 0 0,49 0 16,-49 0-16,0 0 0,49 0 15,-25 0-15,-24 0 0,25 0 16,23 0-16,-23 0 0,-25 0 0,0 0 0,0 0 15,0 0-15,1 0 0,-1 0 0,0 0 16,0 0-16,0 0 0,1 0 0,-25-24 94,0 0-94,0 0 15,0-1-15</inkml:trace>
  <inkml:trace contextRef="#ctx0" brushRef="#br0" timeOffset="63212.062">26803 12676 0,'0'24'109,"24"0"-109,121 412 16,-24-98-16,-48-265 15,-49 24-15,73 169 0,-25-73 16,25 1-16,48 169 0,-48-121 16,-49-73-16,25 0 0,0-24 15,-25-120-15,25 168 0,-49-120 16,0-49-16,0 24 0,0-24 0,1 1 16,-1-25-16,-24 24 0,24-24 0,-24 24 0,24 0 15,-24 0-15,24-24 0,25 97 16,-25-97-16,24 49 15,-48-25-15,24 0 0,-24 0 0,25 0 0,-1 25 16,0-49-16,-48 0 94,0-25-94,-1 1 15,1-24-15</inkml:trace>
  <inkml:trace contextRef="#ctx0" brushRef="#br0" timeOffset="67841.751">14974 12410 0,'48'0'94,"-24"0"-79,49 24-15,-25-24 0,1 24 16,-1-24-16,-24 0 16,25 0-16,48 0 15,-49 0 1,24 0-16,-47 0 0,47 0 16,-48 0-16,73 0 0,-48 0 15,-25 0-15,24 0 0,1 0 0,-25 0 0,0-24 0,0 24 0,0 0 16,0 0-16,25 0 0,-1-24 0,1 24 0,72 0 15,-97 0-15,24 0 0,1 0 16,-1 0-16</inkml:trace>
  <inkml:trace contextRef="#ctx0" brushRef="#br0" timeOffset="117046.238">18409 2201 0,'-24'0'62,"24"25"-15,0-1-31,-49 121-1,25 73 1,0-122-16,24 1 31,0 0-31,73-73 16,-25 0-1,97 0 1,-72 25-16,48-25 16,-25 0-1,-71-24 1,-1-72 15,-24 23-31,24 25 0,-24-121 16,0 48-16,0 49 0,0 24 15,0-1-15,-24-47 0,0 48 16,24-1-16,-49 1 16,25 24-16,0-24 0,-25 24 15,25-24-15,-24 24 0,24 0 16,-25-24-16,25 24 0,0 0 15,0 0-15,0-24 0,-1 24 0,1 0 16,0 0-16,0-25 16,24 1-1,-24 24-15</inkml:trace>
  <inkml:trace contextRef="#ctx0" brushRef="#br0" timeOffset="118876.816">18844 3024 0,'25'0'188,"-1"0"-188,24 48 15,1-24 1,-25 49-1,169 169 1,-23-49 0,-74-96-16,1 24 15,-24 0-15,48 0 16,-97-97-16,24 25 0,25 47 16,24 25-16,-73-72 15,48 23-15,-48-23 0,1 23 0,47 25 16,1-24-16,-25-1 0,97 122 15,-120-122-15,47-23 0,49 96 0,-97-48 16,267 290-16,-146-194 0,0-24 16,73 122-16,-25-25 0,1 0 15,-146-218-15,25 49 0,23 24 0,1-24 16,-49-25-16,1-47 0,48 71 0,-1-23 16,-23-25-16,24 49 0,-25-24 15,49 23-15,-48-47 16,-25-1-16,1 0 15,-25-48-15,-24 49 0,24-25 16,0-24-16,-24 24 16,24-24-16,0 24 15,-24 1-15,49-1 16,-25 0-16,24 24 16,1 1-16,-1 23 15,1 1 1,-25-73 31,-48 24 31,-1-24-78,25 24 0,0 0 0,0 1 0,0-1 15,-24 0-15,24 0 0,0 0 0,0 1 0,0 71 16,0-47-16,0-25 0,0 49 16,0-49-16,0 0 0,24 24 15,-24-24-15,25 1 0,-25 23 16,24-48-16,0 24 0,-24 0 16,48 1-16,-48-1 0,25-24 0,-25 24 0,72 24 15,-48-48-15,-24 25 0,49-25 0,-25 0 16,48 48-16,-23-48 0,-25 0 15,0 0-15,25 0 0,-25 0 0,24 0 16,-24 0-16,25-24 0,-49 0 0,24 24 16,24-49-16,-48 1 0,24 24 0,1-1 15,-25 1-15,0 0 0,24 24 0,-24-24 0,0 0 0,0-1 16,0 1-16,0-48 0,0-1 16,0 1-16,-24-25 15,-25 0-15,1 0 0,0 25 16,23 48-16,25-1 0,-24 25 15,0-24-15,0 24 0,0 0 16,-1 0-16,1 0 16,0 0-1,0 0-15,-49 24 16,49-24 0,24 25-1,-24 47 1,24-48-16,0 25 0,0-25 0,-24 0 0,24 24 15,-25 1-15,25-122 47,25 25-47,-25-1 0</inkml:trace>
  <inkml:trace contextRef="#ctx0" brushRef="#br0" timeOffset="119735.142">26610 1500 0,'-25'0'47,"-23"0"-47,24 24 0,-73 0 16,73 0-1,-49 1-15,73-1 16,0 73 0,0 96-1,121 49 1,-48-145-16,24-73 16,-49-24-1,24 24-15,-23-24 16,-25-24-1,-24 0-15,24 0 16,0-73 0,1 48-1,-25 1-15,0-25 16,0 1 0,-25 24-16,-23-1 15,24 25-15,-49-49 16,1 1-16,48 48 15,-1-1 1,1 25-16,0 0 16,0 0-16,24-24 15,-24 24 1,-1 0 0,25 24 15,0 25-31,0 23 15,49 1 1,23 48 0</inkml:trace>
  <inkml:trace contextRef="#ctx0" brushRef="#br0" timeOffset="120584.681">26948 2516 0,'0'0'15,"24"0"32,-24 24-31,49-24 0,-1 145-16,1 49 15,-1 23 16,49 146-31,-49-242 16,-48-97-16,48 122 0,1-1 16,23 48-16,-23-120 0,120 217 0,49 0 15,-49-48-15,121 97 16,49 24-16,-218-242 0,266 266 0,121 97 16,-387-363-16,242 169 0,-24 24 15,-122-96-15,-23-73 0,169 145 16,-242-217-16,-49 0 0,1-25 15,-1 0-15,-47-48 0,-1 25 16,0-25-16,0 0 16,0 0-1,0 0-15,25 0 16,23 24 0,25 48-1,-73-23-15,25 23 16,-25-48-16,-24 1 94,0-1-94,0 242 15,0-218-15,0 243 16,97-74-1,-49-168 1,49-49-16,-49 0 16,-24 0-16,1 0 15,-1 0-15,0 0 16,0 0-16,0-73 0,-24 49 0,25-73 0,-1 0 16,0 49-16,-24-49 0,24 25 15,-24-49-15,0 72 0,0 25 0,0 0 0,0 0 16,0 0-16,0-1 0,-48-47 15,24 72-15,-25-24 0,25 24 16,0 0-16,0 0 16,-1 0-16,-23 0 15,24-25-15,0 25 0,-1 0 16,1 0-16,0 0 31,0 0-31,24 25 16,0 23-16,0-24 0,0 0 0,0 25 0,-24 48 15,24-73-15</inkml:trace>
  <inkml:trace contextRef="#ctx0" brushRef="#br0" timeOffset="131147.09">19667 3750 0,'0'24'47,"0"0"-31,-49 97-1,-23 72 1,72-96-1,0-24 1,0-49-16,24 0 31,0-24-31,0 0 0,25 0 16,-25 24-16,24-24 16,49 0-1,-24-72 1,-1-98-1,-23 1 1,-49 145-16,0-24 16,0 23-16,0 1 0,0 0 15,0 0-15,0 0 16,-24-25-16,-1 49 16,1-24-16,0 24 0,0-48 0,0 48 15,-1 0-15,1-25 16,0 25-16,-24 0 15,23 0-15,1 0 16,0 0-16,0 0 0,0 0 16,-1 0-16,25 25 31,0 23-31</inkml:trace>
  <inkml:trace contextRef="#ctx0" brushRef="#br0" timeOffset="131954.388">20514 4911 0,'0'48'94,"0"-24"-78,-25 242-16,1-48 15,24-97 1,0-73-16,24 1 16,1-49-1,-1 0-15,0-24 31,0 24-31,24-121 16,-23 96-16,-1-23 0,0 24 16,-24 0-16,48-25 0,-48 25 15,25 24-15,-25-24 47,0-24-31,0 23-16,-25 1 15,-23-48-15,48 23 16,-24 49 0,0 0 15,-1 0-31,1 0 16,0 0-1,24 24-15,-24-24 0,24 25 16,-24-25-1,24 48-15</inkml:trace>
  <inkml:trace contextRef="#ctx0" brushRef="#br0" timeOffset="132600.739">21409 6241 0,'0'24'47,"0"1"-32,72 96 1,-72-73-16,24 0 16,25-24-1,-25-24 1,0 0-16,0 0 16,49-24-16,-73 0 15,48-24-15,-48 24 0,24-1 0,1-47 16,-1-1-16,-24 25 0,24-1 15,-24 1-15,0 24 0,0 0 16,0-1-16,-24 1 0,24 0 0,-24 24 16,-1 0-16,1 0 0,0 0 0,0 0 15,0 0-15,-1 0 0,1 0 16,0 0-16,0 0 16,0 0-16,0 0 15,24 24 1,-25-24-1,1 24-15,24 25 16,-24 23-16</inkml:trace>
  <inkml:trace contextRef="#ctx0" brushRef="#br0" timeOffset="133255.562">22642 7257 0,'-24'0'0,"48"0"0,-48 24 63,0 25-48,24-1-15,0 1 16,0 71 0,72-23-1,-23-73 1,-1 1-16,-24-25 15,1 0-15,-1-73 47,-24 25-47,24-1 16,-24 25-16,0 0 0,24 0 0,-24 0 16,0-25-16,0 25 0,0 0 15,0 0-15,-24 24 0,24-25 16,-24 25-16,0 0 0,-1 0 15,1 0-15,-24 0 16,24 49-16,-1-49 16,-23 48-16,24-24 0,0 1 0,0-1 15,-1 0-15,25 0 0</inkml:trace>
  <inkml:trace contextRef="#ctx0" brushRef="#br0" timeOffset="134232.555">24215 8563 0,'-25'0'31,"1"0"-31,0 0 15,0 0-15,-24-24 0,23 24 0,-23 0 16,24 0-16,0 0 0,-25 0 0,25 0 16,0 0-16,0 0 15,-1 0 1,1 0-16,0 0 16,-24 0-1,23 24-15,-71 25 31,47-25-31,1 24 16,24-48 0,24 25-16,-24-1 15,-25 73-15,25 24 16,24 72 0,0-48-1,0-48 1,73-49-1,-49-23-15,0-25 0,0 0 16,0 0-16,1 0 0,23 0 16,-24 0-16,0 0 0,49 0 15,-49 0-15,24 0 16,25-25-16,-49 25 0,0-24 0,73-24 16,-24-25-1,-49 1-15,-24 47 0,24 1 0,-24 0 0,24 0 16,-24 0-16,0-1 0,0 1 0,0 0 0,0-48 15,0 23-15,0 25 0,0 0 16,0-25-16,24 25 0,-24 0 16</inkml:trace>
  <inkml:trace contextRef="#ctx0" brushRef="#br0" timeOffset="137076.337">24166 9434 0,'24'0'109,"1"0"-109,-1-24 16,0 0-1,24-24-15,25-98 31,-25 122-31,-23-97 16,-1 121-16,-24-24 0,0 0 16,24 0-16,-24 0 0,0-1 15,24 1-15,-24 0 0,24-24 16,-24 23-16,0 1 16,0 0-16,0 0 0,0 0 15,0-1 1,0 1-16,-24 24 15,-24-24 1,-1 24-16,1-24 16,0 24-1,-1-24-15,1 24 0,24 0 16,-1-25-16,1 1 0,-24 24 16,48-24-16,-24 24 0,0 0 0,-1 0 15,1 0-15,0 0 16,0 0-1,0 0 1,-1 0-16,-71 48 31,-1 49-15,-24-48-16,48 23 16,-23 25-1,23-24 1,25 23-1,23-23 1,25-25 0,0 1-16,49-25 15,23 24 1,-23-24 0,23 25-16,98 72 31,-25 24-16,-48-121 1,-73-24-16,24 0 16,-24 0-16,1 0 15,23-24-15,24-73 16,-47 25 0,-1 72-1,-24-25-15</inkml:trace>
  <inkml:trace contextRef="#ctx0" brushRef="#br0" timeOffset="137469.575">24578 9700 0,'24'49'47,"0"-25"-32,0 0-15,73 291 16,24-1-1,0-120-15,-49-1 16,-23-120 0,-25-73 62</inkml:trace>
  <inkml:trace contextRef="#ctx0" brushRef="#br0" timeOffset="163232.317">19933 3750 0,'0'-25'172,"-24"25"-156,0-48-16,-1 0 15,-47-1 1,72 25-16,-97-73 16,49 73-16,48 0 0,-25 24 15,1-24-15,0 0 16,0 24-1,0 0 32,24 24-47,-24-24 16,-25 72-16,25-72 16,-24 73-1,-25-1 1,49-23-16,24-1 15,-24 1-15,-1-25 16,25 24 0</inkml:trace>
  <inkml:trace contextRef="#ctx0" brushRef="#br0" timeOffset="164955.816">20078 3604 0,'0'-24'16,"-24"0"-1,0 24 1,-25 0-16,-47-48 16,71 23-1,-47 25-15,-1-24 16,25-3024 0,24 6096-1,-1-3048-15,1 0 16,0 0-16,-73 49 15,97-25 1,-48 0-16,24-24 16,0 48-1,-1 1-15,1-49 16,24 24 0,0 24-16,-24-23 15,0 71 1,24-23-16,0-25 15,0 25 1,24 24 0,-24-49-16,24 0 15,0-23 1,-24-1-16,25 0 16,-1-24-1,0 0-15,0 0 0,73 24 16,0-24-1,-25 0 1,49 0 0,-72-48-16,72-49 15,-49 0 1,1 25 0,-49-25 15,-24 73-16,0 0 1,0-1-16,24-47 16,-24 48-1,24-122-15,0 122 16,-24-48-16,0 47 16,0-23-16,0 24 15,-24 24-15,0 0 16,0 0-1,0 0-15,-1 0 16,1 0-16,0-24 16,0 24-16,0 0 15,0 0 1,-1 0 0,1 0-16,0 0 0,-73 48 15,73-24-15,-24-24 16,23 24-16,-23 1 15,24-25-15,-49 24 16,-72 48 0,121-47-16,0-25 0,0 24 15,24 0-15,-25-24 16,1 0-16,24 24 16,0 0 15,0 1-16</inkml:trace>
  <inkml:trace contextRef="#ctx0" brushRef="#br0" timeOffset="170318.309">19449 4233 0,'0'25'219,"0"-1"-203,-24 0-16,-24 49 15,23-49-15,1 0 0,0 0 0,-24 49 16,-1-25-16,1-24 15,24 25-15,-25 23 16,25-48-16,24 1 0,-24-1 16,24 0-16,-24-24 0,24 24 15,-24 0-15,-1 1 0,1-25 16,24 24-16,-24 0 0,0-24 0,0 24 0,24 0 16,-97 73-16,24-24 15,49-25-15,-49 49 16,49-49-16,-24 1 0,48-25 0,-48 48 0,23-23 15,1-1-15,0-24 0,-24 49 0,23-49 16,-23 0-16,24 25 0,24-25 16,-24-24-16,-1 48 15,1-48-15,0 24 16,24 1-16,-24-1 16,-25 24-16,25-24 15,24 0-15,0 1 0</inkml:trace>
  <inkml:trace contextRef="#ctx0" brushRef="#br0" timeOffset="176966.134">17804 6096 0,'73'0'16,"-146"0"-16,194 24 0,-97-24 15,1 0-15,23 0 47,-24 0-47,0 0 0,-24-48 16,49 24-16,-25-1 0,-24 1 0,24 0 0,0 0 15,-24-24-15,24 48 0,-24-25 16,0 1-16,-48 24 156,0-24-140,-1 24-1,1-24-15,24 24 16,0 0-16,-1 0 16,25 24 31,25 121-32,23 0 1,24 73-1,98-145 1,96-25-16,97 24 16,-121-192-1,-73-122 1,-145-194 0,-193 25-1,-25 193-15,170 170 0,-48-25 16,-74 25-16,50 24 15,71 24-15,-23 0 0,24 0 16,0 0-16,0 0 0,-1 0 0,1 24 16,-24 48-16,48-47 0,-97 47 0,0 25 15,49 24 1,-1-24-16,-23-25 16,72-48-16,-24-24 0,24 49 0,-49-25 15,49 24-15,-24-48 0,24 49 0,-24-49 16,0 48-16,0 1 0,24-25 15,0 0-15,0 0 0,-25 0 0,25 49 16</inkml:trace>
  <inkml:trace contextRef="#ctx0" brushRef="#br0" timeOffset="177939.235">18288 5564 0,'-24'0'31,"24"24"-15,-73 73-16,-48 121 15,-121 265 1,49-144-1,-25 193 1,49-48 0,48-121-1,72-170 1,49-96 0,0-73-16,0 1 15,0-1 1,0 0-16,0 0 0,0 121 15,0 0 1,0-72 0,0-49-16,0 0 15,0 1 1,-24-25-16,48 0 78,146 96-62,-25-47-16,24-1 15,-96-24-15,604 146 16,-435-122-16,387-24 16,-532-24-16,629 49 15,-218-49 1,-412 0-1,-72 0 1,1 0-16,-25-25 63,0 1-48,24 0-15,24-73 16</inkml:trace>
  <inkml:trace contextRef="#ctx0" brushRef="#br0" timeOffset="178515.041">19135 5443 0,'0'48'31,"48"484"-15,73 1-16,-73-316 15,1-47-15,23 168 0,25-47 16,-49-49-16,-23-121 0,23-1 16,-24 1-16,73 73 0,-97-97 15,48 48-15,1-73 0,-1 49 16,1-24-16,-25 0 0,48 24 0,-48-49 16,1 1-16,23 24 0,0-49 15,-48-24-15,25 1 0,-25-1 0,24-24 16,0 0-1,0 0 1,-24 24-16,0 0 16,24 73-1,1 24 1</inkml:trace>
  <inkml:trace contextRef="#ctx0" brushRef="#br0" timeOffset="188723.476">30940 9289 0,'0'24'79,"-25"25"-64,-47 96-15,-73 194 31,48-49-31,49-97 16,48-96 0,-25 0-1,1-49-15,0 1 16,0-1 0,0 0-16,24 1 15,0-1 1,0 1-16,0-1 15,0-24-15,0 25 16,72 71 15,-23-120-31,-1 49 16,25-1 0,47 49-1,-71-24-15,48 23 16,24 49-1,-49-48 1,73 73 0,-72-49-16,-25-97 15,1 24-15,-25 0 0,24 25 16,-24-73-16,25 48 0,-25 1 16,-24-25-16,24 0 0,0 0 0,1 1 15,-25-1-15,0 0 0,24 0 0,-24 0 16,24 1-16,-24-1 15,24-24-15,-24 24 0,0 0 0,0 0 16,0 0 0,0 1-16,0-1 15,0 0 1,0 24-16,-24-23 16,0 47-16,-25 1 15,-47-1 1,-50 122-1,25-25-15,25-24 16,-1-24 0,-121 242-1,146-194 1,-49 73 0,48-24-16,73-145 15,-24-49 1,24 0-1,0 24 79,0 1-78,0-1-1,0-24-15,0 1 16</inkml:trace>
  <inkml:trace contextRef="#ctx0" brushRef="#br0" timeOffset="190716.169">30577 14514 0,'0'25'16,"24"-25"-16,-24 24 15,0 0-15,0 0 16,0 0 31,24-24-47,-24 24 16,0 1-16,24 23 15,1-48 1,-1 48-16,48 49 15,-72-73 1,24-24-16,1 0 16,-1 0-1,0 0 1,0 0 0,0 0-1,1 0 1,-1 0-16,-24-48 0,48 24 15,-48-25 1,0 25-16,24-48 16,-24 47-16,0 1 15,0 0-15,0 0 16,0-49 0,-24 73-1,0 0-15,24-24 16,-24 24-1,0 0 1,-1 0-16,1 0 16,0 0-16,0 0 0,0 0 15,-25 0 1,25 0 0,24 24-16,-24-24 15,24 25-15,-24-25 16,0 48-16,-1 73 15,1-24 1,0-73 0,24 0-16,0 0 15,24 0 1,0-24-16,1 0 16,-25 25-1,24-25-15,0 48 0,0-48 16</inkml:trace>
  <inkml:trace contextRef="#ctx0" brushRef="#br0" timeOffset="192052.442">30770 14369 0,'-24'0'46,"0"0"-30,-24 24 0,-1 1-16,1-25 15,-1 24 1,25-24-16,24 24 16,0 0-16,-24-24 15,0 24-15,24 73 16,0-73-16,0 25 0,0-1 15,0 0-15,0-23 0,24 23 16,0-24-16,-24 0 0,24-24 0,1 25 16,-1-1-16,0-24 0,0 24 15,0-24 17,1 0-32,-1 0 15,0 0 1,24 0-16,25 0 15,-1 0-15,-23 0 16,23 0 0,-47 0-16,23-24 15,-48 0 1,24 24-16,-24-49 16,24 1-16,-24-1 15,0 25-15,0-24 0,0-1 16,0 25-16,0 0 15,-24 24 1,-24 0 0,24 0-1,-1 0-15,1-24 0,-73 0 16,49 0 0,24-1-16,-25 25 0,49-24 15,-24 0-15,24 0 0,-24 24 16,0 0-16,0 0 31,0 0 0,-1 0-15,1 0 0,0 0-16,0 24 15,-25 0-15,-47 49 16,47-49-1,25-24-15,0 0 16,24 24-16,-24-24 0,24 24 16,0 0 15,0 1-31,0-1 16,0 0-16,0 0 15,0 0-15,0 1 16,24-25 62,0 0-62,0 0-1</inkml:trace>
  <inkml:trace contextRef="#ctx0" brushRef="#br0" timeOffset="199578.815">33310 9894 0,'-24'0'63,"-48"48"-32,-25 73-15,-48-24-16,72-24 15,25-49-15,-25 97 16,49-73-16,-24 1 0,48-25 16,-25 0-16,25 0 0,-24 49 15,24-49-15,-24-24 0,24 48 16,0-24-16,0 25 31,0-25 16,0 0-47,0 0 16,0 1-16,24 71 15,-24-47 1,73 47-1,-73-71-15,48 47 16,-48-48-16,0 1 0,73 47 16,-73-48-16,24 1 0,-24-1 0,24 0 0,0-24 15,-24 48-15,24-48 0,1 49 0,-25-25 0,48 24 16,-48-24-16,24 25 16,0-25-16,1 0 15,-1-24-15,-24 24 0,0 1 16,24-25-16,-24 24 0,24 24 15,-24-24-15,24 1 0,1-1 16,-1 0-16,-24 0 0,0 0 0,24-24 16,-24 25-16,24-25 0,-24 24 0,24 0 0,0 0 15,-24 0-15,0 0 16,25-24-16,-25 25 0,24-25 16,0 24-16,-24 0 0,24-24 0,-24 24 15,24-24-15,-24 24 0,0 1 0,25-25 16,-25 24-16,24-24 0,-24 24 15,0 0 17,0 0-17,0 1 32,0-1-47,0 24 16,0 1-1,0-25-15,0 0 0,0 24 0,0-24 0,-24 49 16,24 0-16,0-49 16,0 0-16,-25 0 0,25 0 0,0 1 15,0 47-15,0-48 0,0 25 0,0-25 16,-24 24-16,24 1 0,0-25 0,-24-24 0,24 48 0,-24-24 0,24 25 16,-24-1-16,-1 49 0,1-24 15,24-25-15,-24 49 0,0-49 0,0 0 16,0 25-16,-1 48 0,25-97 15,-48 121-15,48-96 0,0 23 16,0 1-16,-24 24 0,24-49 16,-24 0-16,24-23 0,-25-1 0,25 24 0,0-24 15,0 25-15,-24-1 0,24-24 0,-48 25 16,48-25-16,0 0 0,-24 49 16,-1-49-16,25 48 15,-24-47-15,0-1 0,24 24 0,0-24 16,0 0-16,0 25 0,-24-1 0,24-24 15,0 25-15,0-25 0,0 0 0,0 0 0,-24-24 16,24 25-16,0-1 0,0 0 0,24-24 78,0 0-62,0 0-1</inkml:trace>
  <inkml:trace contextRef="#ctx0" brushRef="#br0" timeOffset="201042.493">30891 9265 0</inkml:trace>
  <inkml:trace contextRef="#ctx0" brushRef="#br0" timeOffset="202198.533">32464 15071 0,'0'24'63,"0"73"-63,0 72 31,0-96-31,48 48 16,0-49-1,49 1 1,-48-73-16,-1 24 15,49-24 1,-1-73 0,-71 73-16,-1-24 0,0 0 0,-24 0 0,24 0 0,25-49 15,23-24-15,-48 25 16,-24-49-16,25 72 0,-25 1 16,0-25-16,0 49 0,0 0 15,-25 0 1,25 0-16,-48 24 0,24-25 15,-25 25-15,49-24 0,-24 24 0,-24-24 16,-1 0-16,-23 0 0,23-25 0,1 25 16,-24-24-16,23 48 0,25-25 15,0 1-15,0 24 0,-1 0 16,1 0 31</inkml:trace>
  <inkml:trace contextRef="#ctx0" brushRef="#br0" timeOffset="203743.294">33310 9773 0,'0'24'47,"0"0"-31,0 1-16,0 23 16,0-24-16,24-24 15,1 24 1,-1-24-16,0 0 15,0 0 1,0 0 0,1 0-1,-25-24-15,24 24 16,-24-24-16,24 24 16,-24-24-16,0 0 46,0-1-46,0 1 16,0 0-16,0 0 16,0 0-1,-48-1-15,-1 25 16,49-24-16,-48 24 16,24 0-16,-1 0 15,1 0-15,24-24 16,-24 24-16,0 0 15,0 0 79,24 24-94,-24 25 16,24-25-16,-25 0 0,1-24 0,24 48 15</inkml:trace>
  <inkml:trace contextRef="#ctx0" brushRef="#br0" timeOffset="204694.034">30819 9168 0,'0'24'93,"0"1"-77,24-25-16,0 0 31,0 0-15,0 0-16,1 0 16,-1 0-16,0 0 15,0 0 1,-24-25 46,0 1-62,0 0 16,0 0 0,0-25-16,0 1 15,0 24 1,0 0-16,-24 24 15,0 0 17,0 0-17,24 24-15,-121 97 16,-24 121 0,145-218-16,-97 387 31,97-314-31</inkml:trace>
  <inkml:trace contextRef="#ctx0" brushRef="#br0" timeOffset="-213448.271">30843 8975 0,'0'48'79,"0"-24"-79,0 0 15,0 25-15,0-25 0,0 0 31,24-24 1,0 0-17,0 0 1,1 0 0,-1 0-16,0 0 78,-24-24 125,0 0-203,0 0 15,24-49-15,-24 25 16,0 24-16,0-1 16,0-23-16,0 24 15,-24 24 63,0 0-62,0 0-16,-1 0 16,1 0-1,24 24 1,-24-24 15,0 24-15,24 0-16,-24-24 15,24 25 64,0-1-33,0 0-30,0 0-16,0 0 16,0 0-16,0 1 15,0-1-15,0 0 16,0 0-16,24 25 16,24-25-16,-48 0 0,0 0 15,24-24-15,-24 24 0,25-24 0,-1 0 16,-24 25-16,24-25 15,0 0-15,0 0 16,1 0-16,-1 0 16,0-25-1,24 1-15,-48 0 0,25 0 16,-25 0-16,0-1 0,24 25 16,-24-24-16,0 0 15,24 24-15,-24-24 31</inkml:trace>
  <inkml:trace contextRef="#ctx0" brushRef="#br0" timeOffset="-212436.374">30940 9265 0,'0'24'31,"-25"0"-15,1 25-16,0-25 16,-49 121-16,73-121 0,-24 0 15,24 25-15,-24-25 0,0 0 0,24 25 16,0-25-16,-24 48 0,0-47 16,24-1-16,0 24 0,0-24 0,-25 49 15,25-49-15,0 0 0,-24 0 0,24 1 16,0-1-16,0 0 0,-24 0 0,24 0 0,0 1 15,0 23-15,0-24 16,-24-24-16,24 24 16,0 1 46,-49 96-46,49-97-16,-24 48 15,24-48-15,-24-48 79,24-48-64,-24 48-15,24-1 0,-24-23 16</inkml:trace>
  <inkml:trace contextRef="#ctx0" brushRef="#br0" timeOffset="-211840.071">30286 9942 0,'0'25'47,"0"-1"-31,25 169-1,-1-169-15,-24 25 0,0 23 16,24-47-16,-24 23 0,0-24 0,24-24 0,-24 24 16,0 1-16,24-1 0,-24 0 15,25 0-15,-25 0 0,24 0 0,0 25 16,0-25-16,-24 0 15,24-24-15,-24 24 0,25 1 0,-1-25 16,0 0 0,0-25-1,-24 1-15,24 0 16,49-49-16,24-23 16,-25 72-1,-23-25 1,-1 49-16,-24-24 15,0 0 1,-24 0 0,0-1-16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5:41:36.58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29609 11684 0,'24'121'62,"-24"-73"-62,0 1 0,0 144 16,0-144-16,0-25 0,25 48 0,-1 25 16,-24-73-16,24 25 0,-24-25 15,24 0-15,0 0 0,0 1 16,1-25-16,-25 24 0,24-24 0,0 0 15,0 0-15,0 0 0,1 24 0,23-24 16,-24 0-16,25 0 0,-25 0 0,0 0 16,24 0-16,-48-48 0,25 23 0,-1-23 15,0-97-15,-24 96 16,24-72-16,-24-24 0,24 49 16,-24 47-16,0-72 0,0 24 15,-24 73-15,0 0 0,24 0 0,0 0 0,-24 0 0,0-1 0,-1 1 16,1 24-16,0-24 15,0 24-15,0 0 0,-1 0 16,1 0-16,0 0 16,-24 24-16,-1 0 0,-23 25 15,47-25-15,1-24 0,0 48 0,-48 1 16,47-25-16,1-24 0,0 0 0,24 24 16,-24 0-16,0-24 15,24 24 1,0 1-16,-25 47 15,1 25 1,24-73-16,0 25 0,0-25 0,0 24 16,0 25-16,0-49 0,24 24 0</inkml:trace>
  <inkml:trace contextRef="#ctx0" brushRef="#br0" timeOffset="2597.967">28085 9289 0,'0'24'16,"24"-24"-16,-24 49 0,25 72 16,47 0-1,-24-73 1,1 0-16,-1-23 16,25-1-1,-25 48-15,1-72 16,23 25-1,1-1 1,-49-24-16,48-24 16,25-122-1,-48-23 1,-1-97 0,-48 193-16,0 1 15,0 48-15,-48-1 16,23 25-16,25-24 0,-24 24 0,0 0 15,0 0-15,0 0 0,-25 0 16,25 0-16,-24 0 16,24 24-16,-1-24 0,25 25 0,-24-25 15,0 0-15,0 24 0,0-24 16,24 24-16,-25-24 0,1 0 16,24 24-16,-24 0 0,0-24 15,24 25-15,-24-25 16,24 24-16,-25-24 0,25 24 0,-24 0 15,24 25-15,-24-25 16,24 0-16</inkml:trace>
  <inkml:trace contextRef="#ctx0" brushRef="#br0" timeOffset="3357.238">28400 9725 0,'0'24'32,"0"0"-32,-73 170 15,73-146-15,-48-24 16,23 49-16,-71 96 0,-1 0 0,49-72 15,-146 193-15,121-144 0,1 23 16,-25 0-16,-96 170 0,120-146 16,25-120-16,-25 72 15,73-97-15,0-23 0,-24-25 0,0 0 78,0 0-62,-1 0-16,25-25 16,0 50-1,0 71 1,-24-71-16,24 47 16,0-23-16,0 72 0,0-49 0,0-48 15,0 121-15,0-120 0,24 47 0,25 25 16,-49-73-16,48 0 0,-24-24 15,-24 25-15,49-1 0,-25-24 16,0 0-16,0 0 0,0 0 16,1 0-16,-1 0 15,-24-24-15,24-25 0,-24-23 0,48-74 16,-48 1-16,0-48 16,0 169-16,0-25 0,-24-96 15,24 97-15,0 23 0,-24 25 0,24-24 16,-24 0-16,24 0 0,0 0 15,-24 24 1,-1 0 0,1 24-1,-24 24 1,24 1 0,-1-1-16,25-24 0,-48 0 0,24 25 15,24-25-15,0 0 0,-24-24 16,24 24-1</inkml:trace>
  <inkml:trace contextRef="#ctx0" brushRef="#br0" timeOffset="3841.097">27408 13039 0,'0'24'31,"-49"73"-15,-120 193-16,121-217 15,-97 144-15,120-168 0,-96 120 0,49-24 16,-1-24-16,-96 145 15,48-24-15,0 0 0,24-73 16,49-72-16,48-49 0,-24 25 0,-25-25 0,1 170 16,0-121-16,23-25 0,-23 49 15,24-24-15,-25-48 16,49-74 31,0-120-47,0 97 0,0 24 15,49-73-15,-1 48 0,-48 25 16</inkml:trace>
  <inkml:trace contextRef="#ctx0" brushRef="#br0" timeOffset="5080.227">27311 13232 0,'24'0'15,"0"24"-15,-24 25 0,146 338 16,23-24 0,73 290-1,24-145 1,24-97 0,-217-338-16,-49-25 0,49 49 15,-25-25-15,-24-23 0,0-49 16,0 24-16,1 0 0,-1-24 31,-24 24 94,0 1-125,0 23 16,0 0-16,0-24 0,0 25 0,0-25 15,0 97-15,24-73 16,-24-23-16,24-1 0,-24 0 16,24-24-16,1 0 15,-1 0 1,0 0-1,0 0-15,25 0 16,-25-48 0,0-25-1,73-72-15,-73 48 16,0-24 0,-24 49-1,0-1 1,0 49-1,-24 24-15,0 0 16,0 0 0,-1 0-1,-23 24-15,-97 121 32,121-121-32,-97 73 0,121-49 15,-25-48-15</inkml:trace>
  <inkml:trace contextRef="#ctx0" brushRef="#br0" timeOffset="5811.015">28932 9386 0,'0'145'16,"72"24"0,74 122-1,95 168 1,74 170-1,-146-338 1,-72-98-16,-49-96 0,73 72 16,-96-145-16,-25 1 0,24-25 15,0 0-15,0 0 32,0 0-17,-24-25-15,0 1 16</inkml:trace>
  <inkml:trace contextRef="#ctx0" brushRef="#br0" timeOffset="7113.647">25714 15942 0,'-24'0'31,"24"24"-15,-24-24-16,0 97 15,0-73-15,0 0 0,24 0 0,0 0 16,-49 73-16,49-73 16,-24 25-16,24-25 0,0 0 0,0 0 15,0 0-15,24 25 0,0-25 16,1 0-16,-25 0 0,24-24 15,0 0-15,0 0 0,0 25 0,25-25 16,-1 24-16,-24-24 16,25 0-16,-1 0 0,-24-24 15,0 24-15,49-73 0,-73 49 0,73-49 0,-73 49 16,48-73-16,-24 73 0,145-194 16,-96 97-16,-49 0 0,-24 73 15,24 24-15,-24-25 0,0 25 16,-24 24-1,0 0 1,0 0 0,0 0-1,-1 0-15,1 0 0,0 0 16,0 0-16,0 0 16,-25 0-16,1 0 15,24 0 1,0 0-16,-1 0 15,1 0 1</inkml:trace>
  <inkml:trace contextRef="#ctx0" brushRef="#br0" timeOffset="19964.577">30262 12555 0,'24'24'62,"1"-24"-62,71 121 16,-23-24-16,24 24 15,48 96 1,-48-120-16,-49-24 0,-48-49 0,97 121 16,0-48-16,-49 0 15,121 72-15,-145-121 0,73 73 16,73 49-16,-122-122 16,0-24-16,25 49 0,-49-49 15,0-24-15,-24 24 0,24-24 0,-24 24 16,25-24-16,-1 0 0,-24 25 15,-24-25 79,-1 0-78,1 24-1,0-24 1,24 24-16,-24-24 0,24 48 16,0 49-16,0 24 15,0-73 1,48 25-16,1-49 16,-25-24-16,0 0 15,0 0-15,0 0 0,1 0 16,-1 0-16,0 0 0,0 0 15,0 0-15,1 0 0,-1 0 32,-24-24-32,0 0 15,0 0-15,0-25 0,0 1 16,0-1-16,0 25 0,0-24 0,0 0 16,0-1-16,-24 25 0,-49-121 15,49 121-15,-25-49 16,25 49-16,0 24 15,0 0-15,24-24 0,0-1 0,-24 25 16,-1 0 15,1 0-31,0 0 0,0 0 16,24 25-16,-24-25 0,0 0 16,-1 0-16,1 24 31,0-24-16,24 24-15</inkml:trace>
  <inkml:trace contextRef="#ctx0" brushRef="#br0" timeOffset="20982.927">32198 14974 0,'24'0'62,"-24"24"-46,24 25-16,24 23 0,-24-24 0,25 25 15,-1-25-15,-48-23 0,73 47 16,-25-23-16,1 72 0,47-1 16,-23 1-16,-25-48 0,1-25 15,-25 25-15,0 24 0,0-25 16,-24-48-16,0 25 0,24-49 0,1 24 0,-25 0 15,0 0-15,0 1 0,0-1 16,-25-48 47,1-1-48,0 1 1,0 24-1,0 0 17,24 24-17,0 73 1,0 0-16,0-49 16,24 97-1,0-96 1,73-1-16,-73-48 0,0 0 15,25 0-15,-25 0 16,0 0-16,0 0 16,0 0-1,-24-24 1,0-24 0,-48-73-1,0 24-15,-49 0 16,73 49-1,-25 24 1,1-1-16,24 25 31,-1 0 32</inkml:trace>
  <inkml:trace contextRef="#ctx0" brushRef="#br0" timeOffset="22707.755">32996 16885 0,'0'24'94,"-49"49"-79,25-25-15,0 1 0,-24 23 16,-25 49-1,49-48-15,-49 23 16,1 1-16,48-48 16,-1 23-16,1-24 0,0-23 15,24-1-15,0 0 0,-24-24 0,24 24 0,-24 25 16,-25 23-16,49-48 16,-24 1-16,0 23 0,0 0 15,-1 1-15,1-1 0,0-24 16,0 49-16,24-49 0,0 0 15,0 25-15,0-25 16,-24-24 0,24 48 124,0-24-140,0 1 0,24-1 0,-24 24 16,48 1-16,-24-49 0,1 24 16,-1-24-16,0 48 0,24-48 0,-23 0 15,-1 24-15,0-24 16,0 0-1,0 0-15,-24-24 32,0 0-32,0-49 15,0 49-15,-24-24 0,24 24 16,-24-49-16,24 25 16,-48 48-16,48-25 0,-25 25 15,1 0-15,0 0 16,0 0-1,0 0 1,24 25 0,-25-25-16,25 24 0,0 0 15,-24-24-15,24 24 0,0 0 16,0-48 46,24 0-62,-24 0 0</inkml:trace>
  <inkml:trace contextRef="#ctx0" brushRef="#br0" timeOffset="25447.006">33238 16958 0,'24'24'47,"-24"0"-31,121 145-16,-97-145 0,49 97 15,-73-96-15,72 71 0,1 50 16,-49-122-16,24 48 0,1 1 0,-25-1 15,24-23-15,-24-25 0,-24 49 0,0-25 16,0 49-16,0-25 16,0-48-16,0 25 0,0-25 15,0 0-15,0 0 0,0 1 16,0-1 0,0 0 77,-24 0-93,0 0 0,24 1 16,-24-25-16,24 24 0,0 0 16,0 0-16,24-24 31,24 0-31,-48-24 31,0 0-15,0 0 31,0-25-32,0 25-15,-24 0 0,-24-49 16,24 25-16</inkml:trace>
  <inkml:trace contextRef="#ctx0" brushRef="#br0" timeOffset="26570.695">31690 14805 0,'-25'0'31,"25"72"-31,-72 73 16,48-48-1,-49 121 1,49-97 0,0 24-16,24 0 15,0-72 1,0-25 0,0 25-16,0-49 15,0 0-15,-25 73 16,25-73-1,0 0 1,-24-24 0,0 0 15,0 0-31,24 24 0,-24 0 16,24 1-1,0-1-15,0 0 16,0 0-1,0 0-15,0 1 16,0-1-16,0 0 16,24 0-16,24 0 15,49 49 1,0-49 0,-25 0-16,-47-24 15,-1 0-15,0 0 16,-24-24 15,0-48-15,0 47-16,-48-96 0,-1 49 15,25 23 1,-24 49-16,23 0 31,25 25-15,-24-25-16,0 24 15,0 0-15,24 24 16,0-23-16,-24-1 16,24 0-16,0 0 47,-25-24-32</inkml:trace>
  <inkml:trace contextRef="#ctx0" brushRef="#br0" timeOffset="27082.266">31327 16474 0,'-49'24'16,"25"0"-16,97-72 0,-170 120 15,97-47-15,-24-1 0,0-24 16,-1 48-16,-23 0 0,24-23 0,0 23 15,-49 0-15,25 1 0,-1-1 16,1 49-16,-1-49 16,-23 25-16,-25 24 0,25-25 15,23-23-15,-48 47 0,1-23 16,-1 24-16,0 72 16,25-72-16,23 0 15,49-73-15,-24-24 0,0 0 94,48 48-63,0-24-31,73 97 16,-49-72-1,1-25-15,-49-48 47,0-73-31,-24 73 0,24-73-16,0 73 0,0 0 15,0-1-15,0-47 0,0 23 16,0-23-16,0 48 0,0-49 15,0 49-15</inkml:trace>
  <inkml:trace contextRef="#ctx0" brushRef="#br0" timeOffset="28602.04">31157 16546 0,'0'25'32,"0"23"-17,0 218 1,0-24-1,0-24-15,0-194 16,0 24-16,0-24 0,0 49 0,0-49 0,25 0 0,-25 25 0,0-25 16,0 0-16,0 24 0,24-23 0,-24 71 0,0-47 15,0-1-15,24-24 0,-24 1 16,0-1-16,0 0 0,0 0 16,0 0-16,0 1 15,0-1 1,0 0 31,0 0 0,48-24-47,-24 0 15,-24 24-15,25-24 16,-1 24-16,0-24 15,-24 25-15,24 23 16,49-24 0,-49 0-1,0-24-15,-24-24 47,0 0-47,0-24 16,0 23-16,0 1 15,-48-24-15,24 48 16,-25-24 0,-72 0-1,-24-1 1,48 25 0,73 25-16,0 23 15,24-24-15,0 24 16,0 1-16,48-1 0,25 25 15,-25-49-15,25 0 0,-1 0 16,-23-24-16,-25 0 0</inkml:trace>
  <inkml:trace contextRef="#ctx0" brushRef="#br0" timeOffset="42444.888">30069 11491 0,'-24'0'0,"-1"0"31,1 0-15,-24 0 0,24 0-1,-97 0-15,24 0 16,73 0 0,-25 24-16,25 0 15,0 0-15,24 0 16,-24-24-16,0 0 0,24 49 0,-25-25 15,25 0-15,-24 0 0,24 0 47,0 1-15,-24-1-17,0 24 1,24-24-1,0 1-15,0-1 16,0 0-16,0 73 16,24-1-1,0-47 1,-24 23 0,49 1-16,-1 24 15,49 0 16,-49-73-15,0 0 0,-23-24-16,23 24 15,0 0 1,98 49 0,-50-25-1,-47-48 1,-25 0-1,0 24-15,0-24 0,0 0 0,1 0 16,-1 0-16,24 0 16,-24 0-16,1 0 15,-1 0-15,0 0 0,0 0 16,0 0-16,-24-24 16,0 0-16,25 0 15,-25-25-15,24 25 0,-24-24 16,0 24-16,0 0 0,0-1 0,0-47 15,0 48-15,0-1 0,0 1 0,-49-48 16,49 23-16,-24 25 16,-24-24-16,48 23 0,-24 1 15,24 0-15,-25 0 16,25 0-16,0 0 16,0-1-16,0 1 15,0 0-15,-24 0 0,24-25 16,-24-47-1,0 71-15,24 1 0,-24-24 16,-25-1-16,25 49 16,0-24-16,24 0 0,-24 24 0,0-48 15,-1 24-15,-23 24 0,24-25 16,0 1-16,-1 24 0,1 0 16,0 0-16,0 0 15,0-24-15,-25 24 0,25 0 16,0 0-16,0 0 47,24 24 0,0 0-16</inkml:trace>
  <inkml:trace contextRef="#ctx0" brushRef="#br0" timeOffset="51282.37">29391 12676 0,'0'24'16,"0"73"0,0-25-16,0-47 0,-24 71 15,-24-23-15,24-25 0,-1 49 0,-47 48 16,24-24-16,-1-72 0,-23 96 15,47-73-15,1 25 16,0-49-16,24 1 0,0-25 0,0 0 31,24-24-31,49-24 16,-49 24 0,24-48-16</inkml:trace>
  <inkml:trace contextRef="#ctx0" brushRef="#br0" timeOffset="51519.425">30286 12724 0,'25'0'0,"-1"49"15,73 144-15,24 73 16,72 121-1,-145-290-15,25 0 0,0 24 16,-25-49-16,97 73 16,-121-120-16,1-1 0,71 0 0,-72 0 15,1 0-15,47 25 16,-48-1-16</inkml:trace>
  <inkml:trace contextRef="#ctx0" brushRef="#br0" timeOffset="57199.722">24578 2419 0,'0'24'16,"0"0"-1,0 49 1,0-49-16,0 0 16,24 1-16,-24-1 0,24-24 15,48 24-15,1-24 16,0 0-16,-1 0 15,-48 0 1,1-48-16,-1 48 16,0-25-16,-24 1 15,24-24 1,-24 24-16,0-25 16,0 1-16,0 24 0,0 0 15,0-25-15,-24 49 0,24-24 0,-24-24 16,-25 23-16,49 1 15,-24 24-15,24-24 0,-24 0 16,0 24-16,0 0 16,-1 0-1,25 24-15,-24-24 16,24 24-16,-24-24 16,0 0-16,24 49 0,-24-25 0,-1 0 15,25 0-15,-24 25 16,0-25-1,24 0 32,24-24-31,-24 24-16,0 0 0,24-24 0,-24 24 16,0 1-16,25-1 0,-25 0 0</inkml:trace>
  <inkml:trace contextRef="#ctx0" brushRef="#br0" timeOffset="60506.537">25086 2734 0,'0'24'78,"24"0"-62,97 145-16,-97-145 15,121 194-15,-48-73 16,-73-120-16,-24-1 15,48 24-15,25 25 0,-25 23 16,-24-71-16,1 23 0,96 97 16,-73-72-1,25-1-15,-25 1 16,-24-73-16,0 24 0,-24 0 16,25 25-16,-1-49 0,-24 24 0,24 0 15,-24 0-15,24 0 0,-24 1 16,24-25-16,-24 48 0,24-48 0,1 24 15,-25 0-15,24-24 16,-24 25-16,24-25 0,-24 24 203,0 0-203,0 0 16,0 24-16,24-48 0,-24 25 0,24-1 15,1-24 1,-1 0 15,-24-24 63,0-1-94,-73-47 16,73 24-16,-72 23 15,47 1 1,1 24 31,0 0 31,0 0-62,24 24-1,0 1-15,0-1 0,-24-24 16,24 24-16,0 0 15,0 0-15,0 0 0,0 1 16,0-1 0,0 0-1,24-24 95,0 0-95,0 0 1,0 0 0,1 0 15,-1 0 0,0-24-15,0-25-1,0 49-15,1-24 16</inkml:trace>
  <inkml:trace contextRef="#ctx0" brushRef="#br0" timeOffset="61125.716">26150 4645 0,'0'24'31,"-121"97"-16,73-49 1,-194 194 0,48-24-16,-72 97 31,193-218-31,-47 121 16,71-121-1,25-73-15,24-24 16,0 1 78,48 71-79,-48-71-15,0-1 0,49-24 16,-25 24-16,0 0 15,0-24-15,0 0 16,-24-24 15,0 0-31,0-97 16,0 24 0,0 73-16,0 0 15,0-1 1,0 1-1,0 0 1,0 0-16,0 0 0,49-97 31</inkml:trace>
  <inkml:trace contextRef="#ctx0" brushRef="#br0" timeOffset="63755.457">26343 4766 0,'25'0'31,"-25"24"-31,48 73 16,121 217 0,-72-145-1,0-48 1,-25 0 0,-23 0-1,23-48 1,-47-49-16,-1 0 0,0 0 15,0 1-15,-24-1 16,24 0-16,1 0 0,-1-24 16,-24 24 62,24 49-63,-24-49-15,48 73 16,-24-25 0,1-47 46,-1-25-62,-24-25 78,24-71-62,-24 71-16,0 1 16,0 0-16,0 0 15,-24 24-15,0-24 16,24-1-16,-25 1 15,-47 0 1,48 24 47,24 73-48,0-1 1,-49 1-16,49-1 15,0-47 1,25-25 62,-1 0-62,0 0-16,0 0 15,0 0 32,0 0-31,-24-25 0,25 25-1,-25 25 188,-25-25-203,-120 193 16,-97 97 0,49-24-1,120-145 1,1-24-1,48-48 1,-1-1-16,-23 49 31,0-1-15,-1 25 0,49-48-1,0-25 1,0 1 140,0-25-156,24 73 16,49-1 15,-49-71-31,0-25 0,1 0 0,-25 24 16,24-24-16,0 0 15,0 0 1,0 0-16,1 0 15,-25-24 17,0-1-17,0-23-15,0 0 16,0-25-16,0 25 16,0 24-16,0-25 15,0 25 1,0 0-16,-25 24 47,1 0-16,0 24-31,-49 0 16,1 49-1,48-49-15,-1-24 31</inkml:trace>
  <inkml:trace contextRef="#ctx0" brushRef="#br0" timeOffset="68937.793">24747 2734 0,'-49'72'78,"25"-48"-78,-48 97 15,48-97-15,-49 49 0,49-25 0,-49 25 0,49-25 16,-73 49-16,0 24 0,49-73 16,-73 122-16,97-98 0,0-23 15,0-1-15,-73 121 16,0-23 0,24-50-1,73-71 1,-24-25 46,24 24-62,-48 0 16,24 0-16,0 25 16,-1-25-16,25 0 218,-24-24-218,24 24 16,0 0-16,-24-24 0,0 121 31,24-72-31,0-25 0,0 0 16,24-24-16,0 0 15,0 24-15,1-24 0,-1 0 0,0 0 16,24 0-16,-24 0 0,25 0 16,-25 0-16,0 0 0,25 0 0,-25-24 15,24 24-15,1 0 16,-25-24-16,0 24 0,0-24 16,-24-1-16,0 1 0,24 24 15,-24-24-15,25 24 0,-25-73 16,0 49-16,24 24 0,-24-72 0,0 48 15,0-25-15,0 25 0,0 0 0,0-25 16,-49 1-16,25 24 16,0 24-16,0 0 0,0 0 15,-1 0-15,1 0 16,0 0-16,0 0 0,24 48 0,-73 25 16,49-49-16,0 0 0,0 25 15,-25 23-15,-23 1 0,72-25 0,-49 49 16,25-25-16,0-47 0,24-1 15,-24 48-15,24-23 0,0-25 16,-24 24-16,-1-24 0,25 1 47,73-25-47,0 0 16,-1 24-16,122-24 15,-98 0-15</inkml:trace>
  <inkml:trace contextRef="#ctx0" brushRef="#br0" timeOffset="71435.422">23102 3604 0,'48'0'31,"291"97"-31,362 24 15,-410-72-15,338-49 16,-315 0-16,-72 0 0,24 0 16,-121 0-16,-48-25 0,145 1 0,-24 0 0,-122 24 15,74-73-15,241 1 16,-338 48-16,-25-1 0,-24 1 16</inkml:trace>
  <inkml:trace contextRef="#ctx0" brushRef="#br0" timeOffset="72301.583">31254 3048 0,'0'24'0,"24"0"0,49 73 16,-49-48-16,24-25 16,1 0-16,-25 0 0,0 0 15,25 1-15,-1-25 16,-24 24-16,25-24 0,-1 0 0,-24 0 15,24 0-15,-23-24 16,-1-1-16,-24 1 0,0 0 16,0-24-16,0 23 0,0 1 15,0 0-15,-24 24 0,-1-24 16,1 0-16,0 24 0,24-25 0,-24 25 16,-24 0-16,23 0 0,1 0 0,-24 0 0,24 0 15,-49 0-15,-24 0 0,73 25 16,-24-25-16,23 0 0,-23 24 0,-49 24 15,49-24-15,0 1 0,23-1 16,25 0-16,-24-24 16,24 24-16,0 0 15,0 1-15,0 23 16,0-24-16,0 0 0,0 0 0,0 1 0,24 71 16,25 1-1,-25-48-15</inkml:trace>
  <inkml:trace contextRef="#ctx0" brushRef="#br0" timeOffset="73844.786">31302 3629 0,'-48'96'62,"0"-71"-62,24 23 0,-49 25 0,49-25 0,-121 121 0,-1 1 16,-23 23-16,0 25 15,96-97-15,-96 72 16,72-48-16,73-145 0,-97 194 16,97-170-16,-25 25 0,-23 47 15,48-72-15,24 25 0,-49-1 16,25-48 78,24 24-79,-48 25-15,24-49 16,-49 121-1,25-97-15,48 0 0,0 25 0,0-25 16,24-24 0,0 0-16,24 0 15,-23 0-15,-1 0 16,0 0-16,0 0 0,-24-24 16,0-1-16,24 25 31,0-48-31,1-25 15,23-48-15,-48 0 16,0 97 0,-24 24 15,0 24-15,-1-24-1,25 25-15,-24-25 16,0 0-1,24 24 32,0 0-47,-24 73 16,24-73-16,-24 73 31,24-73-31,0 24 94,-49 49-78,25-73-16,-315 533 15,49-1 1,121-217-16,0 24 15,48-25-15,-73 98 16,146-267-16,-1 49 16,49-194-16,0 0 0,0 0 15,0-72 17,24 24-32,73-267 15,-48 195-15,-25 47 0,24-72 0,170-217 16,-97 168-1,-73 74-15,1 23 16</inkml:trace>
  <inkml:trace contextRef="#ctx0" brushRef="#br0" timeOffset="75114.578">29778 5951 0,'0'24'15,"0"24"1,170 170 0,-170-194-16,193 218 15,1 0 1,-25-48 0,-145-170-16,97 121 15,-96-121-15,-1 0 16,0 25-16,0-1 15,0-24-15,-48-24 63,24-24-63,0 0 0,-48 0 16,24 0-1,24 72 16,24 121-15,-24-144-16,48-1 16,25 121-16,-49-121 0,0 0 15,0 0-15,0-24 16,1 0 0,-25-24 30,0 0-46,-25 0 16,1 0-16,0 24 16,0 0-1,24 24 1,-97 24 0,97-24-1,-24-24-15,-49 121 0,73-96 0,-24-1 16,0 0-16,0 24 0,-25 97 15,25-120-15,-24 71 0,24 1 16,-1-48-16,1-1 0,-24 97 16,24-121-16,-1 25 0,1-1 0,24-24 15,-24 0-15,0 49 0,-24 24 0,23 0 16,1-25-16,24-24 0,-48 49 16,24-24-16,24-25 0,0 1 15,24-49 16,-24-49-15,0 25-16,48-49 16,-24 49-16,1-24 15,-1-1 1,48 1 0,-72 24-16,24 24 15,25-24-15,-49 0 47,0-1-31,-24 1-16,24 0 0,-49 24 15,25 0 1,0 0-16,0 24 16,-49 73-16,49-73 15,0 0-15,24 0 0,-24-24 16,48 0 15,0-24-31,0-24 0,0 0 0,1 23 16</inkml:trace>
  <inkml:trace contextRef="#ctx0" brushRef="#br0" timeOffset="75594.552">28666 7451 0,'0'24'16,"0"0"-16,0 0 15,0 25 1,0-25-16,0 24 16,0 1-1,0-1-15,0-24 16,48 49-1,-24-49-15,0-24 16,1 0 0,23 0-1,-24-48-15,49-49 16,-49 48 0,0 25-16,0 0 0,-24 0 0,0 0 31,0-1-31,0 1 15,0 0-15,-24 24 0</inkml:trace>
  <inkml:trace contextRef="#ctx0" brushRef="#br0" timeOffset="76680.698">31593 3871 0,'0'24'16,"24"-24"-16,194 266 16,-49-24-1,-48-97-15,-48-97 16,-1 49-16,-48-49 0,49 1 0,-1 72 15,49-73-15,-121 0 0,49 1 16,-1-25-16,1 0 0,-25 0 0,-24 1 0,48-1 0,0 0 16,-23 0-16,-1-24 0,-24 24 15,0 1 95,0-1-110,24 24 15,-24 1-15,0-25 0,24-24 0,0 0 16,1 0 0,23-49-1,-48-23 1,24-49-1,-48 121 1,-49 0 0,-72 48-1,73-24-15,-98 97 16,122-48-16,0-1 16,96 195-1</inkml:trace>
  <inkml:trace contextRef="#ctx0" brushRef="#br0" timeOffset="83157.837">31980 3290 0,'0'-24'31,"-24"24"-15,-1 0-16,1 0 15,0 0-15,0 0 16,0 0 0,-1-24-16,1 24 15,0 0 1,0 0-1,0-25-15,0 25 0,-1 0 16,1 0 0,0 0-1,0 0 1,0 0 0,-1 0-1,25 25 1,-24-25-16,0 0 15,0 0-15,0 0 32,-1 24-32,1-24 0,0 0 15,0 0 32,0 0 0,24 24-31,-25-24-16,1 0 15,24 24 1,-24-24-16,0 0 0,0 24 16,-73 73-1,97-73-15,-24 0 16,0 25-16,-1-1 0,25-24 15,-24 1-15,24 23 0,-24-48 32,24 24-1,24-24-15,0 0-1,1 0-15,23 24 16,-24-24-16,0 0 0,1 25 15,47-25 1,-48 0-16,0 0 16,1 0-16,-1 0 0,0 0 15,0 0 1,25 0 15,-25 0-15,0 0-16,0 0 15,0 0 1,1 0 15,-1 0-15,-24-25 0,24 1-16,0-24 15,25-49 1,-49 24-16,24 73 0,0-24 0,-24 0 15,0 0-15,0 0 94</inkml:trace>
  <inkml:trace contextRef="#ctx0" brushRef="#br0" timeOffset="91388.627">13450 7039 0,'24'0'78,"49"0"-62,-25 0-16,25 0 0,-49 0 0,218-24 16,-170 0-16,49 0 0,24 0 15,242-25-15,25 49 16,-291-24-16,241 24 0,-265 0 0,266 0 15,-24 0-15,-25 0 0,-169 0 16,678 49-16,-678-25 0,218 0 16,121-24-16,-363 24 0,241 0 15,98 0-15,-315 1 0,-48-25 16,169 0-16,121 0 0,-97 0 0,-144 0 16,144-25-16,339 1 0,-508 0 15,24 24-15,-24 0 0,0-24 0,217 24 0,-265 0 0,0-24 0,-1 24 16,98-24-16,-98 24 0,49 0 15,-97 0-15,25-25 0,72 25 16,-73 0-16,-24 0 16,0 0-16</inkml:trace>
  <inkml:trace contextRef="#ctx0" brushRef="#br0" timeOffset="97349.499">16619 14127 0,'0'24'32,"0"1"-17,0-1-15,-24 24 16,24 1 0,0-25-16,0 97 31,0-97-16,48 49-15,25-1 16,23 1 0,-23-49-1,-49-24-15,0 0 16,49-218 0,-49 25-1,0 47-15,-24 122 16,-24-24-1,0 48 48,24 24-63,-24 0 16,0 0-16,-1-24 0,1 49 15,0-25 1,0 0-16,0-24 15,24 24 79,0 1-94,0-1 16,0 48-1,0 1-15,0-25 16</inkml:trace>
  <inkml:trace contextRef="#ctx0" brushRef="#br0" timeOffset="99691.261">17078 14659 0,'25'25'156,"47"23"-140,-48-48-1,49 48-15,-49-23 0,0-1 16,1 0-16,71 24 15,-96-23-15,73 23 0,-49-24 16,0 0-16,49 49 0,-49-49 0,0 0 0,0 0 16,1 1-16,96 96 0,-25-25 15,-71-71 1,23-1-16,-24 0 16,0-24-16,0 0 15,1 24-15,-25 0 16,24-24-16,0 0 15,0 25-15,0-1 157,1 24-157,71 73 15,-71-121-15,-1 48 0,24-23 0,1 23 16,-1-24 0,-24-24-1,0 0-15,73-193 16,-24-98-1,-49 122 1,-24 96-16,0 25 16,-24 24-16,24 0 0,-25 24 15,1 0 48,24 24-63,-24 48 15,-24 49 1,23-96-16,25-1 0,-24 0 16,24 0-16,0 0 0,-24-24 15,24 25-15,0-1 16,-24-24 0,24 24 62,24-24-63,0 0 1,-24 24-16,24-24 16,-24 24-16,25 1 15,-1-1 1,0-24-16,-24 24 15,24-24-15,0 0 141,1 0-125,-25 24-16,24-24 15,-24 24-15</inkml:trace>
  <inkml:trace contextRef="#ctx0" brushRef="#br0" timeOffset="100513.261">18772 15651 0,'24'0'78,"-24"24"-62,48 49-16,73 121 16,-72-98-1,96 98-15,-24-25 16,48 73 0,-120-194-16,23 49 15,-48-73-15,0 1 0,73 96 16,-48-73-16,-25 0 0,0-48 15,-24 25 157,73 71-156,-25-72 0,-24 1-16,-24-1 15,24-24-15,1 0 31,-25-24-15,0-1-16,0-120 16,0 121-16,0 0 0,0-24 15,-25 23-15,1 1 0,24 0 0,-24 24 16,0 0-16,0 0 16,24-24-16,-25 24 15,1 0 1,0 0-16,0 0 15,24 24 17,0 0-32,0 0 15,0 25-15,0-25 0,0 24 16,24-48-16,0 0 94,0 0-94,1 0 0,-1 0 15,0 0-15</inkml:trace>
  <inkml:trace contextRef="#ctx0" brushRef="#br0" timeOffset="101264.752">20175 17127 0,'48'0'0,"-48"24"110,49 24-95,47 98-15,-71-98 16,-1 0-16,73 49 16,-73-48-16,0-1 0,24 0 0,-24-24 15,25 25-15,-25 23 0,24-47 0,-48-1 16,25 24-16,-1-24 0,0 25 0,0-25 16,0 0-16,-24 0 0,49 25 15,-25-25 16,-24 0 48,24-24-79,25 73 15,-25-25-15,0-24 16,24 25-16,-24-25 15,1-24 1,-25-73 31,0 49-47,0 0 0,0-25 16,-25-23-1,25 48-15,-48-25 16,0 49 15,24 0-15,24 25-1,0-1 1,0 48 0,0 25-16,0-73 15,24 25-15,48 23 16,-48-48-1,1-24 17,-25-24-17,48-24-15,0-1 16</inkml:trace>
  <inkml:trace contextRef="#ctx0" brushRef="#br0" timeOffset="101750.376">21457 18288 0,'0'24'31,"-24"-24"-15,24 24-16,-24-24 16,-1 0-16,25 25 15,-24-25-15,24 48 16</inkml:trace>
  <inkml:trace contextRef="#ctx0" brushRef="#br0" timeOffset="104532.072">21288 18022 0,'-25'0'16,"1"0"-1,0 0-15,0 0 16,0 0-16,-1 0 15,1 0-15,0 0 16,0 0 0,24 24-16,-24-24 15,0 0 1,24 24-16,-25-24 0,25 25 16,-24-25-16,24 24 62,0 0-62,0 24 16,0-24-16,0 1 0,0-1 15,24-24-15,-24 24 0,25 0 0,23 0 16,-24 1-16,24-1 16,-23 0-1,-25 0 1,24-24-16,0 0 31,-24 24-31,24-24 16,0 0-1,1 0 32,-1 0-31,-24-24-16,24 24 15,-24-24-15,0 0 16,0 0-16,0-1 16,0 1-1,24 24 1,-24-24-16,0 0 16,0 0-1,0-1-15,-24-23 16,0 48-16,0-48 15,-25-25-15,25 49 16,0 24 15,0 0-15,-1 0 0,1 0-16,0 0 0,0 0 15,0 0-15,0 0 0,-1 0 16,25 24-16,-24-24 15,24 24 17,-48 1-17,48-1-15,-49 72 16,25-71 0</inkml:trace>
  <inkml:trace contextRef="#ctx0" brushRef="#br0" timeOffset="107006.122">18506 14974 0,'-24'24'0,"-1"-24"31,25 24-15,-24-24-16,0 25 15,0-25-15,0 0 16,-1 24-16,1 48 15,-24-48-15,48 49 0,-24-73 16,-1 97-16,1-73 0,24 49 16,0-49-16,-24 48 0,24-47 15,0-1-15,0 0 0,0 0 0,0 24 0,0 1 16,0-1-16,0-24 0,0 1 16,0-1-16,24-24 0,-24 24 0,0 0 15,24-24-15,-24 24 0,25-24 16,-1 0-16,0 25 0,24-1 15,-23-24-15,-1 0 16,0 24-16,0-24 0,0 0 16,1 24-16,-1-24 0,0 0 15,0 0-15,0 0 0,0 0 16,1 0-16,23 0 16,-24 0-16,0 0 15,49-72-15,-49 47 16,25-71-1,-49-1 1,0 48-16,0-23 0,0 24 16,0 23-16,0-23 0,0 24 0,0 0 0,0-1 15,0 1-15,0 0 0,0 0 0,0-49 16,0 25-16,0 24 0,0-25 16,0 25-16,-25 24 62,1 0-62,0 0 16,0 0-16,0 0 15,-1 0-15,1 0 16,0 0-16,-24 24 16,23-24-1,1 0-15,0 0 16,24 24-1,-24-24 17,24 25-32,-24-25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5:44:00.24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9507 7910 0,'24'0'125,"0"0"-125,146 49 16,-146-49 0,73 24-16,-73-24 15,0 0-15,0 0 0,0 0 16,0 0-1,1 0 1,-1 0-16,0 0 31,0 0 16,25 0 0,-25 0-47,0 0 0,24-24 16,1 24-16,-25 0 0,24 0 15,-23 0-15,-1 0 0,24 0 16,-24 0-16,0 0 16,1 0-16,-25-24 0,24 24 15,0 0 1,0 0-1,-24-25-15,24 25 0,1 0 16,23 0-16,0 0 0,-23 0 16,-1 0-16,0 0 15,0 0-15,0 0 0,1 0 0,-1 0 16,0 0 0,-24-24 30,0 0-30,0 0-16,-24 0 16,24-1-16,-24 25 15</inkml:trace>
  <inkml:trace contextRef="#ctx0" brushRef="#br0" timeOffset="2336.157">13522 7910 0,'25'0'16,"-1"-24"-1,24 24 1,-48-24-16,24 24 0,25 0 15,-25 0-15,24 0 16,25-24 0,-25 24-16,-23 0 0,-1 0 0,-24-24 15,24 24-15,0 0 0,0 0 0,73 0 16,-73 0-16,0 0 16,1 0-16,23 0 0,0 0 15,-23 0-15,-1-25 0,24 25 16,25 0-16,-49 0 0,0 0 15,-24-24-15,24 24 0,0 0 16,25 0 0,23 0-16,-47 0 15,-1 0-15,48 24 0,-47-24 16,-1 25-16,169 71 0,-144-96 16,-25 0-16,0 25 0,0-25 0,49 0 0,-49 0 15,0 24-15,25-24 0,-25 0 16,0 0-16,0 0 0,0 0 0,25 0 15,-25 0-15,0 0 16,0 0-16,0 0 0,1 0 16,-1 0-16,0 0 31</inkml:trace>
  <inkml:trace contextRef="#ctx0" brushRef="#br0" timeOffset="7492.682">9192 8007 0,'-24'0'110,"0"0"-110,-24 0 0,-1-24 15,25 24-15,-24 0 0,23 0 0,1-24 16,0 24-16,-24 0 0,24 0 16,-1 0-16,1 0 15,0-24-15,0 24 0,0 0 16,-1 0-16,1 0 0,0 0 15,0 0-15,-25-25 0,49 1 16,-48 24-16,0 0 16,48-24-16,-25 24 0,1 0 0,-24 0 15,24 0-15,24-24 0,-49 24 16,25-24-16,0 24 0,0-25 16,0 25-16,-1 0 15,1 0 1,0 0 31,0 0 0,24-24-16,-24 24-16,-1 0 1,1 0-16,0 0 0,0 0 16,-25-24-16,25 24 15,0 0-15,0 0 16,0 0 0,24-24-16,-24 24 15,-1 0-15,1 0 0,0 0 16</inkml:trace>
  <inkml:trace contextRef="#ctx0" brushRef="#br0" timeOffset="44956.423">4959 13958 0,'0'24'32,"24"-24"-17,0 0-15,1 0 16,-1 0 0,0 0-1,0 0 1,0 0-16,1 49 15,192-25 1,-47 48 0,-122-72-16,-24 24 0,0-24 0,1 0 0,-1 0 15,48 25-15,-47-25 0,-25 24 16,24-24-16,0 0 0,0 0 16,0 0-16,0 0 15,1 0 1,-1 0-1,73 24-15,-49 0 16,170 49-16,-122-49 16,74 24-16,-98-23 15,1-1-15,-25-24 16,1 24 0,-25-24-1</inkml:trace>
  <inkml:trace contextRef="#ctx0" brushRef="#br0" timeOffset="46409.524">6943 14031 0,'24'0'32,"0"0"-17,0 0-15,0 0 16,1 0-16,23 0 15,-24 0 1,0 0-16,1 0 16,-1 0-16,0 24 15,0-24-15,0 0 0,1 0 16,-1 0-16,0 0 16,0 24-1,0-24 32,0 0-47,146 0 31,-146 0-31,145 24 16,-120-24 0,-1 24-16,-24-24 15,0 0-15,1 0 16,-1 0-16,0 0 0,24 0 15,-23 0-15,-1 0 0,24 0 0,-24 0 0,1 0 16,23 0-16,-24 0 0,25 0 0,-25 0 16,0 0-16,0 0 0,0 0 0,25 0 15,-25 0-15,0 0 16,24 0-16,-23 0 0,-1 0 0,0 0 16,73 0-16,-73 0 0,24 0 15,1 0-15,-25 0 0,0 0 16,0 0-16,0 0 0,1 0 0,-1 0 0,48 0 15,-47 0-15,23 0 0,0 24 16,25-24-16,-49 0 16,-24 25-16,97-25 0,-73 0 0,0 0 0,25 0 15,-25 0-15,0 0 16,0 0-16,25 0 0,-1 0 16,0 0-16,-23 0 0,-1 0 15,0 0-15,0 0 0,0 0 0,1 0 16,23 0-16,0 0 15,-24 0-15,1-25 0,23 25 0,-24 0 16,0 0-16,1 0 0,23 0 16,0 0-16,-23 0 0,23 0 0,25 0 15,-49 0-15,0 0 0,0 0 0,0 0 0,25 0 16,-1 25-16,-24-25 0,0 24 0,1-24 0,47 0 16,-48 0-16,1 0 15,-1 0-15,0 0 0,0 0 0,0 0 16,1 0-16,-1 0 15,0 0-15,24 0 0,25 0 16,-25 0 0,1 0-16,-25 0 15,24 0 1,25 0-16,-25 0 16,-24 0-16,49 0 15,-49 0 1,24 0-16,-23 0 0,-1 0 15,0 0-15,0 0 16,0 0-16,-24 24 78</inkml:trace>
  <inkml:trace contextRef="#ctx0" brushRef="#br0" timeOffset="179238.498">12821 8515 0,'-24'0'32,"-25"0"-17,-23-24-15,-243-49 16,-338-120-1,-266-25 1,242 146-16,241 72 16,-265 0-1,314 0-15,96 24 16,-192 24 0,47 49-1,-24 0 1,267-1-16,72-96 0,-24 73 15,72-73-15,-96 48 0,-25 25 0,-120 24 16,48-1-16,-97 50 16,242-122-16,-24 24 15,48 1-15,25-1 16,-25 0-16,48-24 0,1 49 16,0 0-16,-1 72 15,25-121-15,0 24 0,24-23 0,-24 71 0,0-47 0,24-25 16,-25 145-16,1-120 0,24 23 0,-24-23 0,24-1 15,-48 170-15,48-170 0,0 73 16,0 24-16,24 49 16,48-49-16,-23 48 0,-1-144 15,-24 23-15,194 219 0,-97-122 0,97 97 16,-170-218-16,25 25 0,120 96 0,-144-145 0,47 49 16,74 72-16,-1 0 0,121-24 15,-48-24-15,-121-49 0,290 49 16,-145-73-16,-24 1 15,24-1-15,73-24 0,266-49 16,-363 1-16,-145 24 0,580-97 16,-338 0-16,169-48 15,-97-1 1,0-23-16,-121 23 16,97-120-16,-169 72 15,-121 146-15,24-73 0,-49 24 16,49-49-16,-48 74 0,-25 23 15,1-72-15,-25 0 16,-24 48-16,0 49 0,0-98 0,-24 122 0,24-48 16,-25-25-16,-23 0 0,24 0 0,-170-314 15,146 339 1,0-1-16,-73-72 16,0 24-16,-170-24 31,-120-121-16,387 241-15,-73-47 16,25 48-16,23 0 0,1 24 16,24 0-16,-1 0 15,1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5:49:39.83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7064 6870 0,'24'0'47,"73"0"-31,-73 0-1,0 0-15,97 0 0,-73 0 0,1 0 16,144-24-16,-120 24 0,-25 0 16,121 0-16,-120-24 0,72 24 15,-73 0-15,73 0 0,-24 0 16,-73 0-16,24 0 0,25 0 0,0 0 16,-49 0-16,145 0 15,-96 0-15,48 0 16,-49 0-16,-48 0 0,97 0 15,-48 0-15,-49 0 0,0 0 0,170 0 16,-122 0-16,49 0 16,-96 0-16,-1 0 0,73 0 0,-25 0 0,73 0 15,0 0-15,-72 0 16,0 0-16,47 0 16,-71 0-16,-1 0 0,73 0 15,-24-24-15,48 24 0,-24-25 16,0 25-16,218-24 15,-218 24-15,96 0 0,1 0 16,-121 0-16,48 0 16,24 0-16,-72 0 0,-49 0 15,49 24-15,-73-24 0,49 0 0,-25 0 0,-23 0 16,47 0-16,-24 25 0,73-1 16,0-24-16,-48 0 0,-25 24 15,1-24-15,72 24 0,24-24 16,-48 0-16,-25 0 15,25 24-15,-25-24 0,1 0 0,-25 0 16,122 0-16,-122 0 0,25 0 0,-25 0 16,-24 0-16,97 0 0,-72 0 0,-1 0 0,194-24 15,-170 24-15,74-24 16,96 0-16,-25-25 16,-144 49-16,24 0 0,24-24 15,-49 24-15,-24 0 0,49 24 16,24 1-16,-24-1 0,48 24 15,-72-24-15,96 25 0,-121-25 0,98-24 0,-98 24 16,218 24-16,0 1 16,-145-49-16,339 24 15,-315-24-15,169-48 16,-241 48-16,145-49 0,-122 1 16,-47 48-16,-25-24 0</inkml:trace>
  <inkml:trace contextRef="#ctx0" brushRef="#br0" timeOffset="1543.907">7378 6677 0,'-24'0'93,"0"0"-77,0 0-16,-1 0 0,1 0 0,0 0 16,0 0-16,0 0 0,-1 0 15,1 0-15,0 0 0,0 0 16,0 0-16,-1 0 0,1 0 15,0 0-15,-24 0 0,23 0 16,1 0-16,0 24 0,24 0 141,24-24-141,0 24 15,49 0-15,-49 25 0,25-25 16,-25-24-16,24 48 16,1-23-16,-1 23 15,-24-48-15,0 0 0,1 0 16,-1 0-16,0 0 15,0 0-15,0 0 16,0 0-16,-24 24 16,25-24-16,-1 0 15,0 0 1</inkml:trace>
  <inkml:trace contextRef="#ctx0" brushRef="#br0" timeOffset="2521.87">19715 5806 0,'24'48'47,"1"1"-47,120 120 16,-73-97-1,73 74 1,-96-98 0,-25-24-16,24 25 31</inkml:trace>
  <inkml:trace contextRef="#ctx0" brushRef="#br0" timeOffset="2937.961">20054 5927 0,'0'24'62,"-24"24"-46,-25 49 0,25-73-16,24 0 15,0 1 79</inkml:trace>
  <inkml:trace contextRef="#ctx0" brushRef="#br0" timeOffset="4364.644">20199 5927 0,'-24'0'47,"0"0"-47,24 24 16,-49 0 0,49 0-16,-24 0 15,-24 73 1,-1 0-1,25-49-15,24-23 16,0-1 109,0 0-125,0 0 16</inkml:trace>
  <inkml:trace contextRef="#ctx0" brushRef="#br0" timeOffset="4858.433">20610 6120 0,'121'0'47,"-48"0"-32,-1-24-15,-23 24 0,23-24 16,-23 24-16,-1 0 0,25 0 15,-49 0-15,24 0 0,25-24 16,-49 24-16,49 0 16,-49 0-16,0 0 0,24 0 15,-23 0-15,-1 0 0,0 0 0,0 0 16,0 0-16</inkml:trace>
  <inkml:trace contextRef="#ctx0" brushRef="#br0" timeOffset="5472.195">21384 5782 0,'25'0'47,"-1"0"-47,0 0 16,97 48 0,0 49-16,-97-73 15,0-24-15,0 24 0,25 0 16,-25-24-16,0 0 0,0 24 15,1-24-15,-25 25 63,0-1-47,-25-24-16,-23 97 15,24-73-15,0 0 0,-1 0 0,25 0 16,-48 25-16,24-25 0,24 0 15,-24-24-15,24 24 0,-25 1 16,50-25 93,120-73-93</inkml:trace>
  <inkml:trace contextRef="#ctx0" brushRef="#br0" timeOffset="5888.492">22376 5854 0,'0'24'31,"0"1"-31,73 265 16,-1-97-1,-23 49-15,-25-169 16,0 48-16,0-97 0,0 73 16,-24 24-16,49-25 0,-25 25 15,0-48-15,-24-49 0,0 0 0,0-48 47,-24-121-31,-24-121-16,48 24 15,0 24-15</inkml:trace>
  <inkml:trace contextRef="#ctx0" brushRef="#br0" timeOffset="6558.507">22618 5612 0,'24'24'63,"73"49"-63,0 24 15,-25-25-15,-72-23 16,0-25-16,25 0 0,-25 0 0,0 25 15,0-25-15,0 0 0,0 0 0,0 25 0,0-25 16,0 0-16,0 0 0,0 0 0,0 25 16,0-25-16,-25 0 31,1-24-31,0 0 16,0 0-1,0 0-15,-1 0 16,1 0 109,0 0-110,0 0-15,24-24 0,-49 24 16,25 0-16,0 0 16</inkml:trace>
  <inkml:trace contextRef="#ctx0" brushRef="#br0" timeOffset="7626.675">23658 5878 0,'-24'0'78,"-24"0"-63,-1 0-15,25 0 16,0 0-16,0 0 31,0 0-31,-1 49 0,-96 23 16,49 1-1,23-1 1,49-23 0,0-1-16,0 25 15,49 48 1,48-49 0,-73-48-1,0-24-15,-24-24 31,48-169-31,-48 169 16,121-267 0,-48 122-1,-73 145-15,0-25 16,0 25 0,24 0-16,-24-73 15,0-48 1,0 121-16,0 0 0,0 0 0,0-73 15,0 24-15,0 25 0,0 24 0,-24-25 16,24 25-16,-24-24 0,24 23 0,0 1 16,-24 0-16,24 48 93,0 49-77,96 386 0,-47-289-16,23 168 15,-23-192-15,-49-25 16,0-73-16,0-24 0,24 49 0,-24 23 16,0-47-16,24 48 15,-24-122 32,48-144-31,-23 145-16</inkml:trace>
  <inkml:trace contextRef="#ctx0" brushRef="#br0" timeOffset="8017.297">24287 5636 0,'0'49'31,"0"-25"-31,0 97 16,0 0-1,0-97-15,49 97 0,-49-73 16,24 1-16,24 72 0,-48-97 16,24 24-16,25 25 15,-25-49-15,0-24 0,0 0 16,1 24-16,-1-24 15,0 0 1,0 0 0,0-24-16,0-24 0,1 24 15,23-25-15,0-48 0</inkml:trace>
  <inkml:trace contextRef="#ctx0" brushRef="#br0" timeOffset="8386.344">25182 5588 0,'0'73'32,"24"96"-32,25 145 15,23-168 1,-47-50 0,-25 1-1,0-73-15,-73 49 16,-24 24-1,73-49-15,-121 97 16,0 0 0,72-96-1</inkml:trace>
  <inkml:trace contextRef="#ctx0" brushRef="#br0" timeOffset="9646.454">21336 7959 0,'0'-24'16,"73"48"15,-49 0-31,24-24 15,25 48-15,-73-24 0,48 1 0,-24-1 16,25 24-16,-1-48 0,-24 24 16,0-24-16,1 0 0,-1 25 15,0-25-15,0 0 16,0 0-16,1 0 16,71-73-16,-71 73 0,-25-24 15,72-49-15,-48 49 0,-24-24 16,24 24-16,1-1 0,-25-23 0,0 24 15,0 0-15,0-1 0,0 1 16,0 0-16,24 97 63,-24-49-63,24 97 0,0-49 0,-24-23 15,24 168-15,25-71 0,-49-98 16,24 24-16,0 1 0,-24 0 15,24-25-15,-24-24 0,0 25 16,0-25 0,0 0-16,-24-24 62,-24 0-46,24 0-16,-49-48 0,25 23 15,-25-23 1,49-49 0,24 49-16,0 24 0,0-1 15,0-23-15,24 24 0,0-24 16,73-73-16,-49 96 16,25-71-16,-49 96 0,25-49 15,-25 25-15,-24 0 0,24 24 0,-24-24 16,24 24-16,0 0 15,1 0 17,-1 0-32,0 24 0,24 0 15,-24-24 1</inkml:trace>
  <inkml:trace contextRef="#ctx0" brushRef="#br0" timeOffset="10203.151">23126 7983 0,'48'0'63,"73"0"-48,-48 0-15,48 24 16,97-24-1,-1 0 1,-96 0 0,-96 0-16,-50 0 78,-23-24-78,48 0 15</inkml:trace>
  <inkml:trace contextRef="#ctx0" brushRef="#br0" timeOffset="10677.36">23779 7620 0,'24'0'16,"1"24"-16,96 25 15,-73-1 1,121 25-16,-96-1 31,24 1-15,-25-25-1,-72-24-15,0 0 32,0 1-17,0 96 17,0-97-32,-24 24 15,0-48-15,0 0 63,-1 0-16</inkml:trace>
  <inkml:trace contextRef="#ctx0" brushRef="#br0" timeOffset="11192.767">25376 7717 0,'0'24'31,"0"0"-31,0 339 16,-24 72-1,-25 146 1,25-339-16,24 0 15,0-121 1,0-73-16,0-48 47,-24-266-31,24 242-16,0-49 15,0 49-15,0-73 0,0 73 0,0-48 16,0 47-16</inkml:trace>
  <inkml:trace contextRef="#ctx0" brushRef="#br0" timeOffset="11670.679">25448 7572 0,'170'145'16,"-146"-145"0,48 48-16,-72-24 15,49-24-15,-25 25 0,-24-1 16,24-24-16,-24 24 0,0 0 15,0 0-15,24 25 16,1-1-16,-25 25 0,0-25 16,0-24-16,0 0 0,0 1 0,-25 23 0,25-24 15,-24 25-15,0 23 0,0-23 16,24-1-16,-24-24 0,-25 24 16,25-48-16,0 0 15,0 0-15,0 0 16,-1 0-16,1 0 0,0 0 15,0 0-15,24-24 16,-24 24-16,24-24 47,0 0-47,24-24 31</inkml:trace>
  <inkml:trace contextRef="#ctx0" brushRef="#br0" timeOffset="12619.458">26634 7717 0,'0'-24'16,"0"48"-16,-24-48 0,-1 24 31,1 0-15,24 24-16,-72 48 15,72-47-15,-25-25 0,1 48 16,0 0-16,24-23 0,-24 23 15,24-24-15,-24-24 0,24 24 16,0 0-16,0 1 0,-25-1 0,25 0 0,0 24 16,0-23-16,0-1 0,0 24 15,0 1-15,0-25 0,0 0 0,25 24 16,-25-23-16,0-1 0,24 0 0,-24 0 16,24-24-16,0 24 0,0 0 15,1-24-15,-1 0 0,0 0 16,0 0-1,0 0-15,1 0 0,-1-48 16,48-73 0,-23-24-16,47-49 15,-23 25 1,-25-97 0,-23 48-1,-25 170-15,0 0 0,0-49 16,0 48-16,0 25 0,-25 24 0,25-48 0,0-1 15,0 25-15,0 0 16,0 0-16,0 0 0,0 0 16,0-1-1,0 50 32,0-1-47,0 290 16,0-265-16,0 47 15,0 1-15,0-24 0,0 144 0,0-144 16,-24 96-16,24-72 0,-24-49 0,0 1 16,24 23-16,0-23 0,0-25 0,0 49 0,0-49 0,-24 24 15,-1 0-15,25 25 0,-24 24 16,0-49-16,24-24 16,0 1-16,0-50 46,73-96-30,96-145-16,-145 194 16</inkml:trace>
  <inkml:trace contextRef="#ctx0" brushRef="#br0" timeOffset="12988.692">27408 7644 0,'0'49'15,"-24"96"1,-25 24-1,25 73 1,24-145-16,0-49 0,0 121 16,0-120-16,24 23 15,0-23-15,1-25 0,-25 0 16,24 0-16,0 1 0,0-25 0,-24 24 0,24-24 16,-24 24-16,25-24 0,23 0 0,-24 0 15,0 0-15,1 24 0,-1-24 16,0 0-16,0 0 0,0 0 15,0-24-15,25-73 16,-25 49-16,-24 24 0,0-1 0,48-168 16,-48 169-16,25 0 0</inkml:trace>
  <inkml:trace contextRef="#ctx0" brushRef="#br0" timeOffset="13420.343">28666 7693 0,'96'145'16,"-192"-290"-16,217 362 16,-97-120-1,0-24-15,-24 72 16,-24 0 0,-49 73-1,73-97-15,-72 121 16,-1-1-1,25-120 1,48-96-16,0-74 31,0 25-31,0-97 0,0-145 16,24 145-16,-24 24 0,24 73 0,-24-73 16,0 1-16,24 47 15</inkml:trace>
  <inkml:trace contextRef="#ctx0" brushRef="#br0" timeOffset="13680.96">32754 8854 0,'-48'0'16,"96"0"-16,-121-24 0,49 24 15,0 0 1,24 48 0,-24 0-1,0 25-15</inkml:trace>
  <inkml:trace contextRef="#ctx0" brushRef="#br0" timeOffset="22919.151">7160 6846 0,'-24'0'16,"0"0"-1,0 0 17,0 0-32,-1-24 15,1 24-15,0 0 16,0 0-16,0 0 0,-1 0 0,1 0 15,0-24-15,0 24 0,-24 0 16,23 0-16,-23 0 0,-25 0 16,49 0-16,0 0 15,0 0-15,0 0 16,-1 0-16,1 0 16,0 0-16,0 0 15,-25 24-15,25-24 0,0 0 16,24 24-16,-24-24 15,24 24-15,-24 0 0,24 1 16,-24 23-16,24-24 0,-25 24 16,1 1-16,0-1 0,0 1 15,24-25-15,-24 24 0,-49 73 32,49-72-17</inkml:trace>
  <inkml:trace contextRef="#ctx0" brushRef="#br0" timeOffset="24934.426">7741 7039 0,'0'0'0,"-24"0"0,24-24 0,-24 24 15,-1 0-15,1 0 0,24-24 16,-24 24-16,-121-48 15,96 48-15,-71-24 16,47-1-16,0 25 0,25 0 16,-25 0-16,25-24 0,-49 24 15,25 0-15,23 0 16,25 0-16,0 0 0,0 0 0,0 0 0,-1 0 16,-23 0-16,24 0 0,0 24 15,-1-24-15,1 0 0,0 25 16,0-1-16,0-24 0,-1 24 0,1-24 15,0 0-15,0 24 0,0-24 16,0 0-16,-1 24 0,-47 0 0,48-24 16,-25 0-16,1 25 0,24-1 15,-1-24-15,1 24 32,24 0-1,0 73-16,0-49-15,0-23 16,0-1-16,0 0 0,0 0 0,0 0 16,0 1-1,0 23 1,0-24-16,0 0 0,0 0 16,0 1-16,0 23 0,0-24 15,0 25-15,0-25 0,0 0 0,0 24 16,0-23-16,0-1 0,0 0 15,24 0-15,-24 0 0,0 1 0,25-1 16,-25 0-16,48-24 0,-48 24 16,24-24-16,0 24 0,25-24 0,-25 0 15,24 24-15,-23-24 0,23 25 0,-48-1 0,48-24 0,-24 0 16,97 24-16,-72 0 0,-1 0 16,25-24-16,-25 25 0,-24-25 15,1 0-15,-1 0 0,0 0 16,0 24-16,0 0 0,0-24 15,1 0-15,-1 0 0,0 0 0,0 24 16,0-24-16,1 0 0,-1 0 0,0 0 16,0 0-16,-48 0 47,0-48-32,-25 24-15</inkml:trace>
  <inkml:trace contextRef="#ctx0" brushRef="#br0" timeOffset="25441.029">6749 7886 0,'24'0'32,"49"24"-17,24 1-15,-49-1 0,25 0 16,-25 0-16,0 0 16,1-24-16,-25 24 0,24-24 0,25 25 15,-49-1 1,24 0-16,-23-24 0,-1 48 15,0-23-15,-24-1 0,24-24 16,-24 24-16,0 0 0,0 0 16,0 1-16,-24-1 15,-24-24 1,-49 48-16,-121-24 16,121-24-1,73 0 1,0 0-1,24 25 48,24-25-32,0 0-15</inkml:trace>
  <inkml:trace contextRef="#ctx0" brushRef="#br0" timeOffset="-50187.902">7185 9023 0,'24'0'78,"0"0"-62,0 0-16,0 0 16,1 0-16,-1 0 15,0 0-15,0 0 0,0 0 0,49 0 16,-25 0-16,49 0 16,0 0-16,120 0 15,-120 0-15,24 24 16,0-24-16,-48 0 15,48 0-15,-49 24 16,73 1-16,-72-25 16,72 0-1,-72 0-15,-49 0 16,48 0-16,-47 0 16,23 0-16,25 0 15,-49 0-15,48 0 0,-23 0 16,47 24-1,-47-24-15,23 24 0,-23 0 16,23 0-16,-23 1 16,23-1-16,1 0 15,-25 0-15,25 0 16,-1-24 0,-23 0-16,-1 0 0,1 0 15,-1 0-15,0 0 0,25 0 16,-49 0-16,24 0 15,-23 0-15,-1 0 16,0 0-16,0 0 0,0 0 16,1 0-16,-1 0 15,0 25-15,0-25 0,0 0 16,25 0-16,-1 0 0,-24 0 16,1 0-16,-1 0 0,0 0 15,0 0-15,0 0 0,0 0 16,1 0-16,23 0 15,-24 0-15,0 0 0,25 0 16,-25 0-16,0 0 0,0 0 0,49 0 16,-25 0-16,1-25 0,-1 25 15,0 0-15,1 0 0,-25 0 0,0 0 16,25 0-16,-25 0 0,0 0 16,0 0-16,0 0 0,1 0 0,-1 0 15,0 0-15,49 0 0,-49 0 0,48 0 16,-48 0-16,25 25 0,23-25 15,-23 0-15,-25 0 0,0 0 0,0 24 16,49-24-16,-49 0 16,0 0-16,1 0 0,-1 0 0,0 0 15,0 0-15,0 0 0,0 0 0,1 0 16,-1 0-16,0 0 0,0 0 0,0 0 16,1 0-16,-1 0 0,0 0 15,0 0-15,0 0 16,1 0-16,-1 0 0</inkml:trace>
  <inkml:trace contextRef="#ctx0" brushRef="#br0" timeOffset="-48288.142">17562 8999 0,'0'24'15,"24"-24"-15,-24 24 0,25 25 16,-1-25-1,-24 0-15,0 0 16,0 0 0,-24-24 46,-25 25-46,25-25-16,0 24 0,0-24 0,0 0 15,-1 0-15,1 0 16,24 24-16,24-24 94,25 0-79,-25 0-15,0-24 16,0 24-16,0 0 0,1 0 16,-1-24-16,0 24 15,0 0-15,0 0 0,1 0 16,23 0-16,0 0 16,-23 0-16,23 0 15,-24 0-15,-24 24 0,24-24 16,-24 24-1,-24-24 17,24 24-17,-24-24-15,0 0 0,0 0 16,-1 0-16,1 0 16,0 0 30,0-24-30,-25 24 0,25-24-16,0 24 0,0-24 0,0 24 15,-1-25 1,1 25-16,24-24 16</inkml:trace>
  <inkml:trace contextRef="#ctx0" brushRef="#br0" timeOffset="-44628.941">6241 10450 0,'24'0'0,"1"25"31,23-25-15,-24 0-16,24 24 0,-48 0 0,73-24 16,48 48-16,24-24 15,-48 1-15,24 23 16,48-24-16,-72-24 16,0 24-16,24 1 15,24-25-15,-24 0 16,-24 0-16,120 0 15,-23 0-15,-49-25 16,-24 25-16,0 0 0,-24-24 16,-25 24-16,-23 0 15,-25 0-15,48 24 16,-48-24-16,25 0 0,-1 25 16,1-1-16,47-24 15,-47 0-15,23 0 0,1 0 16,-25 0-16,49-24 15,-73 24-15,0 0 16,1 0-16</inkml:trace>
  <inkml:trace contextRef="#ctx0" brushRef="#br0" timeOffset="-43483.315">18844 12773 0,'0'24'31,"0"24"-31,0-24 16,25-24 109,-1 25-125,-24-1 0,48 48 15,25 25-15,-73-49 0,48 25 16,-24-25-16,-24-23 16,0-1-16,0-48 78,0-25-63</inkml:trace>
  <inkml:trace contextRef="#ctx0" brushRef="#br0" timeOffset="-43134.694">19062 12507 0,'0'-25'31,"-24"25"-15,24 25-16,-24 23 0,-25 73 15,1 0 1,0 24 0,-1-72-16,-23 23 15,23-47-15</inkml:trace>
  <inkml:trace contextRef="#ctx0" brushRef="#br0" timeOffset="-42119.977">19280 13740 0,'0'24'47,"24"1"-32,-24 23-15,24-24 16,0 0-16,1 49 15,47 48-15,-23 0 16,47 24 0,1 0-16,-24 0 15,23-24-15,-23-48 0,24 48 0,-49-97 16,73 121-16,-24-48 0,-73-73 0,73 73 16,24 0-16,-49-25 0,-72-23 0,49-49 0,-49 48 15,72 0-15,-23-24 0,-25 1 0,0-1 16,0 0-16,0-24 0,1 48 0,-1-48 0,-24 25 15,24-25-15,-24 24 0,24-24 0,-24 24 0,24-24 0,-24 24 16,25-24-16,-25 24 0,24-24 0,-24 25 16,24-1-16,0-24 0,-24 24 0,-24-48 93,24 0-77,0-1-16,-24-23 0,24-25 16</inkml:trace>
  <inkml:trace contextRef="#ctx0" brushRef="#br0" timeOffset="-41781.191">20949 15119 0,'0'24'31,"0"0"-31,48 97 16,-23-24-16,-1 0 0,0 24 16,0-49-16,0 25 15,-24-24-15,0-1 16,0-47-16,0-1 15,-24 0 1,0-24-16,0 0 0,0 0 16,-1 0-16,-23 0 0,-25-24 15,49 24-15,-48-49 0,-49-23 16,0-1 0,24 1-16,97 47 0,-48 1 15,23 24 1</inkml:trace>
  <inkml:trace contextRef="#ctx0" brushRef="#br0" timeOffset="-39850.724">21530 15796 0,'0'25'109,"0"-1"-109,0 24 0,0 1 16,0-1-16,-25 25 15,1 23-15,0 25 16,0-24-16,0 0 16,-49 169-1,25-48 1,-1-25-16,-23 25 15,-25 24 1,73-121-16,0-25 16,24-71-16,0-1 15,0 24-15,0-24 0,0 1 16,0-1-16,24-24 78,97 0-78,-97 0 0,145 0 16,1 0-16,-1 0 15,24 0-15,25 0 16,-24 0-16,-25 0 16,49 0-1,-122 0-15,1 0 16,-48-24-16,-1 24 15,-24 0 1,-24-25 78,0 1-79,0-48-15,0 47 0,-48-120 16,-1-24 0,1 24-16,0 0 15,-25-25-15,-24-23 16,-48-97 0,73 144-16,-74-71 15,74 72-15,23 24 16,25 48-16,0 25 15,0 23-15,24 1 16,0 0 0,-24 24 15,24-24-15,-24 24-16,-1 0 15,1 0 1,24-24-16,-24 24 15,24-25 1,-24 25-16,0 0 16,-1 0-1,1 0 1,0 0 0,0 0 15,0 0-16,-1-24-15</inkml:trace>
  <inkml:trace contextRef="#ctx0" brushRef="#br0" timeOffset="-38439.531">26029 11878 0,'-24'0'0,"0"48"16,24 0-16,-73 146 15,-24 48-15,25 121 16,-25-25-16,0 243 16,0-49-1,-24 218-15,0 0 16,25-266 0,-74 96-16,49-120 15,73-267 1,48 1-1,0-73-15,0-73 0,24-24 16,0 1-16,-24-1 16,25-24-16,23 0 15,0 24-15,73-24 0,-48 0 16,48 24-16,169 25 0,-193-25 0,338 0 16,-96 24-16,314 25 0,-121-49 15,-72 0-15,24 0 16,-267 1-16,98-1 0,-97 0 15,-25 0-15,-48 0 0,-96-24 0,120 25 16,-121-25-16,25 24 0,0-24 0,-1 0 16,-48 0-16,25 0 0,-25 0 0,0 0 0,-24-24 62,0-1-62,0-47 16,-24-1-16,0-23 15,0-98-15,-49-241 16,-96-170-16,23 73 16,-144-146-16,-48-23 15,47 72 1,-47-49 0,120 219-16,97 241 15,48-48-15,25 121 16,0 0-1,-1-25-15,-48-47 16,97 193-16,-121-170 16,25 49-16,-49-49 15,120 146-15,-71-73 0,71 97 0,-47-73 0,-73-48 16,48 0-16,0 48 0,25 24 16,47 25-16,1 48 15,24-24-15</inkml:trace>
  <inkml:trace contextRef="#ctx0" brushRef="#br0" timeOffset="-37921.86">26174 11128 0,'0'0'15,"24"0"-15,49 48 16,-1 25-16,-23-25 16,72 49-16,0-25 15,0 49 1,-49-97-16,-23 1 15,-25-1-15,0 0 16,0-24 15,-24 24 1</inkml:trace>
  <inkml:trace contextRef="#ctx0" brushRef="#br0" timeOffset="-37599.894">27093 11152 0,'-24'24'16,"0"49"-16,0-49 15,-49 73-15,25-73 0,-1 97 16,-96 96-16,49-71 16,96-98-16,-73 97 15,25 73 1,23-121-16,25-73 15,0 24-15,-24 1 16,24-25-16</inkml:trace>
  <inkml:trace contextRef="#ctx0" brushRef="#br0" timeOffset="-36252.912">18723 13692 0,'0'24'78,"-24"0"-78,-48 97 16,-49 0-16,24 48 15,24-72 1,49 24-16,0-121 16,-24 121-16,48-97 0,-73 97 15,25 0 1,-25-48-16,25-1 15,-25 1-15,49 0 16,0-25-16,0 0 16,24-24 31,0 1 15,0 23-62,0-24 0,0 0 16,0 25-16,0-25 15,0 0-15</inkml:trace>
  <inkml:trace contextRef="#ctx0" brushRef="#br0" timeOffset="-35314.731">17853 15288 0,'-25'0'78,"1"25"-78,0-1 0,0 0 0,0 0 16,-1 0-16,-47 49 0,23-25 0,25 1 15,-24 23-15,0 1 0,-1-25 16,1 73-16,-1-72 0,49-1 16,-48 0-16,0 25 0,-1 24 0,25-49 15,-49 97-15,25-96 0,0 23 16,24-23-16,-73 71 0,24-23 16,25-24-16,-49 24 0,24-49 15,25 0-15,-49 73 0,49-48 16,0-1-16,-1 25 0,1-24 15,24-25-15,-1 25 0,-47 23 16,48-47-16,-25 23 0,25 1 16,0-25-16,0 1 0,0-1 0,-25 1 15,49-1-15,-24 0 16,24-24-16,0 1 0,73-25 78,-25 0-78,49 0 16,-73 24-16,73-24 0,96 24 15,25 24-15,24 1 16,-194-25-16,218 0 16,194 121-16,-73-24 15,-24-48 1,-97-1-16,73 25 15,-25-24 1,-193-25-16,-24-48 16,-49 0-16,-48 24 0,0-48 62,0 0-46,0-24-16,0 23 0,-24-47 15,24 48-15,-24-49 16,24-48-16,-24 24 16,-1-48-16,1 0 15,24 121-15,-72-145 0,23-73 16,-48-49-16,-96-144 16,24 24-16,-25-73 15,49 73 1,72 193-16,-23-48 15,96 217-15,-146-289 16,25 96 0,25 24-16,23 73 15,49 121 1</inkml:trace>
  <inkml:trace contextRef="#ctx0" brushRef="#br0" timeOffset="-33641.941">17732 14127 0,'0'24'31,"0"1"-15,0 144-16,24-24 15,-24-72-15,0-49 0,24 73 16,0 24-16,0 72 16,25-48-1,-49-96-15,24 47 0,0-23 16,0-49 0,1-24-16,-1 0 31,0 0-16,48-72-15,-47 47 0,47-47 16,1 23-16,-1-23 16,-47 72-1,-1-24-15,0 24 16,0 0-16,0 0 0,1-24 16,-25-1-1,48 25-15,-48-24 0,24 24 16,0-72-16,25 47 15,-49 1-15,24-24 16</inkml:trace>
  <inkml:trace contextRef="#ctx0" brushRef="#br0" timeOffset="-21795.122">19038 13619 0,'24'0'16,"-24"24"-16,0 1 15,24 23-15,0-24 0,1 0 16,23 73-16,49 48 16,-25 0-16,74 25 15,-1 23-15,-24-96 16,24 24-1,0 48-15,48 49 16,1 0-16,24-25 16,-1-48-1,-120-48-15,24-24 16,-97-73-16,0 24 16,-24-48 109,0 0-110,25-25-15,-1-48 0,24 25 16,-24 24-16</inkml:trace>
  <inkml:trace contextRef="#ctx0" brushRef="#br0" timeOffset="-21285.322">21167 15022 0,'0'25'16,"0"95"-1,0-23-15,0 48 16,0-48-16,0 24 16,0-48-16,0-1 15,0-23-15,0-25 0,0 0 16,0 0-16,-25-24 47,1 0-47,0 0 0,-121 0 15,-194-72 1,146 47-16,48-23 16,24 24-16,72 0 15,1 24 1</inkml:trace>
  <inkml:trace contextRef="#ctx0" brushRef="#br0" timeOffset="-18506.344">30166 11829 0,'0'0'0,"0"24"15,0 1-15,24-25 16,-24-25 31,-24 25-47,-49-121 0,-48-48 15,48 48-15,-48 24 16,25 1-16,-25-1 16,0 24-16,97 25 15,-49 24-15,-96-49 16,-25 49-16,-24 24 15,-120-24-15,96 24 16,-145 0-16,121 0 16,-121 24-16,145 0 15,24 25-15,25-49 0,96 24 16,-97 24-16,-48-24 0,97-24 16,24 24-16,-24 1 0,-24-25 0,96 0 15,-72 24-15,48-24 0,-120 24 0,23 0 0,97 0 0,-24 1 16,-121 23-16,25 0 0,23 1 0,-48 23 15,121 1-15,25-25 0,23 1 16,-24-25-16,49 24 0,0 25 0,23-73 16,-23 48-16,24-24 0,0-24 15,-1 25-15,1-1 0,-24 0 0,24-24 0,-25 48 0,25-48 16,0 25-16,0-25 0,-49 48 0,25 0 0,-1 25 16,25-49-16,-24 24 0,24 25 15,-1 0-15,1-25 0,0 49 0,0-1 16,24 50-16,0-74 0,0 49 0,0 0 15,0 0-15,0-48 0,0 48 0,0-73 0,0 49 16,0-49-16,0 97 0,0-72 0,0-49 0,-24 97 16,24-97-16,0 25 0,0 47 0,0-47 15,0-1-15,0-24 0,0 25 0,0-25 0,0 0 16,24 0-16,-24 25 0,24-25 0,-24 48 0,48 1 16,-23-1-16,-1 1 0,0 24 0,0 24 15,25-24-15,23 169 0,-48-145 16,25-25-16,-25 25 0,24 24 15,-24-48-15,1-73 0,-25 73 0,0-73 0,24 1 16,-24-1 47,-24-24 77,24-24-140,-25-1 0,25-47 16,0-49-16,73-73 15,48-120 1,-73 144-16,49-23 0</inkml:trace>
  <inkml:trace contextRef="#ctx0" brushRef="#br0" timeOffset="-17362.385">22691 11684 0,'-49'48'16,"98"-96"-16,-146 145 0,24 0 0,1-25 15,-1 1-15,-120 72 16,23 0 0,25-48-16,24 24 15,24 24-15,-23 97 16,23 169 0,0 121-1,49-193 1,-25-73-16,0-48 0,25-49 15,0-72 1,-25 0-16,25-1 16,48 1-1,-24-24-15,24-1 0,-25 25 0,25-49 0,0 25 16,0 24-16,0-49 0,0 97 0,0-72 16,0-25-16,0 1 0,25-1 0,-1 49 0,-24-73 0,24 48 15,0 1-15,25 24 0,-1 24 0,0-25 0,1 25 16,-25-72-16,48 144 0,25 1 15,-48-170-15,23 121 0,49 0 0,-24-24 16,0 24-16,-49-96 0,97 96 0,24 0 16,-96-97-16,48 49 0,73 24 15,-122-72-15,97 23 0,-120-23 0,144 47 0,-23 1 16,-74-73-16,122 73 0,0-24 0,121 96 16,-170-121-16,-48 1 0,97 47 0,48 25 15,-194-96-15,98 47 0,-74-48 0,-47 1 0,144 47 0,-72-24 16,-48-23-16,-1-1 0,1 0 0,72 24 0,-72-23 15,72 23-15,-49-24 0,1 0 0,48 25 0,-48-49 0,72 48 16,-23 1-16,-74-49 0,1 0 0,-25 24 0,25-24 16,-1 0-16,-23 24 0,23-24 0,-23 0 0,23 0 0,49 24 0,-48-24 15,-1 0-15,1 0 0,72 0 0,-97 0 0,25 0 0,0 0 0,47 0 16,-47 0-16,48 0 0,-24 0 0,-25 0 0,-23 0 0,-1 0 16,25 0-16,-25-24 0,49 24 0,-49-24 0,49 24 0,-49 0 15,1 0-15,23-24 0,1-1 0,-25 25 0,1 0 16,23-48-16,-23 24 0,-1 0 0,25-25 0,-25 1 0,0-1 15,49-23-15,-49 23 0,1 1 0,-1 0 0,25-49 0,-49 0 0,49 49 16,-49-25-16,48-24 0,-48 49 0,1-24 0,47-122 0,-23 73 16,23-24-16,-72 72 0,49-144 0,-25 71 15,-24 26-15,0 23 0,0-48 0,0 24 16,0 48-16,0 1 0,-24-98 0,24 122 0,-25-146 0,1 25 16,24 96-16,0-96 0,-24-49 0,0 1 15,0-1-15,-1 97 0,1-121 0,24 0 16,-24 49-16,0 96 0,-25-121 0,-23-24 0,48 25 15,-25-25-15,-23 48 0,-1-96 16,1-49-16,23 121 0,-23 73 0,-1-24 16,-24-97-16,1 72 0,-25 25 0,24 48 15,0-24-15,49 72 0,-25 1 16,1-25-16,47 49 0,1-1 0,-24 25 16,24 0-16,-1-25 0,25 25 0,-48 24 15,48-24-15,-24 24 0,24-24 0,-24 24 16,-1 0-1,1-24-15,24 0 16,-24 24-16,0 0 0,-24 0 0,23 0 16,1 0-16,24-25 0,-24 25 15,0 0-15,0 0 47,-1 0 16,-23 0-48</inkml:trace>
  <inkml:trace contextRef="#ctx0" brushRef="#br0" timeOffset="-15626.339">21409 14490 0,'-25'0'125,"1"-24"-125,0 24 0,-49-73 16,25 25-16,-49 0 16,25-1-16,-1 25 31,-701-460-15,605 339-1,24 48 1,72 25-16,49 48 0,0-25 15,-1 25-15,1-24 0,0 48 16,24-25-16,-24 1 0,0 24 0,-1-24 0,25 0 16,-24 0-16,0-1 0,24 50 140,0 23-140,0-24 16,0 25-16,0 47 0,24 25 16,-24 0-16,24-72 15,-24 23-15,0 1 16,0-1-1,0-23 1,0-1-16,0-72 47,0 0-47,0-25 0,0-47 16,0-50-16,-24 50 15,24 23-15,0 1 16,0 23-16,0 25 15,0 0-15</inkml:trace>
  <inkml:trace contextRef="#ctx0" brushRef="#br0" timeOffset="-15439.028">19594 13305 0,'24'0'0,"1"0"0,-1 0 0,48 0 15,-47 0-15,71 0 0,-23 0 0,-25 0 0,49 0 16,-24 0-16,-1 0 0,-48 0 0,73 0 15,-48 0-15,-25 0 0,0 0 0,0 0 16,0 0-16,-24 24 63,0 0-63,0 0 0,25 25 15</inkml:trace>
  <inkml:trace contextRef="#ctx0" brushRef="#br0" timeOffset="-1619.38">9555 13813 0,'-24'0'0,"-49"363"31,25-218-16,-121 290-15,-73 97 16,24-193 0,-72-73-1,72-72 1,194-146 0,0 25-16,-25-1 15,49-23 1,-24 23-16,24 1 15,0-25-15,0 1 0,0-1 16,24-48-16,-24 24 0,25-24 0,-25 24 16,24-24-16,-24 24 0,24-24 0,-24 25 0,24-25 15,0 0-15,25 24 0,-25 0 0,0 0 16,24-24-16,-23 24 0,96 25 0,0-25 0,-97 0 0,97 25 16,0-25-16,24 0 0,-97 0 0,73 0 15,0 1-15,73 23 0,-73-24 16,-49 0-16,49 0 0,0-24 0,0 49 0,-97-49 15,97 24-15,-48-24 0,120 24 0,-144-24 0,47 24 16,-23-24-16,0 25 0,47-25 0,98 0 16,-145 0-16,48 0 0,-49 0 0,25 0 0,0 0 15,-49 0-15,25-25 0,-49 25 0,24 0 0,-23-24 16,-25 0-16,0 0 16,0 0-16,0-1 0,-25 1 0,25 0 15,-48-24-15,48 24 0,-48-49 0,48 49 0,-73-73 0,25 24 16,23 1-16,1 23 0,-24-23 0,-1-25 15,-47-72-15,47 96 0,25-48 0,-73 0 16,49 0-16,-25-24 0,1 0 0,-1-24 16,-120-97-16,144 121 0,-72-49 0,0-48 15,-145-145-15,194 242 0,-49-49 16,-24 1-16,24 24 0,24-1 0,-24 49 0,97 49 16,-73-73-16,49 120 0,24-23 15,24 24-15,-25 24 0</inkml:trace>
  <inkml:trace contextRef="#ctx0" brushRef="#br0" timeOffset="-1064.491">13571 14055 0,'0'24'16,"24"-24"0,0 0-16,0 24 15,1 0-15,-1 0 16,-48-24 93</inkml:trace>
  <inkml:trace contextRef="#ctx0" brushRef="#br0" timeOffset="175.765">9821 12942 0,'-169'97'16,"338"-194"-16,-386 218 0,144-49 0,-72 74 15,121-98-15,-146 170 0,1 48 16,-49 121-1,-72 72-15,72 74 16,73-170-16,48-1 16,25 1-1,72-290-15,-49 169 0,1 24 0,48-73 16,0-120-16,-24-25 16,24-24-16,24-24 62,-24-24-62,73 24 16,-49 0-16,121 0 0,169 0 15,1 0-15,24 49 16,217-1-16,-193 0 0,121 49 16,-194-48-16,73 47 15,-121-47-15,-25-49 16,-120 0-1,-24-24-15,-49-1 0,24 1 16,1-48-16,-25-1 16,0-24-16,-24 0 15,0-23-15,0 23 16,0-24-16,0 48 16,0-24-16,0 1 0,0-25 15,-24 48-15,0-24 0,0-24 16,-49-48-16,-72-49 15,-49-169-15,-48 73 16,-120-170 0,95 194-16,98 120 15,97 74-15,23 47 16,25 25-16,24 0 0,-24 0 16</inkml:trace>
  <inkml:trace contextRef="#ctx0" brushRef="#br0">4137 3677 0,'0'24'16,"0"0"-1,0 1-15,0-1 0,24 0 0,-24 0 16,24-24-16,-24 24 0,0 1 0,0-1 16,24-24-16,-24 24 0,0 0 31,0 0-15,0 0-1,0 1-15,0-1 16,0 0-16,0 0 15,0 0 48,0-48 15,0-24-78,0 24 0,0-1 16,0 1-16,0 0 15,0 0 1,24 24 0,-24-24-16,25 24 0,-25-24 15,0-1-15,24 25 0,-24-24 16,24 24-16,-24-24 15,24 24-15,0 0 0,-24-24 16,0 0-16,24 24 16,1 0-1,-1 0 17,0 0 61</inkml:trace>
  <inkml:trace contextRef="#ctx0" brushRef="#br0">4886 3750 0,'0'24'63,"0"0"-63,-24-24 0,24 24 0,0 0 15,0 1-15,0-1 16,0 0-16,0 0 0,0 0 15,0 0-15,24-24 16,1 0 0,-25 25-16,24-25 15,0 0-15,0 0 16,-24-49 15,24 25-15,-24 0-16,0 0 0,0 0 0,25-25 15,-25 25-15,24 24 0,-24-24 0,0 0 16,0-1-16,0 1 16,-24 24-1,-1 0 17,1 0-17,0 0 1,0 0-16</inkml:trace>
  <inkml:trace contextRef="#ctx0" brushRef="#br0">5298 3798 0,'0'24'31,"24"49"-16,0-73-15,-24 24 16,24-24-16,-24 24 16,0 0-1,24-24-15,1 0 16,-1 0 0,0 0-1,0 0 1,-24-24-1,0 0 1,24 24-16,-24-24 16,0 0-16,0-1 0,0 1 0,0 0 15,0 0-15,0 0 0,-24-1 16,24 1-16,0 0 0,-24 24 16,24-24-16,0 0 0,-24 24 31,0 0-16,-1 24 1,1-24-16,0 24 0,0 0 16,0-24-16,24 24 0,0 1 0,-24-25 15,24 24-15,0 0 16</inkml:trace>
  <inkml:trace contextRef="#ctx0" brushRef="#br0">5709 3435 0,'0'24'47,"0"25"-47,24 23 16,-24-48-16,0 1 0,0-1 15,0 0-15,0 0 0,0 0 0,0 1 16,0-1-16,0 0 16,0 0-16,0 0 0,0 1 0,0-1 15,0 0-15,0 0 16,0 0-16</inkml:trace>
  <inkml:trace contextRef="#ctx0" brushRef="#br0">5588 3701 0,'24'0'15,"0"0"1,1 0-16,-1 0 0,0 0 16,0 0-16,0 0 0,1 0 15,-1 24-15,0-24 0,0 0 16,-24 25-16</inkml:trace>
  <inkml:trace contextRef="#ctx0" brushRef="#br0">5951 3750 0,'48'0'15,"-24"0"-15,1 0 0,-1 0 16,0 0-16,0 0 16,0 0-16,1 0 15,-1 0 63</inkml:trace>
  <inkml:trace contextRef="#ctx0" brushRef="#br0">6096 3750 0,'-24'0'16,"24"24"-16,0 0 15,0 97 1,0-97-16,0 0 0,0 0 16,0 1-16,0-1 15,24 0 32,0-24-47,0 0 0,1 0 16,-25 24-16,24-24 0,0 0 0,0 0 15,0 0-15,1 0 0,-25 24 16</inkml:trace>
  <inkml:trace contextRef="#ctx0" brushRef="#br0">6435 3871 0,'0'24'47,"0"0"-47,0 0 0,0 0 0,0 0 15,0 1-15,0-1 0,0 0 0,0 0 0,0 0 16,0 1-1,-25-74 32</inkml:trace>
  <inkml:trace contextRef="#ctx0" brushRef="#br0">6362 3725 0,'24'0'109,"0"0"-109,1 0 16</inkml:trace>
  <inkml:trace contextRef="#ctx0" brushRef="#br0">6580 3677 0,'24'0'0,"-48"0"0,72 0 16,-24 0-16,1 0 31,-1 24-15,-24 0 15,24-24-31,-24 25 0,24-1 15,-24 0-15,0 0 0,0 0 16,24 1-16,-24-1 0,0 0 16,0 0-1,0 0 1,0 0-16,0 1 16,-48-1-16,24 0 15,24 0-15,-24-24 16,24 24-16,-25-24 0,1 25 0,0-1 15,24 0-15,-24-24 16</inkml:trace>
  <inkml:trace contextRef="#ctx0" brushRef="#br0">7185 3919 0,'24'0'0,"0"0"31,0 0-15,0 0-1,1 0 1,-1 24-16,0-24 16,0 0-1,0 0 1</inkml:trace>
  <inkml:trace contextRef="#ctx0" brushRef="#br0">7330 4209 0,'24'0'31,"0"0"-15,0 0-16,0 0 0,1 0 16,-1 0-16,0 0 15</inkml:trace>
  <inkml:trace contextRef="#ctx0" brushRef="#br0">7644 3967 0,'0'24'16,"24"49"-1,-24-49-15,0 0 0,25 1 0,-25-1 16,0 24-16,0-24 0,24-24 16,-24 25-16,0-1 0,0 0 0,0 0 15,0-48 63,0 0-62,24 0-16,-24-1 0,0 1 0,24 0 16,-24-49-16,24 73 0,-24-24 0,0 0 15,25 24-15,-25-48 0,24 48 16,0 0 31,-24 24-47,0 0 15,0 0-15,24-24 0,-24 24 16,24 1-16,-24-1 0,0 0 16,24-24-1,-24 24-15,0-48 63,0 0-63,25-25 0,-25 25 0,0 0 0,24 24 15,-24-24-15,24 0 0,-24-1 0,0 1 16,0 0-16,24 24 62,-24 24-62,24 0 0,-24 25 16,0-25-16,25-24 0,-25 24 16,0 0-16,0 1 0,24-25 15,-24 24-15</inkml:trace>
  <inkml:trace contextRef="#ctx0" brushRef="#br0">8176 4161 0,'25'0'0,"-1"0"15,0 0-15,0 0 16,0 0-16,1 0 0,-25-24 15,24 24-15,0 0 0,0 0 0,0 0 16,0 0-16,1-25 16,-1 25-16,-24-24 0,24 24 15,0 0-15,-24-24 32,-24 24-1,0 0-31,24-24 0,-24 24 15,-1 0-15,1 0 16,0 0 15,0 0-15,0 24 0,24 0-16,0 0 0,0 1 15,-24-25-15,24 24 16,0 0-16,0 0 15,0 0 1,0 1-16,24-25 0,-24 24 16,24-24-16,-24 24 0,24-24 0,0 24 0,0-24 15,1 24-15,-1-24 16,0 0-16,0 0 31,-24-24-31,24 24 0,-24-24 0,0 0 0,0 0 16,25 24-16,-25-25 0,0 1 0,24 24 0,-24-48 15,0 24-15,0-1 0,0 1 16,24 0 0,0 24 77,0 0-93,1 24 16,-25 0 0,24-24-16,-24 25 15,0-1-15,0 0 16,0 0 0,0 0-16,0-48 46,0 0-46,0 0 16,0 0-16,0-1 0,0-47 16,0 48-16,0-1 0,0 1 15,24 24 48,0 0-32,0 0-15</inkml:trace>
  <inkml:trace contextRef="#ctx0" brushRef="#br0">9192 4137 0,'0'-25'94,"-24"25"-78,24-24-16,-24 24 0,24-24 0,-24 24 0,0 0 15,-1 0-15,25-24 0,-24 24 16,24 24 31,0 24-31,0-23-16,0-1 0,0 0 15,0 0-15,24-24 0,-24 24 0,25-24 16,-25 25-16,24-25 0,0 0 0,-24 24 15,24-24-15,0 0 16,1 0-16,-25-24 47,0-1-31,0 1-16,24 24 31,-24 24-16,24 1 1,-24-1-16,0 0 0,0 49 16,0-49-16,0 0 0,0 0 0,24 73 15,0-73-15,-24 0 0,0 0 0,0 25 0,0-25 0,0 145 16,0-144-16,0-1 0,25 0 0,-25 0 0,0 0 0,0 0 16,0 1-16,0-1 0,0 0 15,-25-24 32,1-24-31,0 0-16,0-1 0,0-23 15,-1 48-15,25-24 0,0 0 0,-24 24 0,0 0 0,0-49 16,24 25-16,-24 0 0,24 0 16,0 0 30,24 24-46,-24-25 16,48 1-16,-24 0 0,1 24 0,23-73 16,-24 49-16,-24 0 0,24 24 15,1-48-15,-1 23 0,0 1 16,-24 0-16,0 0 16,24 24-16</inkml:trace>
  <inkml:trace contextRef="#ctx0" brushRef="#br0">9507 4282 0,'0'-24'0,"0"48"0,24-73 0,0 49 15,-24-24 1,24 24-16,1 0 15,-25-24 1,24 24-16,0-24 16,-24 0-1,24-1 1,-24 1 15,0 0-15,0 0-16,0 0 0,0-1 15,0 1-15,-24 0 16,0 0-16,0 24 31,-1 0-15,1 0 0,0 0-16,0 24 15,0 0 1,24 0-16,0 1 15,-25-1-15,25 0 0,0 0 0,0 0 0,0 1 16,0-1-16,0 24 0,0-24 0,0 1 0,0-1 16,0 0-16,0 0 0,0 0 0,25 1 0,-1-1 15,-24 0-15,24-24 0,0 0 0,0 0 16,1 0 0,-1 0-1,-24-24-15,24 24 0,-24-24 0,24-1 0,-24 1 16,24 24-16,-24-24 0,25 24 15</inkml:trace>
  <inkml:trace contextRef="#ctx0" brushRef="#br0">10305 3919 0,'0'24'63,"0"0"-47,0 0-16,0 1 0,0-1 0,0 0 0,0 0 15,24 25-15,-24-25 0,0 0 16,0 0-16,0 0 15</inkml:trace>
  <inkml:trace contextRef="#ctx0" brushRef="#br0">10208 3677 0,'-24'0'16,"24"24"-1,-24-24-15,24 24 0,0 1 16,0-1-16,-24-24 0,24 24 0,-24 0 0,24 49 16,0-25-16,0-24 0,0 0 15,0 1-15,0-1 0,0 24 0,0-24 0,0 1 0,0-1 16,0 0-16,0 0 0,0 0 0,0 1 0,24-1 0,-24 0 15,48 24-15,-48-23 0,24-25 0,-24 24 0,25 0 16,-1-24-16,0 24 31,0-24-31</inkml:trace>
  <inkml:trace contextRef="#ctx0" brushRef="#br0">10426 3967 0</inkml:trace>
  <inkml:trace contextRef="#ctx0" brushRef="#br0">10644 3967 0,'24'0'0,"-24"24"47,0 1-47,0-1 0,0 0 15,0 24-15,0-23 0,24-1 0,-24 0 16,24 0-16,-24 25 0,25-1 16,-1-48-16,-24 24 0,24-24 31,0 0-15,0 0 15,1-24 16,-25 0-47,0 0 0,0-1 0,0 1 15,0 0-15,0-24 0,0-1 16,0 25-16,-25 24 16,1 0 30</inkml:trace>
  <inkml:trace contextRef="#ctx0" brushRef="#br0">11007 4064 0,'24'24'78,"-24"0"-62,24-24-16,-24 25 15,48-25 1,-23 24-16,-25 0 16,24-24-16,0 0 0,0 0 15,0 0-15,-24 24 16,25-24-16,-1 0 31,-24-24-15,24 24-1,-24-24-15,0 0 0,24 24 0,-24-25 16,0 1-16,0 0 0,0 0 16,0 0-16,-24 24 15,24-25 1,-24 25-16,0 0 31,24 25 0,-25-25-15</inkml:trace>
  <inkml:trace contextRef="#ctx0" brushRef="#br0">11466 3653 0,'24'0'32,"1"24"-32,-25 0 15,0 0-15,24 1 0,-24-1 0,0 0 0,24 0 16,-24 0-16,0 25 0,0-1 0,0-24 15,24 0-15,-24 25 0,24-25 0,-24 0 16,0 0-16,0 1 0,0-1 16,0 0-16,0 0 15,0 0-15</inkml:trace>
  <inkml:trace contextRef="#ctx0" brushRef="#br0">11418 3822 0,'24'0'15,"0"0"1,0 0 0,25 0-16,-25 0 0,0 0 0,0 0 0,1 0 0,-1 0 31,0 0-31,0 0 0,0 0 47</inkml:trace>
  <inkml:trace contextRef="#ctx0" brushRef="#br0">11829 3798 0,'49'0'16,"-1"0"15,-24 0-31,0 0 15,0 24-15,1-24 0,-1 24 0,0-24 16</inkml:trace>
  <inkml:trace contextRef="#ctx0" brushRef="#br0">11998 3846 0,'0'0'0,"-24"0"16,24 25-16,0-1 0,-24-24 15,24 24-15,0 0 0,0 0 0,0 0 16,0 1-16,0 23 0,0-24 15,0 0-15,0 1 16,0-1-16,0 0 0,24-24 31,0 0-31,-24 24 16,25-24 0,-1 0-16,0 0 15,0 0-15,0 0 16,1 0-1,-1 0-15,0 0 32,0-24-1,-24 0-31</inkml:trace>
  <inkml:trace contextRef="#ctx0" brushRef="#br0">12216 3991 0,'0'49'93,"0"-25"-93,24-24 63</inkml:trace>
  <inkml:trace contextRef="#ctx0" brushRef="#br0">12240 3604 0,'25'0'62,"-25"25"-62,24-25 0,0 24 16,-24 0 15,24-24-31</inkml:trace>
  <inkml:trace contextRef="#ctx0" brushRef="#br0">12458 3701 0,'24'0'0,"0"0"16,-24 24 0,25-24-1,-1 0-15,-24 25 0,24-25 16,0 0-1,0 0 1,-24 24-16,25-24 0,-25 24 16,0 0-1,24-24-15,-24 24 0,24 1 16,-24-1-16,0 24 16,0-24-16,24-24 0,-24 24 15,0 1-15,0 23 0,0-24 31,24 25-31,-24-25 0,0 0 16,0 0-16,0 0 0,0 1 0,0-1 16,-24-24 62,0 0-78,0 0 0,0-24 15,-1 24-15,1-25 16,0 1-16,0 24 16,24-24-16</inkml:trace>
  <inkml:trace contextRef="#ctx0" brushRef="#br0">13039 4354 0,'0'25'78,"-25"-25"-78,25 24 0,0 0 0,-24-24 15,0 0-15,24 24 0,-24-24 16,0 0-16,24 24 0</inkml:trace>
  <inkml:trace contextRef="#ctx0" brushRef="#br0">13353 3919 0,'0'24'46,"24"49"-46,-24-49 0,25-24 0,-25 48 0,0-24 16,24 73-16,-24-73 0,0 49 16,0-25-16,0-23 0,0-1 0,0 0 15,0 24-15,0-24 16,0-72 15,0 24-15,0-24-16,-24 23 0,24 1 0,0-73 0,-25 25 15,25 48 1,0-1-16,0 1 0,0 0 0,0-24 0,0-1 0,0 25 16,0 0-16,0 0 0,25 0 0,-1 24 15,-24-25-15,24 25 0,-24-24 16,24 24-16,0 0 47,0 0 0,-24 24-47,25-24 0,-25 25 15,0 23-15,24-24 16,-24 0-16,0 0 16,24 1-16,-24-1 0</inkml:trace>
  <inkml:trace contextRef="#ctx0" brushRef="#br0">13885 4088 0,'0'24'62,"0"1"-62,0-1 16,0 0-16,0 0 0,0 0 0,0 1 0,0-1 0,0 0 0,0 0 15,0 0-15,0 1 16,25-25 15,-1 0-31,0 0 31,-24-25-31,24 25 0,-24-24 16,0 0-16,24 0 0,0 0 0,-24-1 16,0 1-16,0 0 0,0 0 15,0 0-15,25 24 0,-25-25 0,-25 25 94,1 0-94,24-24 0,-24 24 16,0 0-16,0 0 15,0-24-15,-1 24 16,25-24 15</inkml:trace>
  <inkml:trace contextRef="#ctx0" brushRef="#br0">14200 4112 0,'24'0'31,"-24"25"-15,24-1-16,-24 0 15,0 0-15,24 0 0,-24 1 16,0-1-16,0 0 31,25-24-15,-1 0-1,0 0 1,-24-24-16,24 24 16,-24-24-1,24 24-15,-24-25 16,0 1-16,0 0 16,0 0-16,0 0 15,0-1-15,0 1 0,0 0 16,-24 24-16,24-24 0,-24 24 15,0 0 1,0 0-16,24-24 16,-25 24-16</inkml:trace>
  <inkml:trace contextRef="#ctx0" brushRef="#br0">14805 3677 0,'0'24'46,"0"0"-46,0 1 16,0-1-16,24 24 0,-24-24 16,0 1-16,0-1 0,0 24 15,0-24-15,0 0 0,0 1 0,0-1 16,0 0-16,0 0 0,0 0 16,0 1-16,0-1 15</inkml:trace>
  <inkml:trace contextRef="#ctx0" brushRef="#br0">14684 3798 0,'24'0'15,"0"0"-15,0 24 0,0-24 0,1 0 16,23 0-16,-24 0 0,0 0 0,1 0 16,-1 0-16,24 0 0,0 0 15,-23 0-15,-1 0 16</inkml:trace>
  <inkml:trace contextRef="#ctx0" brushRef="#br0">15216 3822 0,'0'0'0,"24"0"15,0 0-15,0-24 0,1 24 16,-1 0-16,0 0 0,0 0 15,0 0-15,1 0 0,-1 0 0,0 0 16,0 0 0,-48 0 62,24-24-78,-24 24 0,0 0 0</inkml:trace>
  <inkml:trace contextRef="#ctx0" brushRef="#br0">15288 3774 0,'0'24'16,"-24"0"-16,24 0 15,0 1-15,0-1 16,0 0-16,0 0 0,0 0 16,0 0-16,0 1 0,0-1 15,0 0-15,0 0 16,0 0-16,0 1 16,0-1-1,24-24 1,1 0-16,-1 24 15,0-24-15,0 0 16,0 0 0,1 0-1,-1 0-15,0 0 16,0 0 0,0 0-1,0 0-15</inkml:trace>
  <inkml:trace contextRef="#ctx0" brushRef="#br0">15700 4088 0,'24'0'31,"0"0"-15,-24 24-16,0 1 0,0-1 0,0 0 0,0 0 0,0 0 15,0 25-15,0-25 0,0 0 16,0 25-16,0-25 0,0 0 31,-24 0-31,24 0 0,0 0 0,0 1 0,0-1 16,-24-24-16,24 24 0,-25-24 15,25 24-15,0 0 0,-24-24 16,0 0-16,0 0 16,0 0-1,-1 0-15,1-24 16,0 0-16,24 0 0,-24-49 15,24 49 1,0 0-16,0 0 16,0 0-16,0-1 0</inkml:trace>
  <inkml:trace contextRef="#ctx0" brushRef="#br0">15627 3725 0,'24'0'16,"25"25"-1,-25-1-15,0 0 16,-24 0-16,48 25 16,-48-25-16,25-24 15,-25 24-15</inkml:trace>
  <inkml:trace contextRef="#ctx0" brushRef="#br0">15942 3798 0,'24'0'0,"0"0"16,0 0 0,0 0-16,0 0 15,1 0-15,-1 0 16,0 0-1,0 0-15,0 0 32,1 0-32,-1 0 15,0 0 1,0 0-16,0 0 16,-24 24-1,25 0-15,-25 1 0,24-25 16,-24 24-16,0 24 15,0-24-15,0 0 0,0 1 16,0-1-16,0 0 0,0 0 0,0 25 0,0-25 16,0 0-16,0 49 0,0-49 15,0 0-15,0 0 0,0 49 16,0-49-16,0 0 16,0 0-16,0-48 62,-24 24-62,-1 0 0,1 0 0,24-24 0,-24 24 16,0-24-16,0 24 0,-1-24 0,1-1 15,0 25-15,0 0 16</inkml:trace>
  <inkml:trace contextRef="#ctx0" brushRef="#br0">16740 3604 0,'24'25'31,"0"-1"-31,-24 0 0,24-24 0,-24 24 15,0 0-15,49 49 0,-49-49 0,0 0 0,24 1 16,0-1-16,25 97 0,-49-97 0,0 0 16,24 24-16,0-23 0,-24-1 0,24 73 0,0-49 0,-24-24 15,0 0-15,0 1 0,24-1 0,1 48 0,-25-23 16,0-25-16,0 0 0,0 24 16,0-23-16,0-1 0,-25-24 15,25 24-15,-24-24 0,0 0 16,0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6:21:04.87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25569 16329 0,'49'0'31,"-25"0"-31,0 0 0,0 0 0,49 0 15,-25 0-15,1 24 16,23 0-16,-23-24 16,47 24-16,-23-24 15,-1 0-15,1 24 0,-49-24 16,0 0-16,1 0 16,-1 0-16,0 0 15,0 0 1</inkml:trace>
  <inkml:trace contextRef="#ctx0" brushRef="#br0" timeOffset="317.886">26029 15893 0,'48'290'15,"-96"-580"-15,121 726 0,-49-243 0,0-48 16,0 0-16,-24-96 0,24 169 16,-24-98-1,0-71-15</inkml:trace>
  <inkml:trace contextRef="#ctx0" brushRef="#br0" timeOffset="666.467">25981 14829 0,'0'-24'15,"24"24"17,24 0-32,97-25 15,-96 25-15,47 0 16,25-24-16,-72 0 16,-25 24-16,0 0 15</inkml:trace>
  <inkml:trace contextRef="#ctx0" brushRef="#br0" timeOffset="978.329">26392 14393 0,'0'0'0,"0"49"31,0 48-15,0-25-16,0 122 0,24-49 15,-24-48-15,0-25 16,24-24-16,0-48 16,-24 25-16</inkml:trace>
  <inkml:trace contextRef="#ctx0" brushRef="#br0" timeOffset="1323.229">26464 12748 0,'0'25'32,"0"-1"-17,49 97-15,48 24 16,-25 0-16,73 121 16,0 0-1,-96-169-15,23 0 16,-72-73-1,25-24-15</inkml:trace>
  <inkml:trace contextRef="#ctx0" brushRef="#br0" timeOffset="1595.215">26972 12990 0,'-24'25'31,"24"-1"-31,-24 121 16,-24-24-16,-122 193 15,74-120-15,47-25 16,-23-24-1,72-96-15,-25-49 32</inkml:trace>
  <inkml:trace contextRef="#ctx0" brushRef="#br0" timeOffset="1801.92">26222 13789 0,'0'-25'32,"25"25"-17,47 0 1,25 0-16,72 25 16,-24-25-16,-24 0 15,-72 0-15,-1 0 16,-48-25-16</inkml:trace>
  <inkml:trace contextRef="#ctx0" brushRef="#br0" timeOffset="2198.372">27214 11103 0,'0'25'31,"97"120"-15,-73-121-16,0 24 0,73 73 16,-24 0-16,-25-48 15,-24-49-15,1 24 16</inkml:trace>
  <inkml:trace contextRef="#ctx0" brushRef="#br0" timeOffset="2491.601">27626 11297 0,'0'24'47,"-25"73"-47,25-73 0,-96 194 15,71-121-15,-47 96 16,48-96-1,-49 48-15,0-72 16,73-49-16,-48 24 16</inkml:trace>
  <inkml:trace contextRef="#ctx0" brushRef="#br0" timeOffset="2707.596">27045 11805 0,'0'0'0,"48"-24"47,-23 24-47,23 0 0,73-24 15,-97 24-15,49 0 0,23 0 16,-23 0-1,48 0-15,-97 0 16,0 0-16</inkml:trace>
  <inkml:trace contextRef="#ctx0" brushRef="#br0" timeOffset="3055.858">27190 10305 0,'0'-24'32,"24"24"-17,0 0 1,73-48-16,48-25 16,73-24-16,-73 25 0,-72 48 15,-1-1-15,25-23 0,-73 24 16,1 0-16,-1 24 0,0-25 0,-24 1 0,24 24 15,-24-24-15,0 0 0</inkml:trace>
  <inkml:trace contextRef="#ctx0" brushRef="#br0" timeOffset="3355.809">27892 9434 0,'0'25'32,"0"47"-17,0 1-15,24 48 0,24 48 16,-48-48-16,24 24 15,1-48-15,-25-49 16,24-24-16,-24 1 16</inkml:trace>
  <inkml:trace contextRef="#ctx0" brushRef="#br0" timeOffset="3843.085">27722 7596 0,'0'24'47,"0"0"-31,24 25-16,49 47 0,0 1 16,-1-24-16,-23 23 15,-1-23 1,-24-73-16</inkml:trace>
  <inkml:trace contextRef="#ctx0" brushRef="#br0" timeOffset="4261.035">28158 7814 0,'0'24'47,"-24"-24"-31,24 48-16,-49 1 0,-23 96 16,47-97-16,-47 49 15,72-73-15,-49 24 0,49 1 0,-24-25 16,0-24-16,0 24 0,0-24 15,24 24-15,-25-24 32,1 0 30</inkml:trace>
  <inkml:trace contextRef="#ctx0" brushRef="#br0" timeOffset="4524.671">27722 8104 0,'24'0'15,"1"0"-15,-1 0 16,24-24-16,1-1 16,-25 25-16,0 0 0,49 0 15,-1 0 1,-48-24-16,25 24 0,-25 0 16,0 0-16,24 0 15,-23 0-15,-1 0 0</inkml:trace>
  <inkml:trace contextRef="#ctx0" brushRef="#br0" timeOffset="9960.349">28496 10402 0,'25'0'47,"47"0"-31,-48 0-16,73 0 15,-49 0-15,25 0 0,0 0 16,-1 0-16,1 24 15,48-24-15,-25 0 16,1 24-16,48 1 16,-96-25-16,-1 0 0,1 24 15,-1-24-15,-24 0 16,0 0-16,0 0 16,1 0-1</inkml:trace>
  <inkml:trace contextRef="#ctx0" brushRef="#br0" timeOffset="11483.255">29537 8249 0,'0'24'47,"0"146"-32,0-98-15,0 49 16,0 48-16,0-48 0,0 73 15,0-49-15,0-48 16,0-49-16,0-24 16</inkml:trace>
  <inkml:trace contextRef="#ctx0" brushRef="#br0" timeOffset="-169645.51">23489 16619 0,'0'24'46,"-48"73"-30,48-73-16,-25 73 16,25 24-16,-24-73 15,0 25-15,0-49 0,24 0 16,24-24 31,24 0-47,-23 0 0,23 0 0,0 0 15,-23 0-15,23 0 16,-24-24-16,0 24 16,-24-24 46,0 0-62,-24-1 16,0 25-16,24-24 0,-48 0 15,23 0-15,1 24 16,0 0 0,0 0-16,24-24 15</inkml:trace>
  <inkml:trace contextRef="#ctx0" brushRef="#br0" timeOffset="-64030.951">4088 16280 0,'24'-24'141,"1"24"-141,-1 0 16,48 0-16,25-24 15,-73 24-15,25-24 0,23-1 16,1 25-16,24-24 15,-73 24-15,97-24 16,-49 0-16,1 24 0,48-24 16,-49 0-16,98-25 15,-146 49-15,121-24 16,-97-24-16,73 23 16,-72 25-16,48-24 15,-25 0-15,1 24 16,-25 0-16,0-24 0,1 24 0,-25 0 15,0 0-15,49 0 16,-73-24-16,48 24 0,-24 0 16,1 0-1,-25-25 32,24 25-47,0 0 31,0 0-31,0 0 94,0 0-78,-24 25-16,73-25 15,-49 24-15,0-24 16,1 0-16,-25 24 0,24-24 16,0 0-16,0 0 0,0 0 15,-24 24-15,0 0 16,25-24-16,-25 25 16,24-25 15,0 0 78,0 0-109,0 0 16,1 0-16,23 0 0,-24 0 15,73 0-15,-49 0 16,73 0-16,-48 0 16,-1 0-16,-23 0 0,-1 0 15,49 0-15,-73 0 16,49 0-16,-1-25 16,49 25-16,-72 0 0,47 0 15,1 0-15,72 0 16,-72 0-16,24 0 15,-48 0-15,-49 0 0,24 0 16,25 0-16,-25 0 0,25 0 16,-25 0-16,-24 0 15,1 0-15,-1 0 0,24 0 0,0 0 16,-23 0-16,-1 0 0,24 0 0,25 0 16,-25 0-16,-24 0 0,73 0 15,0 0-15,-49 0 0,49 0 0,-24 0 16,72 0-16,-73 0 0,25 0 0,0 0 15,96 0-15,-72 0 0,24-24 0,-96 24 16,169-24-16,-146 24 0,49 0 16,-73 0-16,122 0 0,-122 0 0,49 0 0,-49 0 15,49 0-15,0 0 0,-49 0 0,49 0 0,-73 0 16,49 0-16,-1 24 0,25-24 0,-73 0 16,25 0-16,-1 0 0,-24 0 0,25 0 15,-1 0-15,0 0 0,1 0 0,-1 24 0,-24-24 16,25 0-16,23 0 0,-23 0 0,-1 25 0,49-25 0,-49 0 15,1 24-15,72-24 0,-73 0 0,97 24 0,-24-24 16,-48 24-16,72 0 0,0 1 0,-24-1 16,48-24-16,-48 0 0,-48 24 0,-1-24 0,146 24 15,-145 0-15,47-24 0,-71 0 0,72 0 0,-24 0 16,-1 24-16,1-24 0,0 0 0,72 0 16,-96 0-16,-25 0 0,49 0 0,-25 0 15,25 0-15,-73 0 0,25 0 0,48 25 16,-73-25-16,48 0 0,-23 0 15,23 0-15,-23 0 0,23 0 16,-48 0-16,122 0 0,-122 0 0,73 0 16,-25 0-16,73 0 0,-48-25 0,-24 25 15,120 0-15,-96 0 0,-25 0 16,122 0-16,-121 0 0,72 0 0,-97 0 16,73 0-16,0 0 0,-48 0 0,-49 0 15,48 0-15,-48 0 0,1 0 16,-1 0-16,0 0 0,0 0 15,0 0-15,1 0 16,-1 0-16,0 0 219,0 0-219,25 0 15,-25 0-15,24 0 16,49-24-16,0-24 16,-49 48-16,49-24 15,-49 0 1,1-1-16,-25 1 16,0 24-16,-24-24 62,0 0-46,0 0-16,0-1 15,0-47-15,0 48 16,0-1-16,0-23 0,-24-25 16,24 49-16,-24 0 15,24 0-15,0 0 16,0 0-1,0-1 17,-25 25-32,25-48 47,-24 48-47,-24-73 15,24 25 1,24 24-1,-25 24-15,1 0 32,0 0-17,0-24-15,0-1 0,-73 1 16,-48-24 0,-73-49-16,97 73 15,49 24 1,23 0-16,25 0 15,-24 0-15,-1 0 16,-23 0-16,-1-24 16,25 24-16,-73 0 15,72-24-15,-23 24 16,23 0-16,-23 0 16,48 0-1,-1 0-15,-23 0 0,24 0 16,-49 0-16,25 0 0,24 0 15,-25 0-15,-47 0 0,-1 0 0,73 0 0,-73 0 16,48 0-16,-47 0 0,47 0 0,25 0 0,-48 0 16,47 0-16,-71 0 0,47 0 0,1 0 15,-1 0-15,1 0 0,-24 0 0,47 0 0,1 0 16,-48 0-16,-25-25 0,48 25 0,-47 0 0,71 0 0,-47-24 16,-49 24-16,24 0 0,-24 0 0,24-24 15,25 24-15,-1-24 0,-193 0 0,194 24 16,-73 0-16,96 0 0,-96-25 0,24 25 15,24 0-15,25-24 0,23 24 0,-47-24 0,23 24 16,49 0-16,-49 0 0,25 0 0,24 0 16,-25 0-16,25 0 0,0 0 0,0 0 0,-25 0 0,25 0 15,0 0-15,0 0 0,0 0 0,-1 0 16,1 0-16,-24 0 0,24 0 0,-25 0 16,25 0-16,-24 0 0,23 0 0,1 0 0,0 0 0,-24 0 15,24 0-15,-25 0 0,25 0 0,0 0 0,-25 24 16,-23-24-16,48 0 0,-1 0 0,-23 0 15,-49 0-15,49 24 0,0-24 0,23 0 0,-71 0 16,-1 0-16,73 0 0,-1 0 0,-71 0 0,47 0 16,-47 0-16,23 0 0,25 0 0,-1 0 0,-23 0 15,-49 0-15,24 0 0,0 0 0,49 0 0,-49 0 16,24 0-16,25 0 0,-73 0 0,0 0 16,73 0-16,-73 25 0,-24-25 0,24 0 0,48 0 15,-48 0-15,0 24 0,24-24 0,25 0 0,-25 0 16,49 0-16,-1 0 0,-23 0 0,23 0 0,-23 0 15,23 0-15,1 0 0,0 0 0,24 0 0,-25 0 16,25 0-16,0 0 0,-25 0 0,1 0 16,24 0-16,-49 0 0,49 0 0,-73 0 0,73 0 15,-73-24-15,25 24 0,-1 0 0,-48 0 16,73-25-16,-49 25 0,49-24 0,-25 24 0,-48 0 16,97 0-16,-49 0 0,25 0 0,0 0 15,23 0-15,-23 0 0,0 0 0,24 0 16,-1 0-16,-23 0 0,24 0 0,-25 0 0,25 0 0,-24 0 15,-1 0-15,25 0 0,-24 0 0,-1 0 16,1 0-16,0 0 0,-25 0 0,49 0 0,-49 0 16,49 0-16,-73 0 0,73 0 0,-24 0 0,24 0 15,-49 0-15,49 0 0,0 0 0,0 0 16,-25 0-16,25 0 0,0 0 0,0 0 0,-1 0 0,1 0 16,0 0-16,0 0 0,-25 0 0,25 24 15,-24-24-15,24 0 0,-49 0 0,49 0 0,-24 0 16,23 0-16,-23 25 0,0-25 0,23 0 15,-23 0-15,24 0 0,0 0 0,-1 0 0,-23 0 16,24 0-16,0 0 0,-1 24 0,1-24 16,0 0-16,0 0 0,0 0 15,0 0-15,-1 0 0,-23 0 0,24 24 16,-73-24-16,49 24 0,-49-24 16,48 24-16,-23-24 0,48 0 0,-73 0 15,49 25-15,-1-25 0,-23 24 16,-1-24-16,0 0 0,49 24 15,-24-24-15,-25 0 0,49 0 16,-24 24-16,-1-24 0,25 24 0,-24-24 16,-73 0-16,72 0 0,1 24 15,0-24-15,-1 0 0,25 25 16,0-25-16,-24 24 0,23-24 16,1 0-16,0 0 15,0 0 1,24 24-16,-24-24 15,-1 0-15,25 24 94,0 0-78,0 1-1,0 23-15,0 0 16,0 1-16,0-1 16,0-24-16,0 1 0,25 23 15,-25 24-15,0-23 16,48 23-16,-48-47 16,24 47-1,-24-48-15,0 25 16,24-25-16,-24 0 15,25-24 17,-25 24-32,0 1 15,24-25-15,-24 24 16,24-24-16,-24 24 0,24 0 16,0 24-16,25 1 15,-25-1-15,0 1 16,24-25-1,1 24-15,-1-24 16,-24-24 0,1 0-1,-1 0 1,0 0 46,0 0-46,0 0-16,25 0 16,-25 0-16,0 0 15,0 0 17,1 0-1,-1 0-16,0 0-15,0 0 16,0 0-16,0 0 16,1 0-16,-1 0 15,24 0-15,-24 0 16,1 0-16,-1 0 0,0 0 16,97 0-16,-48-24 15,-1 24 1,1-24-16,-1 24 15,-23-24-15,-25 0 16,0 24 0,0 0-16,0 0 15,1 0-15,-1 0 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6:14:56.64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18796 3193 0,'-73'49'15,"146"-98"-15,-146 122 0,73-49 16,-24 0-16,24 25 0,0-25 15,-24 24-15,0 49 16,24-49-16,0 1 16,48 23-16,-24-72 15,25 0 1,-25 0-16,0-24 16,73-97-16,-97 73 0,24 48 15,0-97-15,1 24 0,-25 25 0,0 24 16,24-49-16,0 1 15,0-1-15,-24 0 0,0 49 0,0 0 16,0 0-16,-24 24 16,0 0-16,-25 0 15,25 0-15,0 0 16,24 24-16,-48-24 16,48 24-16,-25 0 15,1 25-15,-24-25 0,24 0 16,24 25-16,-25-25 15,25 0-15,-24 0 0,24 0 16,0 1-16,0-1 0,0 0 16,0 0-16,0 0 15,0 1 32,0-1-47</inkml:trace>
  <inkml:trace contextRef="#ctx0" brushRef="#br0" timeOffset="604.108">18602 4112 0,'-24'0'16,"0"25"-1,-48 47 1,-267 291-1,-242 339 1,-580 701 15,847-992-31,265-363 16,49-24-16,0-48 47,0 0-47,0 0 0,0 0 0,24-25 0,25-47 15,-25 71-15,0 1 0,49-24 16,-25 24-16,-24 24 0,1 0 0,23 0 16,25 0-16,-49 0 0,24 0 15,25 24-15,-49 0 0,24 0 16,49 25-16,-49-1 0,1-48 16,48 24-16,-73-24 15,0 0-15,24 0 0,-48-24 0,0-24 16,0-1-16,-24 25 0,-24-49 15,48 25-15,-49 48 0,49-48 0,-72 23 0,72-23 0,-73-25 16,25 73-16,-25-48 0,-96-24 16,72 23-16,73 49 0,-73 0 15,73 0-15,-97 0 0,97 0 0,0 0 0,-49 24 16,49-24-16</inkml:trace>
  <inkml:trace contextRef="#ctx0" brushRef="#br0" timeOffset="1469.07">19377 3991 0,'0'25'16,"48"71"-1,121 291 1,-24-96-16,-96-219 16,48 98-16,-49-49 0,0-73 15,25 97-15,-25-48 0,-24-49 0,25 1 16,-49 23-16,72 25 0,-23-49 0,23 73 0,74 121 15,-74-145-15,49 48 16,0-24-16,-73-73 0,25 25 16,-49-73-16,0 24 0,-24 25 62,0-25-62,0 242 16,0-145-1,25-24 1,23-73 0,24-24-1,1-73 1,72-411 15,-145 315-31,-48 97 16,24 72-16,-1 0 31,-71 96-15,71-72-16,-168 146 0,96-98 15,49-47-15,24-1 0,-25 0 16</inkml:trace>
  <inkml:trace contextRef="#ctx0" brushRef="#br0" timeOffset="2085.132">15385 7209 0,'0'24'0,"-24"0"16,-73 97-1,73-72-15,-24 23 0,23-24 0,-47 122 16,-1 23-16,49-72 16,-48 49-16,47-25 0,-47 72 15,48-120-15,-1 121 0,1-121 16,0 145-16,-24-121 0,-25 48 16,0-24-16,73-121 0,-24 0 15,24 1-15,0-122 63,49 24-63,-1 1 15,0 72 1</inkml:trace>
  <inkml:trace contextRef="#ctx0" brushRef="#br0" timeOffset="2468.314">16667 6919 0,'24'24'31,"-24"0"-31,170 532 16,120 218-1,-266-701-15,97 241 0,0-72 16,-72-97-16,120 194 15,-145-290-15,73 120 0,-49-121 16,1-24-16,-25 25 0,-24-1 16,48 1-16,-24-49 15,1 0 1</inkml:trace>
  <inkml:trace contextRef="#ctx0" brushRef="#br0" timeOffset="3225.238">20973 7281 0,'-24'49'31,"-73"168"-15,-314 558 0,145-219-1,266-508-15,-169 291 16,48-25-16,96-241 15,25-25 1,0-72 15,0 0-31,97-315 16,-48 194-16,-1 121 0</inkml:trace>
  <inkml:trace contextRef="#ctx0" brushRef="#br0" timeOffset="3853.424">20731 7233 0,'24'0'31,"1"24"-31,144 97 16,-96-121-1,-49 49-15,0-49 16,0 24 0,24 121-1,-48-121-15,49 49 0,-49-49 16,0 24-16,48 1 0,-48-1 0,24-24 0,1 25 0,-1 23 15,0-24-15,0 25 0,25 24 16,-49-73-16,24 49 0,0-25 16,-24-24-16,0 25 0,24-25 15,-24 24-15,24-24 0,-24 0 0,25 73 16,-1 0-16,24 24 16,0-73-16,-48 49 0,25-49 0,23 73 15,-48-96-15,24 23 0,0-24 0,-24 0 0,25 25 16,-25-25-16,24-24 62,0 0-62,-24 24 16,48-24-16,-23 24 16,47 49-16,1-1 15,-49-72 1,48 49-16,-23-49 15,-25 0 1,0 0 0</inkml:trace>
  <inkml:trace contextRef="#ctx0" brushRef="#br0" timeOffset="4419.073">19957 9652 0,'0'97'0,"24"-73"0,-24 0 16,0 25-16,25-49 0,-25 24 15,24-24 48,0 0-47,24 0-16,-24 0 15,1 0 16,-50-24 1,-71-97-17,72 96-15,-1 25 16,1 0 0,-24 0-1,24 0-15,-1 0 0,1 0 0,-24 0 0,24 0 16,-25 25-16,1-1 0,24-24 0,-1 24 15,-47 0-15,-1 0 16</inkml:trace>
  <inkml:trace contextRef="#ctx0" brushRef="#br0" timeOffset="4876.09">17756 9894 0,'0'0'15,"0"48"17,0 1-32,24 72 15,-24-49 1,48-23 0,1-25-1,23 0-15,-47-24 16,-25-48 15,0 23-15,0-47-16,0 48 0,-25-25 0,1 25 15,0 0-15,24 0 0,-24 0 0,0 24 16,-1 0-16,25-25 16,-24 25-16,0 0 0,0 0 15,0 0-15,-25 0 0</inkml:trace>
  <inkml:trace contextRef="#ctx0" brushRef="#br0" timeOffset="5611.878">13426 9386 0,'0'0'16,"0"24"-1,0 25-15,0-1 16,24 24-16,24 1 16,-24-25-1,1-23-15,23 23 0,-48-24 16,48 0-16,-23 1 0,-1-1 16,0-24-16,-24 24 15,24-24 48,25 24-48,-25 25-15,242 71 16,0 1 0,-97-96 15,-145-25-31,73-97 15,-24-97 1,-49-48 0,-72 121-1,23 73 1,-71 24 0,23 24-16</inkml:trace>
  <inkml:trace contextRef="#ctx0" brushRef="#br0" timeOffset="6989.101">29222 3604 0,'0'0'15,"-24"0"1,0 0-16,-25 49 16,-47 144-1,96-96 1,0-49-16,24 1 0,24-49 16,1 24-16,-25-24 0,0 0 0,0 0 15,0 0-15,-24 24 0,24-24 0,1 0 16,-25-24 31,0-73-16,-25 49-31,-23-49 16,24 49-16,-73-1 15,73 49 16,0 0 1,0 0-32,-1 49 15,1 23-15,-24 1 16,24 96 15,-1-145-31,25 1 16,0-1 31,-24-24-32,0 24-15,-24 24 16,-1 1-16,1-1 0,48-24 16,-121 73-16,24 0 0,25-49 15,-122 146-15,73-73 0,-48 48 16,48 0-16,72-96 15,-96 145-15,97-170 0,0 25 0,-25 48 16,25-25-16,23-71 0,-23 47 16,24-24-16,24-23 0,-49 23 15,25-24-15,0-24 16,24 24 0,0 1 15,-72 71-16,47-71-15,-23 96 16,-97 96 0,48-96-16,49-72 0,48-1 15,-49-24-15,49 25 0,-24-49 0,24 24 16,24-24 15,0 0-31,25 0 0,-25 0 0,24 0 16,1 0-16,-25-24 0,97-49 15,-97 73-15,0-24 0,1 24 0,-1-49 16,-24 25 0,0 0-1,-49-24-15,-72-122 16,121 146-16,-48 0 0,24 24 16,24-24-16</inkml:trace>
  <inkml:trace contextRef="#ctx0" brushRef="#br0" timeOffset="7823.351">29319 4379 0,'290'411'31,"-169"-145"-31,-532-943 16,822 1402-16,-290-434 16,-48-50-1,-49-144 1,-24-73-16,48 73 16,-48-73-16,0 25 0,24-25 15,1 0-15,-25 0 0,24 0 0,-24 1 16,24-1-16,-24 0 0,48 0 0,-48 0 15,25 1-15,-25-1 0,24 0 0,-24 0 16,0 0 0,0 1-16,24-25 15,-24 24-15,0 0 0,0 0 0,24 0 16,-24 1-16,24-25 0,-24 48 0,0-24 16,24 0-16,-24 0 0,25 1 0,-1-25 0,-24 24 15,24 0-15,0-24 0,0 24 16,-24-48 31,-24 0-32</inkml:trace>
  <inkml:trace contextRef="#ctx0" brushRef="#br0" timeOffset="8556.955">27432 7088 0,'-24'0'16,"0"0"-1,-49 48 1,-120 170 0,-170 145-1,193-73 1,-23 49-16,-49 169 31,121-170-15,24-71-1,25-98 1,47-121-16,1 25 16,0-73-16,24 24 47,0 0-32,48-96 32,-48 47-31</inkml:trace>
  <inkml:trace contextRef="#ctx0" brushRef="#br0" timeOffset="9355.957">27626 7330 0,'24'0'16,"-24"24"0,24-24-16,97 314 15,-24 49 1,-1-24 0,-96-291-16,25 73 0,-1 0 0,0 24 0,0 170 15,-24-170-15,0 0 16,24 97-16,-24-121 0,0-24 15,25 0-15,-1 72 0,-24-121 0,0 49 16,24 0-16,0-97 16,-24 24-16,0 0 93,24 0-93,-24 25 0,97 72 32,0-97-17,-73-24 1,24 0-16,25-194 16,-73 25-1,0 145 1,0 0-16,0-1 15,-24 25 1,-25 0 0,25 0-1,0 0-15,-242 0 16,121 25 0</inkml:trace>
  <inkml:trace contextRef="#ctx0" brushRef="#br0" timeOffset="9975.298">25666 9967 0,'-24'0'16,"24"24"0,-24 24-1,-25 49 1,25-49-16,24 1 15,49-25 1,-25 0-16,0-24 0,48 24 16,-23-24-16,-25 24 0,24-24 15,25 0-15,0 25 0,-49-25 16,0 0-16,0 0 0,0 0 16,-24-25 15,0 1-31,0 0 15,25-145-15,-25 144 16,24-23-16,-24 24 0,0 0 0,-49-49 16,49 49-16,-24 24 0,-24-48 15,24 23-15,-1 25 0,1 0 16,0 0-16</inkml:trace>
  <inkml:trace contextRef="#ctx0" brushRef="#br0" timeOffset="18059.052">19667 1887 0,'-24'0'31,"-1"0"-15,-47 0 0,-49 48-1,-73 25-15,1-25 0,96 1 16,-24-25-16,-72 24 0,-1 25 16,122-73-16,47 24 0,-23-24 0,-73 73 15,73-73-15,23 0 0,-95 72 16,23 25-1,73-97-15,-25 48 0,1 1 0,-73 72 16,97-73-16,-49 25 0,-72 72 16,-24 48-1,120-120-15,25-49 0,-24 24 16,23-48-16,25 25 0,-24-25 16,-24 24-16,48 0 0,-24 0 15,0 0-15,-1-24 0,-23 49 0,48-25 0,-24 0 0,-49 73 16,1 0-16,-25-1 0,48 1 15,-96 48-15,0 49 16,48-73-16,25-49 0,48-23 16,-97 23-16,0 25 15,24-24-15,0-25 0,25-24 16,23 0-16,1 25 0,0-25 16,-25 0-16,25 0 0,-146 73 0,49-24 15,24 23-15,-266 146 0,72-24 16,98-73-16,-25 24 0,-218 146 15,194-122-15,-314 267 16,386-315-16,97-96 0,-145 168 16,146-144-16,23 24 0,25-49 0,48-24 15,-49 0-15,49 1 0,-24-1 0,24 0 0,0 0 0,0 0 16,0 73-16,0 24 16,0-24-16,24-25 0,-24 49 15,24-48-15,25 120 0,-1-72 16,-48-24-16,73 48 0,-49-24 15,24 97-15,1-121 0,-25 0 0,0-73 16,0 48-16,0-23 0,1-25 0,-1 24 0,0 1 16,24 23-16,1-48 0,-1 49 15,25 24-15,-25-25 0,73 25 16,-97-73-16,25 25 0,-1 23 16,0-48-16,1 25 0,72 48 15,-73-73-15,25 24 0,48 25 0,0-25 16,-25 25-16,-23-25 0,24 0 15,24 1-15,-73-1 0,49-24 0,121 146 16,-170-170-16,49 48 0,96 97 16,-23-72-16,23 48 15,-96-97-15,-49 0 0,97 49 16,0-25-16,-48-24 0,24 0 16,97 49-16,-121-49 0,-49-24 0,-24 0 15,121 49-15,-96-49 0,-25 0 0,97 24 0,-73 0 16,25 0-16,120-24 0,-144 0 15,48 0-15,48 0 0,-97 24 16,-24-24-16,73 25 0,-24-25 16,-25 0-16,73 24 0,-73 0 15,25-24-15,48 0 16,-73 0-16,-24 0 0,1 0 0,-1 0 0,24-24 0,-24 24 16,1-24-16,-25-1 0,24 25 0,48-72 0,25-122 15,-49 73-15,-48 25 0,97-74 16,-73 122-16,1-73 0,23-24 15,-24 72-15,0-24 0,1 1 16,-1 47-16,0-23 16,0-1-16,0 1 0,-24 47 15,0 1-15,24-24 0,1-1 16,-25 25-16,24-24 0,0-49 16,0 73-16,0 0 0,1-49 15,23 25-15,-48-1 0,48-23 0,25-25 16,0-121-16,-49 194 15,72-194-15,-47 49 0,48-49 16,-73 97-16,0 25 0,0 47 16,49-193-16,-49 121 0,24-24 15,25-48-15,-1-25 0,-47 73 16,96-121-16,-49 24 0,1 24 16,-49 49-16,0 48 0,25-169 15,-49 144-15,48-47 0,-24-49 16,-24 121-16,0 73 0,0-1 0,0-47 15,0-1-15,0 48 0,0-23 0,0-98 16,0 25-16,24 97 0,0-25 0,1 25 16,-1 0-16,0-25 0,24 0 15,-23 25-15,-1 0 0,0-25 16,24 1-16,-23-49 16,-1 72-16,-24 1 0,24 24 15,-24-25-15,0 25 0,0-24 0,0 24 16,0-1-16,0-23 0,0 24 0,0 0 0,0-49 15,0 25-15,0-25 0,0 25 16,0-25-16,0 49 0,0-49 16,0-23-16,0 47 0,0-72 15,0 49-15,0-1 0,48-48 16,-48 97-16,25-73 0,-25 73 0,24-73 0,0 49 16,-24-1-16,24 25 0,-24-24 0,0 0 15,0 23-15,0 1 63</inkml:trace>
  <inkml:trace contextRef="#ctx0" brushRef="#br0" timeOffset="22142.423">19667 10450 0,'24'0'78,"0"0"-78,49-24 0,362 0 16,-386 24-16,96 0 0,-73 0 0,267 0 16,-266 0-16,23 0 0,98 0 0,-73 0 15,0 0-15,-73 0 0,97 0 0,-96 0 16,47 0-16,-23 0 0,-49 0 16,25 0-16,-1 0 0,0 0 15,25 0-15,-25-24 0,-24 24 16,49 0-16,-49 0 0,0 0 15,49 0-15,-25 0 16,-23 0-16,23 0 0,-24 0 16,25 0-16,-1 0 0,-24 0 15,0 0-15,49 0 0,-25 0 16,1 0-16,-25 0 0,0 0 16,0 0-16,0 0 31,1 0-16,-1 0 1</inkml:trace>
  <inkml:trace contextRef="#ctx0" brushRef="#br0" timeOffset="23887.251">25376 11926 0,'0'24'0,"24"-24"15,24 24-15,194 1 16,-169-25-16,-1 0 16,1 0-16,-25 0 0,122 0 15,-1 0-15,-96 0 0,-25 0 16,0 0-16,-23 0 0,96 0 0,-49 0 15,25-25-15,24 25 0,193-24 16,-193 0-16,-48 24 0,-25 0 16,170-24-16,-170 24 0,122 0 0,144-24 15,-217 24-15,-49 0 0,73 0 0,49 0 16,-98 0-16,49-25 0,-48 25 16,48 0-16,-49 0 0,1-24 15,96 0-15,-121 24 0,98 0 0,-50 0 16,1 0-16,72 0 15,-48-24-15,-72 24 0,23 0 0,-23 0 0,23 0 0,1 0 0,-1 0 16,195-24-16,-243-1 16,72 25-16,-47 0 0,-25 0 15,49-24-15,-49 24 16,0 0-16,24-24 0,1 24 16,-1-24-16,-24 24 0,25 0 15,-49-24-15,24 24 0,0 0 0,0-25 16,0 25-16</inkml:trace>
  <inkml:trace contextRef="#ctx0" brushRef="#br0" timeOffset="34281.24">19280 3580 0,'24'0'172,"24"0"-172,1 0 15,-1 24-15,73-24 16,97 0 0,266 25-1,-49-1 1,25-24 0,-170 24-16,194 24 15,-291-23-15,339-1 16,-290-24-16,-48 0 0,241 24 15,-338-24-15,48 0 0,-48 0 0,97 0 16,-122 0-16,1 0 0,-25 0 0,97 0 0,49 0 16,-146 0-16,-24 0 0,73 0 15,24-24-15,-73 24 0,1 0 0,23-24 16,1 24-16,-49 0 0,73 0 16,0 0-16,-73 0 0,121 0 15,-72 0-15,-49 0 0,48 24 0,-48-24 0,1 0 16,-1 0-16,24 0 0,1 24 0,-1-24 0,0 0 15,122 0-15,47 24 0,-144-24 16,24 0-16,0 0 0,23 0 16,-47 24-16,0-24 15,23 0-15,-23 0 0,0 0 16,-25 0-16,24 0 0,1 25 16,0-25-16,-25 0 0,-24 24 0,25-24 15,-25 0-15,0 0 0,24 24 0,-23-24 0,-1 0 16,0 0-16,0 0 0,0 0 15,25 0-15,-1 0 0,0 24 0,122 0 16,-122-24-16,25 24 0,144 1 16,-120-1-16,0-24 15,48 24-15,-72 0 0,-25-24 0,-24 0 0,0 0 16,1 24-16,-1-24 0</inkml:trace>
  <inkml:trace contextRef="#ctx0" brushRef="#br0" timeOffset="36958.006">21070 5854 0,'-24'0'31,"0"0"-16,24 24-15,-170 170 0,25-25 16,48-48-16,49-48 0,-121 96 0,-49 97 16,145-121-16,25-24 15,24-24-15,-49 121 0,73-122 16,-24 98-16,24-73 0,-24 72 0,-25 195 16,49-243-16,-96 266 15,96-290-15,-25 24 16,25-121-16,-24 146 0,0-50 15,0 26-15,24-98 0,-24 25 0,24-25 0,0 25 16,0 23-16,0-47 0,0-25 0,-25 194 16,25-194-16,0 73 0,0 23 15,0-95-15,0 47 0,0-48 0,0 73 16,0-73-16,0 1 0,0-1 0,0 0 16,0 0-16,0 0 15,49-24 32,-25 0-47,0 0 0,242 0 16,170 0-16,-170 0 15,-145 0-15,193 0 0,364 0 16,-98 49-16,-410-49 0,-122 0 16,24 0-16,-23 0 0,23 0 0,25 0 0,-73 0 15,25 0-15,-1-24 16,-24 24-16,1 0 0,-25-25 15,0 1-15,0 0 0,24 0 16,-24 0-16,0-1 0,0 1 0,0 0 16,0 0 31,0 0-32,0-97-15,0 96 16,-97-386-16,0 97 15,-72-218-15,-146-267 16,146 315 0,-170-411-1,122 170 1,144 507-16,25 97 0,-1 0 16,-47-97-16,71 122 0,-23-1 15,-25 0-15,49 0 0,-24 1 16,24 71-16,-1 1 0</inkml:trace>
  <inkml:trace contextRef="#ctx0" brushRef="#br0" timeOffset="38353.122">30456 5370 0,'-24'0'47,"-49"170"-47,-72 193 15,24-49 1,0 73 0,0-24-16,48-24 15,25-170 1,24-121-1,24-24-15,0 1 16,24-25 15,97 0-15,48 0 0,-72 0-16,48 0 15,-96 0-15,23 0 16,1 24-16,-1 0 0,-47-24 0,-1 0 0,48 24 15,49 0-15,-97-24 0,1 0 0,23 0 16,0 0-16,-23 0 16,-1 0-16,0 0 31,-24-24-31,24 24 16,25-24-16,-25 24 0,0 0 15,24-24-15,-48 0 0,49-1 16,-25 25-16,24-24 0,-24 24 15,-24-24-15,0 0 16,0 0 0,0-97-1,-24 72-15,24 25 0,0 0 0,-24-73 16,0 73-16,0-73 0,-25 25 0,-23-122 16,-1 25-16,1 24 0,-25 0 0,-24-146 15,24 146-15,49 48 0,-49-72 16,-24-49-16,48 73 0,-23-24 0,-25-25 15,72 146-15,25 0 0,24-1 16,-24 49-16,0 0 0</inkml:trace>
  <inkml:trace contextRef="#ctx0" brushRef="#br0" timeOffset="47954.621">30794 6483 0,'0'24'32,"-48"49"-17,48-49-15,-48 24 16,24-23-1,24-1 1,-25-24 0,1 0 77,0 0-61,0 0-17</inkml:trace>
  <inkml:trace contextRef="#ctx0" brushRef="#br0" timeOffset="48662.391">30528 6749 0,'0'49'156,"-24"-25"-140,24 0 0,0-48 140,0 0-141</inkml:trace>
  <inkml:trace contextRef="#ctx0" brushRef="#br0" timeOffset="90307.484">19110 3000 0,'-24'0'0,"0"0"16,0 0-16,0 0 31,0 0-15,24-25-16,-25 25 0,1 0 16,0 0-1,0 0 16,0 0-31,-1 0 16,1 0-16,0 0 16,0 0-1,0 0 1,24 25-16,-25-1 0,1 0 16,24 0-16,-48 25 15,48-25-15,-24-24 0,24 24 16,-25-24-16,25 24 15,0 0 17,-24-24-32,24 25 15,0-1-15,0 0 0,0 0 16,-24 0-16,0 25 0,24-25 0,-24 24 16,24-24-16,0 1 0,0-1 15,0 0-15,0 0 16,0 0-1,0 1 1,24-25-16,-24 24 16,24-24-16,0 24 15,0-24-15,-24 24 0,25-24 16,-1 0-16,0 0 16,0 0-16,-24 24 15,24-24-15,1 0 0,-1 0 0,0 0 16,0 0-16,0 0 0,1 0 15,-1 0-15,-24-24 16,24 24-16,0 0 0,0 0 0,1-24 0,-25 0 0,24 24 16,0-24-16,0 24 0,0 0 0,-24-25 0,24 25 15,25 0-15,-1-24 16,-24 24-16,1 0 0,-25-24 0,24 24 16,0 0-16,0-24 15,-24 0 1,0-1-16,24 1 0,-24-24 0,0 24 15,0-25-15,0 25 0,25 24 0,-25-48 0,0-1 0,0 25 16,0-48-16,0 47 16,0 1-1,-25 24 1,1 0 0,0 0-16,0 0 15,0 0-15,-1 0 16,1 0-1,0 0-15,24-24 0,-24 24 0,0 0 79,-1 0-33</inkml:trace>
  <inkml:trace contextRef="#ctx0" brushRef="#br0" timeOffset="91024.324">20465 2008 0,'0'24'32,"0"0"-32,0 0 15,0 1-15,0-1 0,0 0 0,-24 24 0,24 1 0,0 72 16,-24-97-16,24 0 0,0 0 15,-24 25-15,24-25 0,0 0 16,0 49-16,0-25 0,-25 0 16,25 73-16,0-72 0,0-1 15,-48 97-15,48-96 0,0-25 0,0 0 16,-24 0-16,48-24 47,-24-24-47,24 24 0,-24-24 0,24 0 0</inkml:trace>
  <inkml:trace contextRef="#ctx0" brushRef="#br0" timeOffset="91544.236">20755 2564 0,'-24'0'47,"0"0"-47,0 0 0,-25 0 15,25 0-15,0 0 0,0 0 16,0 0-1,24 24-15,-24-24 0,24 25 94,0-1-78,24 0 31,24 0-47,-24-24 15,-24 24-15,24 1 0,1-1 0,-1-24 0,0 24 16,0-24-16,0 24 0,1 0 16,-1 1-16</inkml:trace>
  <inkml:trace contextRef="#ctx0" brushRef="#br0" timeOffset="92096.384">20804 2855 0,'24'0'31,"0"0"-31,-24-25 16,24 25-16,1 0 0,-1 0 0,0-24 16,24 24-16,-48-24 0,25 24 15,-1 0-15,-24-24 16,0 0 0,0-1-16,0 1 15,0 0-15,0 0 0,0 0 0,0-1 16,0-23-16,0 24 0,0 0 15,0-1-15,0 1 16,-24 0-16,-1 24 63,1 0-48,0 0-15,0 0 16,0 24-16,-1-24 0,1 49 15,0-25-15,0 0 16,24 0-16,0 0 16,0 25-16,0-25 0,0 24 0,0-23 15,0 23-15,0-24 0,0 0 16,24 25-16,-24-25 0,24 0 0,-24 0 16,24-24-16,1 0 15,-1 0 1,0 0-1,-24-24-15,24 24 0,-24-24 0,24 0 0,1 24 0,-25-24 16,24-1-16,0-23 0,0 48 16,-24-24-16</inkml:trace>
  <inkml:trace contextRef="#ctx0" brushRef="#br0" timeOffset="92935.348">21263 2613 0,'25'0'62,"-25"24"-46,24 24-16,0 1 0,0-1 0,-24-24 15,24 25-15,1-25 0,-1 24 16,-24-24-16,24 0 0,0 1 16,0-25-1,1 0-15,-1 0 16,-24-25 15,0 1-31,0 0 16,0-121-16,0 72 15,0 49-15,-24 0 16,24 0-16,24 48 78,-24 24-78,24 1 0,24 72 16,-48-97-16,24 73 0,1-49 0,23 194 15,-24-169-15,-24-25 0,49 194 16,-49-170-16,0 1 16,0 24-16,0-73 15,0 0-15,0 0 0,0 0 31,-25-24-31,1 0 16,0 0-16,-24 0 0,-1 0 16,1 0-16,24 0 0,-25 0 0,25-24 0,-24 24 15,48-24-15,-24 0 0,-73-49 16,73 73-16,-1-48 16,25 24-16,25 24 15,-1-24 1,145-25-16,-96 25 0,290-121 15,-242 72 1,-1-23-16,-71 47 0,-1-23 16,-48 47-16</inkml:trace>
  <inkml:trace contextRef="#ctx0" brushRef="#br0" timeOffset="100645.236">19425 3217 0,'0'-24'63,"-24"0"-48,0 24-15,-1 0 16,-23-24-16,48 0 0,-24 24 15,0 0-15,-1 0 0,1 0 16,0-25-16,0 25 16,0 0-16,24-24 0,-25 24 15,1 0-15,0 0 16,0 0-16,0 0 16,24-24-16,-24 24 0,-1 0 15,1 0-15,0 0 16,0 0-1,0 0-15,-1 24 16,1-24-16,24 24 0,-24-24 0,0 25 16,0-25-16,24 24 0,-25-24 15,25 24-15,-24 24 16,0-48-16,0 49 16,24-25-16,0 24 0,0-23 15,0-1-15,0 0 0,0 0 0,0 0 0,0 0 16,24 25-16,0-25 0,-24 0 15,24-24-15,-24 24 0,25-24 16,-25 25-16,24-25 0,-24 24 0,24-24 16,0 0-16,0 0 15,49 0-15,-49 0 16,0 0-16,49-24 0,-49 24 0,73-49 0,-25 25 16,49-73-16,-48 25 15,-25 23-15,-48 25 0,0 0 16</inkml:trace>
  <inkml:trace contextRef="#ctx0" brushRef="#br0" timeOffset="101439.911">16377 7015 0,'0'-24'15,"-73"0"17,49 24-32,0-24 15,-24 24-15,23 0 0,-23 0 0,48-24 16,-24 24-16,0 0 0,-1 0 0,1 0 0,-24 0 0,24 0 0,0 0 15,-25 0-15,25 0 0,0-25 0,0 25 0,-1 0 16,582 121-16,-533-121 0,-629-121 31,654 121-15,-1 0 0,25 25 15,-49-25 0,0 0-15</inkml:trace>
  <inkml:trace contextRef="#ctx0" brushRef="#br0" timeOffset="102271.723">16764 6411 0,'-24'0'47,"0"0"-47,24-25 0,-25 25 15,25-24-15,-24 24 0,0 0 16,0 0-16,0 0 0,-1 0 16,1 0-16,0 0 0,0 0 0,-24 24 0,-1 25 0,-23-1 15,-1 0-15,-24 25 0,25 0 16,-1-1-16,-24 1 0,73-1 0,-24-23 0,24-25 15,-1 24-15,1-48 0,24 24 0,0 1 47,24-25-47,-24 24 0,49-24 0,-25 0 16,0 0-16,0 0 0,1 0 0,-1 24 0,0-24 16,0 0-16,24 0 0,-23 24 0,-1-24 0,0 0 15,0 24-15,0-24 0,1 0 0,-1 0 0,0 25 0,24-25 16,-23 0-16,23 24 0,-24-24 15,0 0-15,1 0 0,-1 0 0,0 0 16,0 0-16,0 0 16,0 0-16,1 0 0,-1 0 0,0 0 0,-24-24 15,24 24-15,0-49 0,1 49 16,-25-48-16,24 24 0,-24-25 0,0 25 0,0 0 16,24-24-16,0 23 0,-24-23 0,0 0 0,0 23 15,0 1-15,24-48 0,-24 47 0,0-47 16,25 48-16,-25-49 0,0 49 0,0-24 15,0 23-15,0-23 0,0 24 0,0 0 16,0-1-16,0 1 16,-25 24-1,1 0-15,24-24 0,-24 24 0,0 0 0,0 0 16,-1 0-16,-23-24 0,48 0 0,-24 24 16,0 0-16,-25-25 0,25 25 0,-24-24 15,-1 0-15,25 24 0,-48-24 16,23 24-16,25 0 0,24-24 0,-24 24 0</inkml:trace>
  <inkml:trace contextRef="#ctx0" brushRef="#br0" timeOffset="132788.649">28787 2443 0,'-25'0'47,"1"0"-47,24 24 16,-24 1-16,-48 71 15,47-71-15,-71 144 0,-122 170 16,-24 72-16,-121 169 15,49-72-15,-98 194 16,-217 266 0,363-436-16,-24 169 15,72-217-15,-24 169 16,73-169 0,-97 97-16,169-339 15,0-49-15,73-48 16,0-48-1,24 24-15,-48 0 16,-1 97-16,1-73 16,-25 121-1,25-121-15,24 0 0,-25-72 16,25 48-16,0-25 0,-24 74 0,23-49 16,25-49-16,0-23 0,0 47 0,0-71 0,0 47 15,0-48-15,0 1 0,0 23 0,0-24 0,0 24 16,0-23-16,25-1 0,-1-24 0,-24 24 0,0 24 15,24-48-15,-24 25 0,24-1 0,-24 0 0,24-24 16,-24 24-16,25-24 0,-25 24 0,24-24 0,0 0 16,0 0-16,0 0 0,1 0 0,-1 0 15,0 0-15,24 0 0,-23 0 0,23 0 0,0-24 0,1 24 16,-25 0-16,73-48 0,-49 48 0,0-24 0,49-1 16,-24-23-16,-1 48 0,25-24 0,-73 24 0,97-49 15,49 25-15,-122 24 0,49 0 0,-25 0 16,-23 0-16,72-24 0,0 24 0,-25-24 0,-23 24 15,48 0-15,48-24 0,-96 24 0,48 0 0,-49 0 16,122-24-16,-25-1 0,-24 25 0,121-48 0,-145 48 16,49-24-16,-25 0 0,218-25 0,-194 25 0,194-24 0,48-25 15,-169 49-15,387-49 0,-145 1 0,-218 48 16,193-25-16,49-23 0,-24 23 0,0 25 16,0 24-16,-97-24 0,-315 0 0,-72-1 31,-24 25 94,0-24-125,-48 24 0,-25-24 15,-73-24-15,74 23 0,-98-47 16,-96-73-16,-121-146 16,-1-23-16,50 0 15,47-1-15,-96-169 16,72-72 0,25-25-16,-219-483 15,292 483-15,-171-507 16,-23-25-1,-49 73-15,-242-339 16,267 653 0,289 533-16,1-1 15,121 97-15,-49-24 16,24 25-16,73 47 0,-24 1 0,-24 0 16,48-1-16,-24 25 0,24 0 15,-25 24-15,25-24 31,25 24 63,-1 24-78,0-24-16,24 24 15,-48 0-15,25-24 0</inkml:trace>
  <inkml:trace contextRef="#ctx0" brushRef="#br0" timeOffset="134544.017">28545 2322 0,'24'0'16,"73"0"-16,24 49 16,-97-49-16,48 48 15,25 0-15,-24 1 16,120 72-1,-72-24-15,0 24 16,24-1-16,25 26 16,-146-98-16,145 97 15,49 49-15,-73-49 16,24 24 0,-48-24-16,-24 0 15,0 25-15,-25-1 16,49 25-16,25 72 15,-26-49-15,50 74 16,23-1 0,25 24-16,0-23 15,-146-194-15,146 193 0,-170-193 0,73 96 16,0 1-16,-72-49 0,72 24 16,-25 49-16,1-25 0,-24 49 15,24 24-15,-49-121 16,73 97-16,48 121 15,-120-193-15,47-25 0,1 48 0,-49-96 16,-48 24-16,0-73 0,0 49 0,0 0 0,0-49 0,0 49 16,0-73-16,0 49 0,0-1 0,0-47 0,0 23 15,0 0-15,0 1 0,0-25 0,0 0 16,0 0-16,0 0 0,0 1 0,0-1 16,0 0-16,0 0 0,0 0 15,0 1-15,0-1 16,-48-24 31,24 0-47,0 0 0,-25 0 15,25 0-15,-48 0 0,-1 0 16,25 0-16,-98 24 16,50-24-16,-1 24 15,-48-24-15,0 73 16,-25-1-16,74 25 15,-1-49-15,0 49 0,49-24 0,-25 24 16,-24 23-16,25-47 0,-1 72 16,73-121-16,-48 49 0,24-49 0,-1 25 15,1-25-15,-24 0 0,24 0 0,-49-24 16,25 0-16,-1 0 0,25 0 0,0 0 0,-49 0 16,25 0-16,0-24 0,23 0 0,-71 0 0,23-49 15,1 25-15,23 23 0,-72-47 0,49-1 16,-1 1-16,25-25 0,-25 0 0,1 0 15,47 25-15,1 23 0,0 1 16,24 24-16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6:51:19.90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11611 9459 0,'25'0'47,"-1"0"-15,0 0-32,0 0 0,73 0 15,0 24-15,-1 0 16,1-24-16,24 24 0,0 0 15,-72-24-15,71 24 0,50-24 16,23 25-16,-23-1 16,-122-24-16,146 24 0,-73-24 15,24 0-15,-49 24 0,50 0 16,95-24-16,1 25 16,97-1-16,-24 0 15,-219 0-15,316-24 0,-98 0 16,146 0-16,-194 0 15,-24 0-15,24 0 16,-97-24-16,-96 24 0,120 0 16,1 0-16,-1 0 15,-72 0-15,145 0 16,-217 0-16,193 24 0,-97 0 16,72 1-16,-71-25 0,-26 0 0,26 0 15,-74 24-15,73-24 0,-24 0 0,0 0 16,-24 0-16,-73 0 0,25 0 0,-25 0 15,0 0-15,0 0 0,0 0 16,1 0-16,23 0 16,-24 0-16,0 0 0,0 0 15,25 0-15,-1 0 0,-24 0 0,49 0 16,-25 0-16,-23 0 0,23 0 0,0 0 16,1-24-16,-1 24 0,-24 0 15,0 0-15,1 0 16,-1 0-16,0 0 15,0 0 1,0 0-16,1 0 0,23 0 16,-24-25-16,0 25 0,1 0 0,23 0 15,-24 0-15,25 0 0,-25 0 0,0 0 0,24 0 16,-24 0-16,25 0 0,-25 0 0,0 0 0,25 0 16,-25 0-16,0 0 0,0 0 0,-24-24 15,24 24-15,1 0 16</inkml:trace>
  <inkml:trace contextRef="#ctx0" brushRef="#br0" timeOffset="41139.987">25787 7935 0,'0'-25'16,"-73"-47"0,73 23-16,-48 25 15,0-24-15,24 24 16,-1-1-16,1 25 0,0 0 15,0 0-15,0 0 32,-1 25-32,-96 96 15,25 0-15,71-97 16,-47 121-16,-49 48 16,48 25-16,-23-24 15,23 120-15,0 25 16,25-73-16,-24 169 15,47-217-15,1 145 16,24-218-16,0 0 16,0-48-16,0-49 15,0 1-15,0-1 0,0-24 16,0-48 31,0-121-32,0 97-15</inkml:trace>
  <inkml:trace contextRef="#ctx0" brushRef="#br0" timeOffset="41465.745">24457 8878 0,'24'0'109,"0"0"-109,0 0 16,49 0-16,-1 0 0,-23 0 15,96-24-15,-24 24 16,24 0-16,-97 0 16,25 0-16</inkml:trace>
  <inkml:trace contextRef="#ctx0" brushRef="#br0" timeOffset="42039.171">25811 8951 0,'-24'24'47,"0"0"-47,24 24 16,-97 122-16,49-25 0,-1 72 15,49-47 1,0 48-16,25-122 16,23-23-16,0-49 15,-24 0-15,1 0 16,-1-24-16</inkml:trace>
  <inkml:trace contextRef="#ctx0" brushRef="#br0" timeOffset="42348.168">26053 9386 0,'0'48'31,"0"-23"-31,0 23 0,0 97 16,0-72-16,0 96 15,0-72-15,24-49 0,-24-24 16,0 0-16,0 1 0,0-1 0</inkml:trace>
  <inkml:trace contextRef="#ctx0" brushRef="#br0" timeOffset="42566.795">25787 8539 0,'0'24'31,"0"1"-31,0-1 16,0 24-16,24 25 0,-24-25 16,24 1-16,1-49 15,-1 48-15,-24 0 0</inkml:trace>
  <inkml:trace contextRef="#ctx0" brushRef="#br0" timeOffset="43043.902">26658 10184 0,'0'24'62,"0"1"-62,0 71 0,0 1 16,-24 0-16,24-25 16,-24 1-16,24-49 15,0-72 32,-25-73-31</inkml:trace>
  <inkml:trace contextRef="#ctx0" brushRef="#br0" timeOffset="43545.781">27263 9338 0,'24'0'15,"0"96"1,0-23-16,0 48 0,49 169 16,0 97-16,-49-24 15,48 24 1,-72-145-16,0-73 15,0-72-15,-24-24 16,-48 48-16,47-73 16,1 0-16,0-48 15,0 0 32,0 0-47,-73 0 16,73 0-16,-1-24 15,1 0-15,0 24 0,0-73 16,-49-72-16,73 121 0,-48-169 16,48 96-16</inkml:trace>
  <inkml:trace contextRef="#ctx0" brushRef="#br0" timeOffset="43827.963">27359 8273 0,'0'0'0,"25"0"47,-25 24-47,0 25 16,24-1-16,0 1 15,0-25-15,-24 0 16</inkml:trace>
  <inkml:trace contextRef="#ctx0" brushRef="#br0" timeOffset="44312.962">28303 8612 0,'24'0'15,"0"72"1,-24-23-16,24-25 16,25 97-16,-25-24 15,0-73-15,-24 73 0,49 72 16,-49-121-16,0 98 0,0 23 16,0 0-16,-97 97 15,-24 49 1,24-98-16,0 1 15,25 48-15,23-121 16,49-120 0,0-50-1</inkml:trace>
  <inkml:trace contextRef="#ctx0" brushRef="#br0" timeOffset="45917.963">19739 12676 0,'0'24'31,"0"170"-15,0-122-16,25 170 0,47-97 15,1 0-15,48 49 16,-49-194-16,-72 24 16,24-24-1,-24-24 1,0 0 0,25 24 46,-25-25-62,24 25 16</inkml:trace>
  <inkml:trace contextRef="#ctx0" brushRef="#br0" timeOffset="46269.528">19764 11442 0,'0'0'15,"0"24"17,0 1-32,24 71 15,24 25-15,-24-72 0,1 23 16,23 25-16,25-49 15,-49-23-15</inkml:trace>
  <inkml:trace contextRef="#ctx0" brushRef="#br0" timeOffset="48059.057">21142 15240 0,'0'24'32,"-48"49"-32,24-25 0,-49 49 0,-72 96 15,24 1 1,24 24-16,-48 72 15,49-48-15,-1-49 16,24 1-16,49-25 16,24-96-16,0-25 15,0-24-15,0 25 0,0-25 32,24-24-17,-24 24-15,24-24 16,49 24-16,-49 1 0,25-25 15,-1 48-15,170 0 0,-73 1 16,48-1-16,1-48 16,24 24-16,-25-24 0,-96 0 15,24 0-15,-73 0 16,1 0-16,-25 0 0,-24-24 16,24 24-1,-24-24-15,48-73 16,-23 49-16,-1-49 0,24 0 15,0-24-15,-23 49 0,23-25 16,-24 24-16,0 1 16,-24 23-16,0-23 0,0 48 15,0-1-15,0 1 16,0 0-16,0 0 0,-24-49 16,0 49-16,24-24 0,-48 24 15,-1-73-15,25 48 0,-73-47 16,49-1-16,24 73 0,-25-25 0,25 1 15,0 24-15,0-25 0,0 25 0,-1 0 0,25 0 16,0 0-16,-24 24 0,24-25 0,-24 25 16,24-24-16,-24 24 15,0-24-15,24 0 16,-25 24-16,1-24 0,24-1 16,-24 25-16,24-24 0,-24 0 0,24 0 0,-24 0 15,0-25-15,24 25 0,0 0 16,-25 24-16,25-24 0,0 0 0,0-1 15,-24 1-15,24 0 0,0 0 16,0 0-16,0-1 0,0 1 0,0 0 0,-24 0 16,24 0-16,0-25 0,0 25 15,-24-24-15,24 24 0</inkml:trace>
  <inkml:trace contextRef="#ctx0" brushRef="#br0" timeOffset="49038.177">21191 15095 0,'0'24'16,"0"49"-1,0-49 1,0 24-16,24-24 0,24 1 15,-48-1-15,0 0 16,25-24-16,-1 0 0,0 0 16,0 24-16,0-24 15,-24-24 48,0 0-63,0-49 0,25 25 15,-25-1-15,0 25 16,-25 24 125,1 0-126,0-24 126,0 24-47</inkml:trace>
  <inkml:trace contextRef="#ctx0" brushRef="#br0" timeOffset="49819.618">21312 15119 0,'0'-24'94,"0"0"-94,0-49 0,24-96 16,0 96-16,-24 1 0,24-25 15,-24 24-15,49-72 16,-49-24-1,24 72-15,-24 25 16,0 23-16,0 1 16,24 24-16,-24-1 62,0 1-46,0 0-16,0 0 0,0 0 0,0-25 15,0 25-15,0 0 0,0-25 16,0 25-16,0 0 31,0-24 47,0 24-78,0-1 0,0 1 16,0 0-16,0 0 31,0 0-31,0-1 16,0 1-16,0 0 16,-24 24 124,24 48-124,0 1-16,-24 96 0,0 0 15,-1 0-15,25-72 16,-24 24 0,24-49-16,-24 73 15,0 0-15,24-121 0,-49 266 16</inkml:trace>
  <inkml:trace contextRef="#ctx0" brushRef="#br0" timeOffset="51739.222">21457 15192 0,'0'24'63,"24"24"-63,-24-24 0,97 122 15,-73-74-15,121 97 16,-48-48 0,24 97-16,-24-24 31,-73-122-31,0-23 15,0-1-15,-24-24 0,24-24 16,-24 24-16,25-24 0,-1 25 0,-24-1 16,0 0-16,0 0 0,24 0 0,-24 1 0,24-25 15,-24 24-15,24-24 0,-24 48 0,25-48 0,-25 24 16,0 0-16,24-24 0,-24 25 0,24-1 0,-24 0 16,24 24-16,0-23 0,1-1 0,-25 0 15,0 0-15,24-24 0,-24 24 0,24-24 0,-24 25 0,0-1 16,24-24-16,-24 24 0,0 0 0,24 0 0,-24 1 15,25-1-15,-1 0 0,-24 0 0,24 0 0,-24 0 16,24 25-16,0-25 0,0 24 0,-24-23 16,25-1-16,-25 0 0,0 0 0,24-24 15,-24 24-15,0 1 78,24-25-78,0 0 0,-24 24 16,24-24 0,-24 24 77,-24-24-77,0 0-16,0 0 0,0 0 16,-25 0-16,25 0 0,-24 0 15,24 0-15,-25 0 0,-48 0 16,49 0-16,-73-24 16,24 24-16,-48-49 15,97 49-15,-73-24 0,-145 0 16,169 24-1,49 0-15,-1 0 16,1-24-16,24 24 0,-1 0 16,1 0-16,0 0 0,-24 0 0,-25 0 15,49 0-15,0 0 0,0 0 16,-1 0-16,1 0 16,0 0 15,0 0-16,0 0-15,-1 0 0,-23 0 16,24 0-16,24-24 0,-24 24 0,-25 0 16,25 0-16,0 0 0,0 0 0,-1 0 0,-23 0 15,24 0-15,0 0 16,0 0-16,-1 0 0,1 0 16,0 0-16,-24 0 0,23-25 15,1 25 1,0 0-16,0 0 62,0 0-46,-49-24-16,49 24 0,-49 0 16,25 0-16,0 0 15,23-24-15,1 24 16,0 0 31</inkml:trace>
  <inkml:trace contextRef="#ctx0" brushRef="#br0" timeOffset="57769.071">17877 2371 0,'-24'0'32,"-1"0"-32,1 0 0,-73 0 15,49 0-15,-25 0 0,49 0 16,-48 0-16,48 0 15,-1 0-15,1 0 0,24 24 16,0 0-16,-24 0 0,24 49 16,0-25-16,0 25 15,24 48-15,25 48 0,23 0 16,-24-48-16,25 0 16,96 0-1,-144-97-15,-1-24 0,-48 0 47,-1 0-31,1 0-16,0 0 0,-24 0 15,23 25-15,1-25 0,0 0 16,0 0-16,0 0 0,-25 24 16,25-24-16,-24 24 15,24 0-15,48-24 31</inkml:trace>
  <inkml:trace contextRef="#ctx0" brushRef="#br0" timeOffset="58143.092">17998 3750 0,'24'0'31,"24"24"-31,-48 0 0,97 121 16,24 49-16,0-49 15,24 97-15,-48-73 16,-49-24-16,1-121 16,-25 49-16,0-49 15,24 49-15,25-1 16,0 25 0,-25 48-16,0-72 15,25 72-15,-25-97 16,-24 1-1</inkml:trace>
  <inkml:trace contextRef="#ctx0" brushRef="#br0" timeOffset="59302.384">17974 3774 0,'0'-24'172,"-25"24"-172,1-25 0,0-23 15,0 24 1</inkml:trace>
  <inkml:trace contextRef="#ctx0" brushRef="#br0" timeOffset="61543.758">19570 5467 0,'-24'0'31,"0"0"0,0 0-31,-1 24 0,-120-24 16,48 0-16,25 0 0,-291-96 15,121-1-15,-97-48 16,146 24-16,-146-121 16,218 121-16,-48-49 15,48 1 1,24 24-16,49 24 16,-1 0-16,25 49 15,24-49-15,0 48 16,0 49-16,0 0 15,0-1-15,0 1 0,0 0 16,24 24 0,-24-24-16,0 0 15,25 24-15,-1 0 0,-24-25 16,24 25-16,0 0 16,0 0 15,1 25-31,47 71 0,1 1 0,96 73 15,0-1-15,73 24 16,-24 1-16,0-25 16,-97-96-16,-97-73 15,0 0-15,-24-24 32,0-1-32,-24-47 0,24 48 0,0-97 15,-24 48-15,0-24 0,24 73 0,0-24 16,-49-73-16,25 48 0,0-23 0,24 23 15,-24 25-15,-1 23 0,25-23 16,0 24-16,0 48 47,0 24-31,25 1-16,-1 48 0,24 96 0,73 73 15,0-72-15,48 120 16,-23-72-16,-26-24 15,-71-121 1,23 23-16,-47-95 16,-1-1-16</inkml:trace>
  <inkml:trace contextRef="#ctx0" brushRef="#br0" timeOffset="73851.976">21409 15095 0,'0'24'31,"24"73"-15,0-49-16,0 25 15,25-1-15,-49-47 16,0-1-16,24-24 16,-24-24 31,24 24-32,0 0-15,-24-25 63,0 1-63,0-48 15,0 47-15,0-23 0,-24-25 16,0 1-16,24 24 0,-49-49 16,1 0-1,0 49 1,48 72 46,0 0-62,0 24 0,0 1 16,0-1-16,0-24 16,0 1-16,0-1 15,0 0-15,0 0 16,0 0-1,0 0 1,0 1 0,0-1-1,0 0 1,24-24 0,0 0-16,0 0 0,0 0 0,1 0 15</inkml:trace>
  <inkml:trace contextRef="#ctx0" brushRef="#br0" timeOffset="75504.393">21530 13063 0,'0'97'234,"-25"120"-234,1-192 16,24 96-16,0-25 0,-48 49 16,48-72-1,0-25-15,0-23 0,0-1 47,0 0-16,0 0-15,0 0 0,0 1-16,0-1 15,0 0-15,0 24 0,0 1 16,0-1-16,0 25 0,0-1 16,0-23-16,0-1 15,0 0-15,0-23 16,0-1-16,0 24 0,-24 0 15,24-23-15,0 23 0,0-24 16,-25 49-16,25-49 16,0 0-16,0 0 15,0 1-15,25-25 16,-25 24-16,0 0 0,0 0 16,0 0-1,0 1 1,0-1-16,0 0 0,0 24 15,0 1-15,0-25 0,0 0 0,0 0 16,0 0-16,24 1 0,-24-1 16,0 0-16,0 0 125,0 0-125,0 1 0,24 23 15,-24-24-15,0 49 16,24-25-16,-24 0 16,0 1-16,0-1 15,24 1-15,-24 23 16,0-48-1,0-48 95,0-24-110,0-25 0</inkml:trace>
  <inkml:trace contextRef="#ctx0" brushRef="#br0" timeOffset="77201.929">21554 12845 0,'0'24'78,"0"1"-62,0-1-16,24 24 0,0 1 0,24-1 16,-23 24-16,-1-72 15,0 25 1,-24-50 78,0 1-79,0-48-15,-24 72 0,0-49 16,-1 25-16,1 0 16,0 24-1,0 0-15,0 0 16,0 0-16,-1 0 15,1 0 1,0 24-16,0 0 16,24 1-16,0-1 15,-24-24 1,24 24 15,0 0 16,0 0-16,24-24 32,0 24-48,24-24-15,1 0 16,-1 25 0,-24-25-16,0 0 0,1 0 15,-1 0 1,-24-25 62,0-47-62,-24 48-16,24 0 15,0-1-15,-25 25 16,1 0 46,24-24-62,-24 24 0,0 0 0,0 0 16,0 0 0,-1 0 31,25 24-47,0 1 15,0-1-15,-24-24 0,24 24 16,0 0-16,0 0 15,0 0-15,0 1 16,0-1-16,0 0 16,0 0-16,49 25 15,-49-25-15,24-24 0,48 48 16</inkml:trace>
  <inkml:trace contextRef="#ctx0" brushRef="#br0" timeOffset="78130.835">21578 13837 0,'-24'48'15,"48"-96"-15,-72 121 0,48-49 16,0 24-16,-49 73 15,25-24 1,-24 72-16,23-72 16,25-24-16,-24 23 15,24-47-15,0-25 16,0 0 0,0 0-16,-24-24 0,24 49 15,0 23-15,0-23 16,0 47-16,0 25 15,0-72 1,0-25-16,0 24 0,0-24 16,0 1-16,0-1 0,0 0 15,0 0-15,0 25 16,0-1 0,0 49-16,0-49 15,24 25-15,-24-25 16,49 25-1,-49-49-15,0 24 16,0-24 0,24 1-16,-24-1 0,0 24 15,24 1-15,24 47 16,-23-47-16,-25-25 0,48 73 16,73 48-1,-49 0-15,-47-145 0,-1 24 0,0 49 16,24-25-16,1 0 0,-1 1 0,1 23 15,-25-72-15,0 25 0,0-1 0,24 24 16,-23-48-16,-25 24 0,24 1 0,0 23 0,0-24 16,0-24-16,1 48 0,-1-23 0,24 23 15,-48-24-15,24 0 0,-24 1 0,25 23 16,23-24-16,-48 25 0,48-25 0,-48 24 0,25-24 16,-1 25-16,0-49 0,0 48 0,-24-24 15,24 0-15,-24 1 0,24-25 0,1 0 16,-25 24-16,0 0 0</inkml:trace>
  <inkml:trace contextRef="#ctx0" brushRef="#br0" timeOffset="86333.215">22279 11515 0,'0'24'31,"0"0"-31,49 49 15,-25 48-15,24-25 16,-48-47-16,49 72 16,-25-49-16,24 170 15,-23-121-15,47 242 16,49-97 0,-48-48-16,-25 48 15,25-73-15,-1-23 16,-48-25-16,25-48 15,-25-49-15,-24-24 16</inkml:trace>
  <inkml:trace contextRef="#ctx0" brushRef="#br0" timeOffset="88916.742">23223 14345 0,'24'0'47,"-24"24"-47,48 49 0,1-1 15,23 25-15,49 72 16,-96-144-16,144 192 15,0-72-15,25 25 16,-49-98 0,-24 25-1,-73-48-15,-24-49 0,1 0 16,-25 24-16,24-24 16,0 0-1,0 0 1,-24 24-1,24-24-15,1 0 16,-1 0-16</inkml:trace>
  <inkml:trace contextRef="#ctx0" brushRef="#br0" timeOffset="89830.449">24650 15748 0,'24'0'78,"0"0"-78,73 0 0,-24 0 16,-1 24-16,1-24 0,72 49 15,0-1-15,49 25 16,-146-73-16,146 24 0,-49 0 15,-24-24-15,-49 0 16,1 0-16,-49 0 16,0 0-16,25 0 15,-25 0-15,0 0 32,0 0-17,0 0-15,1 0 16,-1 0-16</inkml:trace>
  <inkml:trace contextRef="#ctx0" brushRef="#br0" timeOffset="90573.988">26585 16014 0,'25'0'16,"-1"0"0,0 0-16,48 0 0,-23 0 15,-1 0-15,-24 0 16,1 0 31,-1 0-47,24 24 15,25-24-15,-49 0 16,0 0-16</inkml:trace>
  <inkml:trace contextRef="#ctx0" brushRef="#br0" timeOffset="91746.952">23247 14321 0,'24'0'63,"0"0"-48,25 48-15,23 73 0,1-24 16,24 48-16,-49-121 0,73 146 16,0-49-1,24 48-15,-48-72 16,-49-25-1,1-48-15,-49 1 47,24-25-31,0 24-16,0 0 16,25 0-16,-1 49 15,-24-25-15,25-24 16,-25 0 46,0-24-46,-24 25-16,48 23 0,-23-24 16,23-24-16,-48 24 109,24-24-78</inkml:trace>
  <inkml:trace contextRef="#ctx0" brushRef="#br0" timeOffset="93328.283">27142 16038 0,'0'-24'109,"24"0"-93,-24 0-16,121-121 15,-24 48-15,96-97 16,-120 122 0,-25-1-16,-24 73 0,25-72 15,-25 47 1,24-47-16,1 48 16,-25-1-1,73-47-15,-25 24 16,49-73-1,24 0 1,0-49-16,25 25 16,-49 24-1,0 24-15,0-24 0,-73 73 16,25-24-16,23-1 0,-47 25 0,47-25 16,-96 49-16,49 0 0,-25-25 0,24 25 15,-23 0-15,23-25 0,-24 1 16,25 24-16,-25-24 0,0 23 0,0 25 0,0-48 15,49-25-15,-49 49 0,24-24 0,-23 24 16,23-49-16,-24 49 0,25-25 0,-49 25 0,48-72 16,-24 96-16,0-49 0,25 1 0,-49-1 0,96-23 15,-96 23-15,73-23 0,-49 23 0,25 25 16,23-48-16,-72 48 0,73-73 0,-49 73 0,0-25 16,49 1-16,-1-49 0,-23 49 0,23-25 0,-48 25 0,1 24 15,47-49-15,-23 25 0,-1-1 0,25 1 16,-25-1-16,0 1 0,1 24 0,-1-73 0,-24 73 0,25-24 15,-1-1-15,25 1 0,-73-1 0,121-23 16,-97 23-16,0 25 0,73-48 0,-73 23 0,48-23 16,-47 48-16,-1-25 0,73-48 0,-73 73 0,24-48 15,49-25-15,-49 73 0,1-49 0,96-24 16,-145 25-16,97-1 0,-25 1 0,25-25 16,-25 0-16,-23 73 0,-1-73 0,1 49 0,23-25 15,-23 49-15,-1-73 0,0 73 0,1-24 0,-1-1 16,-24 1-16,0 24 0,1-25 0,-1 25 15,0 24-15,-24-24 0,24 24 16</inkml:trace>
  <inkml:trace contextRef="#ctx0" brushRef="#br0" timeOffset="96626.993">26005 16087 0,'24'0'32,"73"48"-17,-1 0-15,-47-48 0,169 25 16,120-1-16,1-24 16,24-97-16,-121 0 15,24-24-15,-169 49 16,-25 23-16</inkml:trace>
  <inkml:trace contextRef="#ctx0" brushRef="#br0" timeOffset="100264.097">21094 14926 0,'-24'0'0,"24"24"47,0 0-47,0 0 16,0 49-16,0-25 0,0 0 16,0 1-16,0-25 15,0 0-15,48 25 16,-24-25-16,1 0 15,-1-24-15,48 0 16,-47 24-16,23-24 0,-24 0 16,0 0-16,1 0 15,-1 0 1,-24-24 0,24 0-16,0 24 15,0-49-15,1 25 0,-1-24 16,24-25-16,-24 25 15,-24 0-15,0-1 16,0 25-16,0 0 0,0 0 16,0-1-16,-24 25 15,24-48-15,-24 24 16,0 24-16,24-24 16,-24 24-16,-1 0 15,1 0 1,0 0-1,0 0-15,0 0 16,24 24 0,-25-24-1,25 24-15,-24 0 0,0 0 16,0 1-16,24-1 0,-49 0 16,49 0-16,-24 0 15</inkml:trace>
  <inkml:trace contextRef="#ctx0" brushRef="#br0" timeOffset="101363.143">21239 15047 0,'0'-25'78,"0"-23"-62,0-25-16,24 1 0,25-73 16,-25 72-16,0-48 15,-24 0-15,49-121 16,-49 121-16,48-169 15,-48 145 1,0 97-16,48-194 0,-23 24 16,-25 170-16,48-194 15,-48 48-15,24 25 0,-24 96 16,24-120-16,-24 48 16,24 24-16,-24-25 0,25-23 15,-1 48-15,0-97 0,-24 170 16,24-145-16,0 72 0,1 0 15,-25 72-15,0-144 0,0 23 16,0 49-16,0 97 0,0-73 0,24 49 16,-24 0-16,0-25 0,0 25 0,0-25 0,0 49 15,0-24-15,0 23 0,0 1 0,0 0 16,0 0-16,0 0 0,0-1 16,24 25-16,-24-24 0,0 0 0,0 0 15,0 0-15,0 0 16,0-1 46,0 50 79,0-1-125,0 218-1,-24-25 1,0-144-16,-49 387 0,-48 144 15,24 98 1,-48 72-16,73-97 16,-1-120-1,73-146-15,-48-169 16,48-73-16,-25-24 16,1-72-16,24-1 15,0-47 1,0-74 46,0 25-46,0-97-16,0-24 0,49-145 16,23-25-1,-23 49-15</inkml:trace>
  <inkml:trace contextRef="#ctx0" brushRef="#br0" timeOffset="102135.097">21892 9628 0,'0'24'31,"0"0"-15,0 25-16,0 144 0,0 73 15,-48 0-15,0 97 16,-1-97-16,1 25 16,-49 313-16,0 49 15,25-169 1,23 48-16,1-96 16,0-267-1,48 1 1,0-146-16,0-48 94,0-1-94,0-47 0,48-194 15,-24 48-15,25-48 16,23-49-16</inkml:trace>
  <inkml:trace contextRef="#ctx0" brushRef="#br0" timeOffset="102530.67">21868 10329 0,'0'25'31,"0"-1"-31,0 48 0,-24 49 16,-24 218-16,-49-25 15,48-72 1,25-169-16,-121 507 0,24-23 16,24 48-1,49-122-15,24-265 16,24-73 0,0-96-16,0-1 15,-24-48 32</inkml:trace>
  <inkml:trace contextRef="#ctx0" brushRef="#br0" timeOffset="112804.787">22255 11224 0,'0'25'140,"24"-25"-140,1 24 16,71 121-16,-47-72 15,-1 72-15,-24-145 0,1 96 16,-1-23-16,0-25 16,24 25-16,-24-49 15,25 97 1,-1 0-16,-48-48 16,49 48-16,-25-97 15,0 73-15,0-49 16,-24 0-16,0 1 15,24-25-15,-24 24 0,0-24 16,0 49-16,25 24 16,-25-49-16,24 49 15,-24-49-15,0 25 16,24-1-16,-24 1 16,0-49-16,24 49 0,-24-1 15,0 1-15,24-49 0,1 24 0,-25-23 16,24 23-16,0-24 0,-24 0 0,0 1 15,24-1-15,-24 0 0,0 0 0,0 0 16,24 1-16,-24-1 0,0 0 16,0 0-1,0 0 32,0 1-47,24-25 0,-24 48 16,0 0-16,25-24 15,-25 1-15,0-1 0,0-48 141,0-1-141,0-23 16,-25-170-16,1 146 0,24-1 0</inkml:trace>
  <inkml:trace contextRef="#ctx0" brushRef="#br0" timeOffset="113890.279">22400 10813 0,'0'24'93,"0"25"-93,0-25 16,73 242-16,24 73 16,-73-218-16,73 169 15,-25 24 1,-48-144 0,1-49-16,-1 0 15,0 0 1,0 24-1,0-145-15,-24 72 0,49 25 16,-25-24-16,-24-25 16,24 0-16,0 1 0,-24-25 15,0 0-15,0 0 16,25-24-16,-25 25 16,0-1-16,0 0 0,0 0 15,0 0-15,0 1 16,0-1-16,0 0 0,0 0 0,0 24 15,0-23-15,0-1 16,0 0-16</inkml:trace>
  <inkml:trace contextRef="#ctx0" brushRef="#br0" timeOffset="115251.225">23199 14490 0</inkml:trace>
  <inkml:trace contextRef="#ctx0" brushRef="#br0" timeOffset="120734.06">12482 11394 0,'0'48'110,"49"-48"-110,23 145 15,25 0-15,24 49 0,-48-73 16,96 121-16,-72-49 16,145 170-16,-242-314 15,120 168-15,98 98 16,0 120-16,-121-265 15,48 71-15,0 50 16,-24-1-16,-24-96 16,-1-1-1,1 1-15,0 23 16,-24-120-16,-1 0 16,-24 0-16,1-25 15,-25 1-15,0-49 0,0 24 0,-24-24 16,25 1-16,-1-1 0,-24 0 0,24-24 15,-24 24 1,24 0 0,-24 1-16,0-1 0,24-24 15,-24 24-15,25-24 0,-1 0 47,0-24-16,0 0-31,0-25 16,49-48-16,24-23 16,-1-1-16,50-97 15,-25-72-15,48-122 16,-48-47-16,48-73 16,-24-73-16,-24-24 15,-97 484-15,49-242 0,48-146 16,-24 171-16,48 23 15,-97 218 1,25 0-16,-49 73 16,-24 23-16,24 25 15,-24-24-15</inkml:trace>
  <inkml:trace contextRef="#ctx0" brushRef="#br0" timeOffset="123023.393">15385 15361 0,'0'24'109,"0"0"-93,0 25-16,0 23 0,0 73 15,-24-24-15,0 25 0,24-25 16,0 24-16,0 72 16,-24-96-16,-1 194 15,25-73 1,-24-73-16,0-96 15,24-1-15,0 1 0,0-49 16,0 24-16,0-23 16,0-50 31,0-23-32,0 24-15,0 0 0,0-170 0,24 146 0,-24-49 16,24-48-16,-24 72 0,0-24 0,25-24 15,-25 49-15,0-1 0,0-23 0,0-1 16,0-73-16,0 98 0,-25-25 16,25 0-16,0 73 0,0-48 15,0-1-15,0 49 0,0-25 16,0 25-16,0-24 0,0 24 16,0 0-16,0-1 0,0 1 0,0 0 15,0 0-15,0 0 0,0-1 16,0 1 15,0 48 0,0 1-15,0-1-16,0 48 0,0 49 16,0-24-16,0 72 0,0-23 15,0 71-15,0-72 0,0-48 16,0-97-16,0 145 0,0-24 15,0-48-15,0-509 110</inkml:trace>
  <inkml:trace contextRef="#ctx0" brushRef="#br0" timeOffset="124848.833">15337 15748 0,'0'24'47,"0"73"-47,0 0 15,0 120-15,0 50 16,0-74-16,0 73 0,0 24 16,0-96-16,0-49 15,24 24-15,0-96 16,-24-25-16,0-144 62,0-25-62,0 48 16,0-169-16,-24 0 16,24 73-16,-24-170 15,-25 49-15,49 97 16,0 23-16,0 25 15,0 97 1,-24-122-16,24 74 16,0 71-16,0 1 15,0 0 1,0 48 62,0 0-62,0 25-16,0-25 0,0 0 0,0 97 15,0 73-15,0-122 16,-24 73-16,24-72 0,0 72 16,0-72-16,0 96 0,0 73 15,0-97-15,0-48 0,0-25 0,0-47 16,0 23-16,24-48 0,-24 24 0,0-48 78,24-24-78,-24-73 16,0 96-16,0 1 0</inkml:trace>
  <inkml:trace contextRef="#ctx0" brushRef="#br0" timeOffset="131105.22">11031 11611 0,'24'25'46,"0"-1"-46,73 145 0,0 1 16,-25 71-16,73 1 16,49 218-1,-49-73-15,49 24 16,-49-24-16,48 25 16,-48-74-1,-24-96-15,-24 0 16,-48-121-16,-25-73 0,0 25 15,0-25-15,0 25 0,1-49 0,-25 24 16,24-48-16,0 0 31,-24-24-15,24 0 0,-24 0-16,48 0 0,-23-25 0,23-23 15,25-25-15,-25 24 0,0 25 16,-23-25-16,23 25 0,0-25 0,49-47 15,-49-1-15,73-49 0,0-72 16,73-24-16,-25-72 0,25-1 16,-73 121-16,48-120 0,-72 47 15,-49 170-15,1-24 0,-1-73 16,-24 97-16,0-24 0,-24 73 16,49-25-16,-49 49 0,0 23 15</inkml:trace>
  <inkml:trace contextRef="#ctx0" brushRef="#br0" timeOffset="131859.075">15192 11176 0,'24'0'16,"-24"24"-1,48 73-15,97 217 16,0-23-16,97 314 16,121 265-1,-97-71 1,-169-436-16,48 48 16,0-121-16,-48 25 15,0-98 1,-49 1-16,49 48 15,48 194 1,-24-97 0,-72-267-1,-1-47-15,-48-74 32,24-144-17,73-315 1,-73 363-16,73-290 0,-49 266 0,97-557 15,-48 74 1,-73 507-16,0-218 16,49 97-16,0-97 15,-49 243 1,0-1-16,-24 73 0,0-25 16,0 25-16,0 0 0,24 24 15</inkml:trace>
  <inkml:trace contextRef="#ctx0" brushRef="#br0" timeOffset="133353.405">12845 14756 0,'0'24'31,"0"97"-31,0-48 16,0-25-16,0 73 0,0-72 16,0 96-1,0-24-15,0-73 0,0 73 16,0 0-16,0-24 15,24 24 1,-24-49-16,25 25 16,-25-49-16,24 1 15,-24-1-15,0-72 32,0-24-32</inkml:trace>
  <inkml:trace contextRef="#ctx0" brushRef="#br0" timeOffset="133657.39">12942 14780 0,'0'25'16,"0"-1"-16,24 48 0,0 25 16,-24-24-1,0-49-15</inkml:trace>
  <inkml:trace contextRef="#ctx0" brushRef="#br0" timeOffset="134527.104">17490 16135 0,'0'24'31,"0"0"-31,-24 97 16,-1 73-16,25 24 16,-24-25-16,0 25 15,24-73 1,0-97-16,-24-23 16,24-1-16,0-48 62</inkml:trace>
  <inkml:trace contextRef="#ctx0" brushRef="#br0" timeOffset="135182.143">17635 15724 0,'0'24'47,"0"0"-47,0 0 0,0 73 0,-24 0 16,24-24-16,0 23 0,-25 25 15,25-48-15,0-1 0,0-47 0,-24 23 0,24 25 0,0-1 16,0-48-16,0 49 0,0 24 0,0-49 16,0 49-16,0-49 0,0 25 0,0-1 0,0 1 15,-24-49-15,24 73 0,-24-49 0,24-24 0,0 97 16,0-96-16,0 23 0,-24 0 0,24 1 0,-24-25 0,24 24 15,0-24-15,0 1 0,0-1 0</inkml:trace>
  <inkml:trace contextRef="#ctx0" brushRef="#br0" timeOffset="145764.257">6435 12531 0,'0'24'0,"24"-24"16,0 0-16,0 24 0,-24 0 15,0 0-15,49 25 0,-25 72 16,0-24-16,24 72 16,-23-24-16,-1-24 15,0 24-15,0-24 16,0 97-16,1-97 16,-1 0-16,0 0 15,0-25-15,0-23 16,-24 0-16,24-1 15,1-23 1,-25-1-16,0 0 16,24-24-16,-24 25 0,0-1 15,0 1-15,0-25 0,0 0 0,24 49 16,-24-49-16,0 24 0,0-24 0,24 25 16,-24-1-16,0 0 0,24-23 15,-24-1-15,0 0 78,25 0-62,-25 0-16,0 25 16,0-25-16,0 0 15,24-24 16,-24 24-15,0 1 0,0-1-16,24 0 0,0 0 15</inkml:trace>
  <inkml:trace contextRef="#ctx0" brushRef="#br0" timeOffset="146254.662">7136 15506 0,'24'0'32,"-24"24"-1,25 1-31,71 71 16,74 74-16,-74-25 15,122 48-15,-73-23 16,-48-49-16,72 72 15,-48-96 1,0 48-16,-24-24 16,0-24-1,-25-49-15,-23 0 16,-25-48-16,0 25 0,0-1 16,1 0-1,-25-48 110,0 0-125,0-49 16,24 49-16,-24 0 0,0 0 0,24 24 0</inkml:trace>
  <inkml:trace contextRef="#ctx0" brushRef="#br0" timeOffset="146725.827">8902 17054 0,'24'-24'78,"0"0"-78,122-97 0,-25 24 15,48-24-15,-121 97 0,146-169 16,-25 23 0,-96 122-16,-1-49 15,-48 73 1,73-49-1,-24 1-15,-49 23 16,49 1 0,-49 24-16,-24 0 0,24-1 15,24 1-15,-48 0 0,25 24 0,-1-48 16,0 48-16,0-25 0,0-23 0,0 48 16,25-24-16,-49 0 0,24 24 15,0-24-15,-24-1 0,24 25 0</inkml:trace>
  <inkml:trace contextRef="#ctx0" brushRef="#br0" timeOffset="147138.176">10595 15530 0,'25'-121'78,"-1"0"-78,48-72 0,74-218 16,71-146-1,98-23 1,-267 459-16,242-387 0,-72 48 15,-24-48 1,-73 194 0,-121 193-16,24 24 15,-24 73-15,0-49 16,24 49 0,-24 0 30</inkml:trace>
  <inkml:trace contextRef="#ctx0" brushRef="#br0" timeOffset="154745.27">10668 15579 0,'0'24'63,"-24"0"-48,0-24-15,-1 24 16,-23 49-16,-73 72 15,73-48-15,-97 24 16,96-49-16,1 1 16,-1-49-1,25 24-15,0 1 16,0-25-16,-25 0 16,25 0-16,0 25 15,-24-25-15,24-24 16,-1 73-1,-23-73-15,24 48 0,-25-48 16,25 48-16,0-24 0,0 1 16,0-1-16,-25 0 15,25 0-15,-24 0 16,23 25-16,1-49 16,0 24-16,0 0 15,-24 0-15,23 1 16,1-1-16,-24 24 15,-1-48-15,25 49 16,0-25-16,0 0 0,-25 24 16,1 1-16,48-25 15,-24-24 1</inkml:trace>
  <inkml:trace contextRef="#ctx0" brushRef="#br0" timeOffset="156042.889">7112 15434 0,'-24'0'125,"0"0"-125,-1 0 16,1 0-1,0 0 17,24 24-17,0 0 32,24-24-31,0 24-16,25-24 15,-1 0-15,1 0 16,23 24-16,-48-24 16,25 0-16,-25 0 15,0 0-15,0 0 16,-24-24-1,24 24-15,-24-48 0,0-1 16,0 25-16,0 0 0,0-24 16,0 23-16,-24 25 15,0-24-15,-24 24 0,-1-24 16,25 24-16,0-24 16,0 24-16,0 0 15,-1 0-15,25-24 16,-24 24 15,24 48-15,-24-24-16,24 25 0,-24-25 15,0 24-15,24-24 0,0 1 0,-25-25 16,25 24-16,0 0 0,0 0 16,0 0 30,25 1-30,-1-1-16,0-24 0,-24 24 0,24 0 16,0 0-16</inkml:trace>
  <inkml:trace contextRef="#ctx0" brushRef="#br0" timeOffset="157471.943">8757 16958 0,'0'24'31,"0"24"-31,-24-24 16,24 1-16,0-1 15,0 0 1,0 0 0,0 0-1,24-24 17,0 0-32,-24 24 15,24-24-15,1 25 16,-1-25-16,0 0 15,0 24-15,0-24 0,0 0 16,1 24-16,-1-24 16,0 0-1,-24-24 95,0 0-95,0-1 17,0 1-17,-48 0-15,23 24 0,25-24 16,-48 0-16,48 0 15,-48-1-15,48 1 16,-24 24-16,24-24 0,0 0 16,0 0-1,-25 24 1,1 0 62,48 24 47,1-24-125,-25 24 16,24-24-16,0 0 47,0 0-32,0 0 63,-24 24-46,24-24-32</inkml:trace>
  <inkml:trace contextRef="#ctx0" brushRef="#br0" timeOffset="158709.153">10571 15458 0,'0'0'0,"-24"24"46,0 0-46,24 0 16,-24 1-16,24-1 16,0 0-16,0 0 15,0 0-15,0 0 16,0 1-16,0-1 16,0 0-1,0 0-15,24 0 16,0-24-16,0 0 15,0 0 1,-24 25 0,25-25-16,-1 0 15,0 0 1,-24-49-16,24 25 16,0 0-16,-24 0 15,25 24-15,-25-25 16,0 1 15,0 0-15,0 0-16,0 0 15,0 0-15,0-1 16,0 1 0,-25 24-16,1 0 15,24-24-15,-24 24 16,0 0-16,0 0 15,24-24 17,-25 24-32,1 0 15,24-24 1,-24 24 15,0 0-15,0 0 46,-1 0 16</inkml:trace>
  <inkml:trace contextRef="#ctx0" brushRef="#br0" timeOffset="161697.353">6386 12337 0,'0'24'78,"0"49"-78,24-25 15,1 49-15,-25-24 16,24-25-16,0 25 16,0-1-16,0-23 15,1 72-15,-1-1 16,0-47-16,0 48 16,0-24-1,1-49-15,-25 25 16,48-25-16,-48 0 15,24 1-15,-24-1 16,24 49-16,25 0 16,-25 0-1,-24-49-15,24 0 16,0-24-16,-24 1 0,0 23 16,0-24-16,0 0 0,0 1 15,0 23-15,0 0 16,0 1-16,0 23 15,0 25-15,0-24 16,0-25-16,24 25 16,-24-49-16,0 0 0,0 24 15,0-23-15,0-1 16,0 0 15,0 0-31,0 0 0,0 1 0,0-1 16,0 0-16,0 0 0,0 0 0,0 25 15,0-25-15,0 24 0,0-24 16,0 1-16,0-1 16,25-24 15,-25 24-15,0 24-1,0 1-15,24-1 16,0-48-16,-24 24 0,0 1 15,24-1 64</inkml:trace>
  <inkml:trace contextRef="#ctx0" brushRef="#br0" timeOffset="162514.014">7015 15579 0,'24'0'31,"1"0"-15,-25 24-1,24-24-15,0 24 16,24 24-16,25 25 16,-73-49-16,48 25 0,25-1 15,-49 0-15,0-23 0,25-1 16,-1 24-16,0 1 0,1-1 15,-25-24-15,0 0 0,25 0 16,-25 25-16,0-25 0,49 0 16,-49-24-16,0 24 0,-24 1 0,24-25 15,0 0-15,-24 24 0,24-24 16,1 0-16,-25 24 0,24-24 0,0 0 16,0 0-16,-24 24 15,24 0-15,1-24 0,-1 25 16,0-1-16,0-24 0,-24 24 0,24 0 0,-24 0 0,25 1 15,-1-25-15,0 0 0,-24 24 16,0 0-16,24-24 0,0 0 63,1 0-63,-25 24 15,24-24-15,0 24 0,0-24 0,0 49 16,0-25-16,25 24 15,-25 1-15,24-1 0,1 0 16,-25-23-16,0 23 16,25-24-16,-25-24 0,-24 24 15,24-24 1,0 0 62</inkml:trace>
  <inkml:trace contextRef="#ctx0" brushRef="#br0" timeOffset="169858.806">2080 12192 0,'0'48'78,"0"1"-78,25 217 0,23-73 16,25 291-16,-1-169 0,170 531 15,0-47 1,-24-146-16,-122-266 0,50 48 15,-50-169 1,-72-145-16,1 0 0,-1-48 16,0-49-16,-24 0 15</inkml:trace>
  <inkml:trace contextRef="#ctx0" brushRef="#br0" timeOffset="170556.541">1645 11926 0,'24'0'125,"0"0"-125,97 0 16,-72 0-16,47 0 15,-71 0-15,-1 0 16,24 0-16,-24 0 31</inkml:trace>
  <inkml:trace contextRef="#ctx0" brushRef="#br0" timeOffset="171140.578">2588 11394 0,'25'48'31,"23"194"-15,-48-218-16,24 97 16,-24 24-16,0-120 0,0 192 15,0-96 1,0-48-16,0-49 16,0-72 62,0-1-78,0-23 0,24-98 15,25 74-15,-1-1 16,-48 0-16,24 24 0,0 1 16,1 23-16,-25 25 0,24-48 15,0 23-15,0 49 0,-24-24 16,0 0-16,24 24 0,-24 24 62,25-24-62,-25 24 0,0 1 16,0-1-16,24 0 0,0 24 0,-24-24 0,0 1 0,24 47 16,-24-48-16,24 1 0,1 23 0,-25-24 15,0 0-15,0 1 0,24-25 0,-24 24 0,0 0 0,24-24 16,-24 24-16,0 0 0,0 1 15</inkml:trace>
  <inkml:trace contextRef="#ctx0" brushRef="#br0" timeOffset="172588.434">4862 17611 0,'24'0'15,"49"72"1,24 122-1,72-1-15,-120-96 0,555 363 16,-72-194-16,-24-194 16,-120-120-1,-268-25 1,-71-23-16,-25 23 0,49-96 16,-49 145-1,24-49-15,1 49 16,-1 0-16,-24-1 15,-24 1 64</inkml:trace>
  <inkml:trace contextRef="#ctx0" brushRef="#br0" timeOffset="173910.156">4112 17804 0,'0'-24'31,"0"0"-15,0-25-16,170-217 0,-25 97 15,121-145-15,-24 72 16,363-363 0,-194 194-16,-242 241 15,49-47 1,-146 120 0,-47 48-16,-1 25 15</inkml:trace>
  <inkml:trace contextRef="#ctx0" brushRef="#br0" timeOffset="174346.317">5515 15167 0,'25'0'47,"47"0"-32,-48 0-15,49 0 0,0 25 16,47-1-16,-23-24 0,48 0 15,-48 0-15,-24-24 16,-25 24-16</inkml:trace>
  <inkml:trace contextRef="#ctx0" brushRef="#br0" timeOffset="174668.059">5975 14926 0,'0'24'31,"0"0"-31,0 0 0,48 49 16,-48 48-16,0-73 16,0 25-1,0-49-15,25-24 63</inkml:trace>
  <inkml:trace contextRef="#ctx0" brushRef="#br0" timeOffset="174980.077">6362 14877 0,'24'0'31,"-24"24"-31,24 25 15,1 96-15,-1 0 16,-24-97-16,0 98 0,24 23 16,-24-121-16,24 122 15,-24-146-15,0 24 0,0 25 16,0-1-16,24 25 0,1 0 16,23-25-16,-48-47 15</inkml:trace>
  <inkml:trace contextRef="#ctx0" brushRef="#br0" timeOffset="187655.429">7402 15095 0,'-24'0'15,"24"-24"1,-24 0-16,-24-49 15,23 49-15,1 0 0,-48-25 16,-1 25 0,49 24-16,-25-24 31,25 24-15,-48 0-1,-1 0-15,49 0 16,24 24-16,-48 24 15,48-23-15,0-1 16,-25-24-16,25 24 0,0 24 0,0-23 16,0-1-16,0 24 15,0-24-15,0 0 16,0 1 0,0-1 15,0 0-16,0 0-15,0 0 16,25 25-16,-1-25 0,0 49 16,0-49-16,24 24 15,-23 25-15,-1-49 16,0-24-16,0 0 31,0 0-31,1 0 31,-1 0-15,0-24-16,0 24 16,-24-24-16,24-1 0,1 1 15,-25 0-15,0 0 16,24 0-16,0-25 0,0-23 16,-24 23-16,0 25 15,0 0-15,24 24 16,-24-24-16,0-1 15,0 1 32,0-24-47,0 0 16,0 23-16,-24 1 16,24-24-16,0 24 0,-24-1 15,0 25-15,24-48 16,-24 48-16,-1 0 31,1 0 0,0 0-15,0 48-16,0 25 16,-25-25-16,25-48 15,0 49-15,24-1 16,-24-24-16,-1-24 0,25 24 15,0 1 1,0-1 0,0 0-16,0 0 0,0 0 15,0 1-15,0-1 16,0 0-16,0 24 0,0-23 16,0-1-16,25-24 0,-25 24 0,0 0 15,24 0-15,0 1 0,-24-1 16,24-24-16,0 0 15,-24 24-15,25-24 16,-25 24 0,24-24-16,0 0 15,0-24 1,0 24 0,-24-24-16,25 0 15,-1-25-15,24 25 0,-48 0 16,24-25-16,1 1 15,-25 0-15,24-25 16,-24 25-16,0-1 16,-24 25-16,24 0 0,-25 0 15,1 0-15,24-1 16,-48 1-16,24 24 16,-25-24-1,1 0-15,-1 0 0,25 24 16,0 0-16,0 0 15,0 0-15,-1 24 0,1 0 16,24 0-16,-48 0 0,24 1 0,0-1 16,24 0-16,-25 0 0,1 24 15,24-23-15,-24 23 0,24-24 16,0 25-16,0-25 0,0 0 16,0 0-16,24 0 0,0 1 15,-24-1-15,25-24 16,-1 0-16,-24 24 15,24-24-15,0 0 0,0 0 16,0 0-16,1 0 16,-1 0-16,-24 24 0,24-24 0,0 0 15,0 0-15,1 0 0,-25 24 16,24-24-16,0 0 16,0 0 62,-24-24-78,0 0 0,24-24 0,1 23 15,-25-23-15,24 24 16,-24 0-16,0-1 16,24 1-16,-24 0 15,0 0 1,0 0-1,0-1-15,0 1 16,0 0-16,0 0 16,0 0-16,0-25 0,0 25 15,0-24-15,0 24 16,0-1-16</inkml:trace>
  <inkml:trace contextRef="#ctx0" brushRef="#br0" timeOffset="194167.912">24336 11611 0,'24'0'62,"0"0"-46,0 0-16,25 0 16,23 0-16,1 0 15,23 0-15,74 25 16,-122-25-16,146 24 0,-73-24 16,145 0-1,-73 24-15,1-24 16,-25 0-16,-24 0 0,49 0 0,-97 0 15,72 0-15,-24-24 0,49 0 0,-49 24 16,-24 0-16,24-25 0,24 1 0,-24 24 16,-48 0-16,-24 0 0,23 0 0,1 0 0,-24 0 0,96 0 0,-96 0 15,120-24-15,-72 24 0,24 0 0,25 0 16,-25 0-16,-73 0 0,-23 0 0,72 0 0,-49 0 0,1 0 16,-25 0-16,25 0 0,-49 0 0,24 24 15,-24-24-15,1 0 47,-1 0-47,0 0 16</inkml:trace>
  <inkml:trace contextRef="#ctx0" brushRef="#br0" timeOffset="195343.342">29125 9168 0,'0'-24'79,"25"-73"-64,-1 25-15,-24-25 16,0 0-16,24-72 15,-24 96-15,0-265 16,0 144-16,-24-145 16,0 73-16,-1 73 15,1 48-15,0-121 16,24 96-16,-24 49 16,24 25-16,0-25 15,0 72-15,0-23 0,0 47 16,0-47-16,0-1 15,0 49-15,0 0 16,0-24-16,0 23 16,0 1-16,0 0 15,0 48 79,0 25-94,-24 23 0,24-24 0,-25 73 16,1-24-16,-48 24 15,72-72-15,-25-1 16,25-24 0,-24-24 15</inkml:trace>
  <inkml:trace contextRef="#ctx0" brushRef="#br0" timeOffset="195622.11">29150 5975 0,'24'0'15,"0"0"-15,24 97 16,-48-73-16,73 73 16,-49-49-1,24 25-15,-23-49 16,-1 0-16,0 25 16,0-25-1,25 48-15,-25-48 0,0 49 16</inkml:trace>
  <inkml:trace contextRef="#ctx0" brushRef="#br0" timeOffset="208444.544">27263 12845 0,'0'24'16,"0"1"-16,0 23 15,0-24-15,0 0 0,0 97 16,0-72-16,0-1 0,0 0 16,0 25-16,0 96 15,0 1-15,0 47 0,0 122 16,48-73-16,25 194 16,-49-315-16,24 97 15,1 0-15,-1-97 16,0-48-16,-48-25 15,49-23-15,-49-25 16,0 0-16,0 0 16,0 0-16,0 1 0,0 23 15,24 0-15,-24-24 0,0 1 0,0 23 16,48 49-16,-48-49 0,0-24 16,0 25-16,24-25 0,-24 0 15,0 0-15,25 25 0,-1-25 0,0 0 16,-24 0-16,0 0 0,0 1 0,24-1 15,-24 0-15,24 24 0,-24-23 0,25 47 16,-1-48-16,-24 49 16,24-49-16,0 25 0,0 23 0,1-48 15,-25 25-15,72 23 16,-72-48-16,49 25 0,-49-25 0,0 0 16,48 49-16,-24-49 0,0 24 0,25 1 15,-25-49-15,0 48 0,24 0 16,-23-48-16,23 49 0,-24-25 0,49 24 15,-49-23-15,24 23 16,1-24-16,23 25 0,-48-25 16,49 24-16,-25-24 0,1 1 15,-1 23-15,-24-48 0,1 0 110,-1-48-110,0-1 15,-24 25-15,24 24 0</inkml:trace>
  <inkml:trace contextRef="#ctx0" brushRef="#br0" timeOffset="209572.19">28835 18240 0,'24'0'47,"73"0"-31,-49 0-16,-23 0 15,71 0-15,-47 0 16,23 0-16,-48 0 0,25 0 16,-25 0-16,0 0 15,0 0-15,1 0 16,-1 0-16,0 0 15,0 0-15,0 0 16,1 0-16,-1 0 16,0 0-1,0 0 48,0 0-48,1 0 1,-1 0-16,0 0 16,0 0-1,0 0 48,0 0-63,25 0 15,-1 0-15,-24 0 0,73 0 16,-24 0-16,24 0 0,-49-25 16,-24 25-16,0 0 15,-24-24-15,24 24 32,1 0-17,-1 0-15,0 0 16,0 0-16</inkml:trace>
  <inkml:trace contextRef="#ctx0" brushRef="#br0" timeOffset="211714.966">28980 18215 0,'24'0'94,"1"0"-79,-1 0-15,0 0 0,0 0 0,25 0 16,47 0-16,-47 25 16,-1-1-16,-24-24 0,0 0 15,49 0-15,0 0 16,23 0-1,-47 0-15,47 0 0,-47 0 16,72 0 0,-49 0-16,1 0 0,0 0 15,-49 0-15,48 0 16,-48-24-16,1 24 16,-1 0-16,0 0 15,0 0-15,0 0 16,1 24-16,-1-24 15,0 0 1,0 0-16,0 0 47,1 0-31</inkml:trace>
  <inkml:trace contextRef="#ctx0" brushRef="#br0" timeOffset="212141.268">29198 18288 0,'121'0'16,"-242"0"-16,266 0 0,24 0 15,-72 24 1,121 0-16,-121 1 15,-73-25-15,73 48 0</inkml:trace>
  <inkml:trace contextRef="#ctx0" brushRef="#br0" timeOffset="214356.31">30553 18312 0,'24'0'125,"24"0"-125,-24 0 0,49 0 16,-25 0-16,49 0 15,-49 0-15,1 0 16,48 0-16,-49 0 0,73 0 16,-73 0-16,25 0 0,24 0 15,-25 0 1,-48-24-16,1 24 0,-1 0 16,48 0-16,-47 0 15,-1 0-15,0 0 0,0 0 16,0 0-16,0 0 15,1 0-15,-1 0 0,0 0 16,0 0 0,0 0-16,1-24 0,-1 24 15,0 0-15,0 0 0,0 0 16,1 0 0,-1 0-1,0 0-15,0 0 16,0 0-1,1 0 17,-1 0-17,0 0-15,0 0 16,0 0 0,0 0-16</inkml:trace>
  <inkml:trace contextRef="#ctx0" brushRef="#br0" timeOffset="-213715.228">33214 16595 0,'0'48'47,"-25"0"-32,-23 49-15,-25 0 0,1 0 16,23-49-16,-23 97 16,48-121-16,-49 97 15,1 0-15,-1-24 16,49-97-16,-25 121 0,-23-73 15,23 25 1,25-25-16,24-23 0,-24-1 16,0 24-16,0-24 15,-1 49-15,-23-25 16,24 1-16,-24 47 16,-1 1-16,1 24 15,24-72-15,-1-1 16,1-24-16</inkml:trace>
  <inkml:trace contextRef="#ctx0" brushRef="#br0" timeOffset="-206890.591">29077 18361 0,'169'0'16,"-338"0"-16,411 0 0,-194-25 0,73 25 15,-48 0-15,-1-24 16,-47 24-16,-1 0 16,0 0-16,0 0 15,0 0-15,0 0 16,1 0-16,-1 0 16,0 0-16,24 0 0,25 24 0,72-24 15,-48 25-15,72-1 16,-48-24-16,-48 0 15,-1 0-15,-23 0 16,-1 0-16,0 24 16,-23-24-16,-1 0 0,48 24 15,25-24-15,-24 24 16,72-24-16,48 25 16,-23-25-1,-122 0-15,1 0 0,-25 0 0,0 0 63,0 0 15,0 0 31,0 0-109,1 0 16,-1 0-16,24 0 0,-24 0 15,1 0-15,-1 0 16,0 0 62,0 0-78,25 0 0</inkml:trace>
  <inkml:trace contextRef="#ctx0" brushRef="#br0" timeOffset="-204713.593">32173 18554 0,'0'-24'78,"0"0"-62,49-49-16,23-96 16,1 48-16,-1 0 0,-23 24 15,48-24-15,-25-24 16,-23 97 0,-1-25-16,0 1 15,1-1-15,-25 49 16,0-25-16,-24 25 15</inkml:trace>
  <inkml:trace contextRef="#ctx0" brushRef="#br0" timeOffset="-190491.76">27529 12265 0,'0'24'46,"0"73"-46,0-49 0,0 73 16,0-73-16,0 97 0,0 49 0,0 72 16,0-48-16,0-73 15,72 121-15,-47-48 0,71 48 16,-23-97-16,-25 73 16,25 0-1,-1 24-15,1-24 16,-49-73-16,73 49 15,-25-24-15,25-25 16,0 0 0,-49-96-16,1-25 15,-49-24-15,24 1 0,24 23 16,-48-24-16,49 0 16,-25 25-16,0-1 15,24-24-15,-23 49 0,47-1 16,-23 25-16,-1-24 15,0 23-15,1-47 16,-25-1-16,24 1 0,-23 23 0,23-23 16,-24-25-16,24 24 15,-48-24-15,25 1 0,-25-1 16,24 0-16,24 0 0,-24 0 0,-24 0 16,73 25-16,-49-25 0,25 24 15,23-23-15,49 96 0,-48-73 16,96 73-16,-96-49 15,-73-47-15,96 47 0,-23 1 0,24-1 16,-73-72-16,24 49 0,-24-49 0,1 0 16,-1 0 31,0 0-47,24 0 15,-23 0-15,-1 0 0,0 0 0,24-49 16,-23 25-16,-25 0 0</inkml:trace>
  <inkml:trace contextRef="#ctx0" brushRef="#br0" timeOffset="-189178.707">28134 14587 0,'120'290'0,"-47"-120"16,48 96-16,-24-24 15,48 96 1,0-23 0,-24-25-16,-73-217 15,25 72 1,0-24-16,-25-25 16,0 1-1,1-24-15,23 72 16,-23 0-1,23-24 1,-23-24-16,-25-49 16,-24 0-16,24 1 0,0-1 0,-24-24 15,49 25-15,-49-1 0,48 25 0,-48-1 16,0-47-16,24 23 0,24-24 0,-23 0 0,23 97 16,25-48-16,-25-1 0,0-23 0,25 23 15,-25 1-15,-23-25 0,47 1 0,-48-1 16,25 0-16,-1-23 0,-24 47 15,0-48-15,1 1 0,-1-1 0,-24 0 16,24-24-16,-24 48 0,24-23 0,121-1 31,-120-24-31,-1 0 16,0 0-16,0 0 0,0 0 0,0 0 16,1 0-16,-1 0 0,0 0 15,0 0-15,0 0 0,-24-24 0,25 24 0,-1-25 16,0 25-16,0 0 0,0-24 0,1 24 15,-1 0-15,0 0 0,-24-24 0,48 24 16,-23 0-16,-1-24 0,0 24 0,0-24 0,73-1 16,-73 1-16,24 0 0,1 0 15,72-25-15,-49 1 0,-23 24 16,96-25-16,-97 49 0,1-48 16,23 48-16,1 0 0,-25-24 15,1 0-15,120 0 0,-145-1 0,73 1 16,-49 24-16,1-24 0,-25 24 0,24-24 15,-24 24-15,1-49 0,-1 25 16,0-24-16,0 24 0,49-73 0,-25 0 16,25-24-16,-25 0 15,25-24-15,-25 0 0,49 0 16,-73 48-16,48-97 0,1 25 16,-25 0-16,25 24 0,-49 0 15,49-1-15,-1-144 0,1 24 16,-1 24-16,-72 97 0,0-97 15,0 121-15,0-24 0,0 72 0,0-96 16,0 96-16,0 25 0,0-49 0,0 25 0,0-1 16,0 1-16,0 23 0,0 1 15,0 24-15,0-1 0</inkml:trace>
  <inkml:trace contextRef="#ctx0" brushRef="#br0" timeOffset="-168880.007">26997 12119 0,'0'25'47,"0"-1"-47,0 0 0,24 0 15,-24 25-15,0-1 0,24 25 16,24-25-16,-23 0 16,-1-23-16,0-25 15,0 0-15,0 0 16,0 0 0,-24-49-1,0 25-15,0 0 0,25 24 16,-25-24-16,0-1 0,24-23 15,-24 24-15,0 0 16,0-1-16,0 1 16,0 0-16,-24 0 0,-1-25 15,1 25-15,-24 0 16,48 0-16,-24 24 16,24 24 109,0 0-110</inkml:trace>
  <inkml:trace contextRef="#ctx0" brushRef="#br0" timeOffset="-166411.693">27142 11563 0,'0'24'31,"0"0"-31,0 218 0,0-72 16,0 144-1,0-96-15,24 24 0,0-145 16,0 241-16,25 49 16,-25-48-16,-24 96 15,0-96 1,-24-194-16,24-96 16,-25 120-16,25-72 0,-24 217 15,24-96 1,0 24-16,0-25 15,-24 50-15,24-219 0,0 97 16,-24-24-16,-73 145 16,97-169-16,-24-49 0,0 49 15,-49 97 1,73-146-16,-24 73 16,0-24-16,24-73 0,0 73 15,-24-49-15,24 146 16,0-49-1,0-49-15,-25 50 16,25 47 0,0-120-16,0 48 15,0-97-15,0 48 0,0-23 0,0-1 0,0-24 16,0 25-16,0-1 0,25 0 0,-25-23 0,0 23 16,0 0-16,0-23 0,0-1 0,0 0 0,0 0 0,0 25 15,0-25-15,0 0 0,0 24 0,0-23 0,-25-1 16,25 0-16,-24 0 0,24 0 0,0 0 0,0 1 15,-24-25 17,24-25-32,0 1 15,-24 24-15,24-72 0,0 23 0,0 25 16,0-24-16,0-25 0,0-24 0,0 49 0,0 0 0</inkml:trace>
  <inkml:trace contextRef="#ctx0" brushRef="#br0" timeOffset="-165317.821">27287 11902 0,'-24'0'31,"-1"0"-31,1 0 16,-121 72-16,24 1 15,24 48 1,1-24-16,23 96 16,49-48-1,24-72 1,0-49-16,24 121 0,24-72 16,-23-49-16,47 24 15,1-48 1,-1 0-1,74-72-15,-74 23 16,25-72-16,-25 49 0,-23-1 16,48-96-16,-49 48 15,-48-48-15,0 48 0,0 97 0,0-25 16,0 25-16,-24-73 0,24 73 0,-24 0 0,-1 0 16,25-25-16,-48 25 0,24-24 0,0 23 15,-1 25-15,25-24 0,-24 24 16,0 0-16,0 0 15,0 0-15,-1 0 16,1 0-16,0 49 0,-24-25 0,24 0 16,24 0-16,-25 0 0,1 1 15</inkml:trace>
  <inkml:trace contextRef="#ctx0" brushRef="#br0" timeOffset="-153623.652">27263 11999 0,'0'24'188,"0"24"-173,0-24-15,0 73 0,0-73 0,0 25 16,24-1-16,-24 0 15,0 25-15,24-49 0,-24 25 16,0-25-16,0 24 16,24 25-16,0-1 15,1-48-15,-25 25 0,24-1 16,-24 1-16,48 47 16,-48-47-16,24 47 15,-24-47-15,0 72 16,25-73-16,-25-24 0,24 73 15,-24-24-15,48 48 16,-48-25-16,0 1 0,24 73 16,1-25-1,-25 0-15,0-48 0,0-1 16,24 1-16,-24-73 16,0 25-16,0-25 0,0 0 93,0 0-77,48 0-16,-48 49 0,24-25 16,-24-23-16,24 23 15,-24-24-15,0 0 0,0 1 16</inkml:trace>
  <inkml:trace contextRef="#ctx0" brushRef="#br0" timeOffset="-152865.666">27601 14805 0,'0'48'94,"0"0"-94,0-23 0,49 71 16,-25 1-16,48 145 15,-47-97 1,71 97-16,25 48 16,-48-120-16,-25 23 15,73 1 1,24 48-16,-48-146 16,73 146-1,-98-121-15,-48-48 0,170 193 16,-25-73-16,-96-72 15,-1 25-15,25-26 16,-24 1-16,23 0 0,-47-72 16,-25-1-16,0-48 0,0 24 15,-24-48 17,0 0-17,0-24-15,0 23 0,0 1 0,0 0 0,0 0 16,0-25-16,0 25 0</inkml:trace>
  <inkml:trace contextRef="#ctx0" brushRef="#br0" timeOffset="-150761.562">27674 14708 0,'0'24'15,"0"-48"-15,0 72 0,0-24 0,0 1 16,24-25 0,-24 24-1,24-24 17,0-24-32,1-1 15,-1 25-15,0-72 16,0 23-16,0-23 0,-24 24 15,0 23-15,0 1 16,0 0-16,0 0 16,-24 24 62,0 0-63,0 0 1,0 24 0</inkml:trace>
  <inkml:trace contextRef="#ctx0" brushRef="#br0" timeOffset="-148841.521">27069 12410 0,'24'0'63,"1"0"-63,-25 24 15,48 24-15,-48-23 16,24 47-16,0-48 0,0 25 16,-24-25-16,25 24 15,-25 25-15,24-25 16,0 49-16,0-24 16,0 47-16,1-23 15,23 48-15,25 1 16,-1-1-1,-23 0-15,-1 0 16,0 0-16,25 24 16,-25 1-16,1-1 15,-1-24-15,-24-72 16,0-25-16,-24-24 16,0-48 62,0 0-63,-24 0-15,24-25 16,-24 25-16,0-73 0,-25-48 16,1-24-16,0 24 15,-25-97 1,1-73-16,-1 74 15,25 71-15,-1 73 16,25-48 0,24 121-16,-24-48 15,0 47-15,-1-47 16,1 23 0,24 25-16,-24-48 15,0 47-15,0-23 16,24 0-16,0-1 15,0 25-15,0 0 0,0 0 16,0 0 0,0 48 187,0 97-203,0 121 15,48-146-15,-48 50 16,24-1-16,0-24 16,73 266-16,-73-218 15,49 218 1,24 0-16,-25-218 16,-48-72-1,-24-48-15,0-25 16,25-24 46,-25-24 32,0-1-94</inkml:trace>
  <inkml:trace contextRef="#ctx0" brushRef="#br0" timeOffset="-148064.002">26948 12289 0,'0'24'47,"24"73"-31,-24-25-16,0-23 0,0 72 0,25 72 15,-25-48-15,0 267 16,48-122 0,-48 0-16,24 0 15,25-48-15,-25-24 16,0-121-16,0-49 16,-24-24-16,0 1 15,0-1 48,0-48 62</inkml:trace>
  <inkml:trace contextRef="#ctx0" brushRef="#br0" timeOffset="-147768.615">27021 14708 0,'24'0'47,"0"0"-31,25 0-16,-25 0 0,24 0 15,49 0-15,-73 0 0,24 0 16,25 0-16,-49 0 15,25 0-15,-25 0 0,0 0 16,24 0-16,-23 0 0,-1 0 16,0 0-16,0 0 15,0 0-15,0 0 32,1 0-32</inkml:trace>
  <inkml:trace contextRef="#ctx0" brushRef="#br0" timeOffset="-146260.393">27214 12071 0,'0'48'32,"0"-23"-32,0-1 0,0 24 15,0-24-15,0 25 0,0-25 16,0 0-16,0 0 0,0 1 16,0-1-16,0 24 15,0-24-15,0 1 0,0 47 0,0-24 0,0 1 16,-24 23-16,0 74 0,0-1 0,24-73 15,0 73-15,-49 73 0,49-49 16,-24 1-16,0-73 0,24 169 0,0-194 16,0 1-16,0 48 0,0 0 0,0-49 0,0-23 15,0-1-15,0 0 0,0-23 0,0-1 0,0 0 16,0 0-16,24-24 94,0 0-79,1 0-15,-1 0 16,0 0 0,0 0-16,0 0 15,0 0-15</inkml:trace>
  <inkml:trace contextRef="#ctx0" brushRef="#br0" timeOffset="-143648.482">27021 12313 0,'0'48'47,"0"1"-47,0 72 0,0 145 16,-24-97-16,-25 121 16,49-96-1,0-1-15,-24 1 0,24 72 16,0-97-16,0-48 15,0 0-15,0-24 0,0-49 16,0 1-16,0-25 16,0 24-16,24-23 0,-24-1 15,0 0-15,0 0 16,0-48 171,0 0-171,24 24-16,1 0 16,-1 0-1,0 0-15,0 0 16,0 0-16,1 0 0,-1 0 0,0-24 16,24 24-16,1 0 15,-25 0-15,24-25 16,-24 25-16,1 0 0,47 0 15,-48 0-15,49 0 16,-49 0-16,0 0 16,1 0-16,-1 0 0,0 0 15,0 0 63,0 0-78,0 0 16,1 0-16,-1 0 16</inkml:trace>
  <inkml:trace contextRef="#ctx0" brushRef="#br0" timeOffset="-139477.805">28569 16159 0,'24'49'16,"-48"-98"-16,48 122 0,-24-49 0,24 0 16,-24 25-1,0-25-15,49 24 16,-49-24-16,24 49 16,0 24-16,24 72 0,-23-145 15,71 194-15,50 0 16,-25-97-16,-1 0 15,-47-49-15,-25-48 16,-23 1-16,-1-25 16,0 0-16,-24 24 47,24-24-32,-24 24 1,24-24-16,1 24 0,-1 0 15,0 0-15,0 1 0,25 23 16,-1 0-16,0-23 16,73 96-1,-97-73-15,73 25 16,24-1-16,-48 1 16,-1-1-16,1-23 15,-1-1-15,-23-48 16,-1 24-16,-24-24 15,1 24-15,-1-24 32,-24 25-17,24-25-15,0 0 0,-24 24 16,24-24-16,-24 24 0,25-24 16</inkml:trace>
  <inkml:trace contextRef="#ctx0" brushRef="#br0" timeOffset="-138214.454">30238 18361 0,'24'0'16,"0"0"46,25 0-62,-1 0 16,-24 0-16,25 0 15,-25 0-15,0 0 0,0 0 16,1 0-16,-1 0 0,24 0 0,25 0 16,-25 0-16,0 0 15,-23 0-15,-1 0 16,48 0-16,-23 24 15,-25-24-15,24 0 0,-23 0 16,23 0-16,0 0 16,-23 0-16,-1 0 0,0 0 0,24 0 15,-24 0-15,25 0 0,-25 0 16,49 0-16,-49 0 0,0 0 0,0 0 16,49 0-16,-49 0 0,24 0 0,-23 0 0,23 0 15,-24 0-15,0 0 0,0 0 0,1 0 0,23 0 16,-24 0-16,0 0 0,1 0 0,-1 0 15,0 0-15,0 0 0,0 0 0,1 0 16,-1 0-16,0 0 0,0 0 16,0 0-16,1 0 15,-25 24-15,24-24 63,0 0-48,0 0 1</inkml:trace>
  <inkml:trace contextRef="#ctx0" brushRef="#br0" timeOffset="-136261.043">32125 18264 0,'-24'0'93,"24"24"-77,-24 0-16,24 97 16,-25-72-16,25 72 0,0-73 15,0 0-15,0-24 16,25-24-1,-1 0 1,0 0-16,0 0 16,0 0-16,1-24 15,-25 0 1,24 24 0,-24-24-16,0-24 0,0 23 0,0 1 15,24-97-15,-24 24 16,0 49-16,0-73 15,0 24-15,-24 1 0,0-50 16,-1 122 0,1 0-16,0 24 15,0 0 1,0 0 0,-1 0-16,1 0 0,0 0 15,-24 24-15,-25 25 16,49-25-16,0-24 0,-25 48 15,25-24-15,-24 1 0,24-1 16,-1 0-16,-23 0 16,24 0-16,24 1 15,-24 23-15,-1-24 0,1 0 16,24 25-16,0-25 16,0 0-16,-24-24 0,24 24 15,0 0-15,0 1 0,0-1 16,24-24-16,-24 24 0,24 0 0,-24 0 15,25-24-15,-25 25 0,24-25 0,0 0 16,0 0 0,0 0 15,1 0 0</inkml:trace>
  <inkml:trace contextRef="#ctx0" brushRef="#br0" timeOffset="-133587.518">32222 18119 0,'0'24'0,"0"0"16,-24 24-16,24 1 16,-25-25-16,25 49 15,0-25-15,0 25 16,0-1-16,0-48 15,0 25-15,25-1 16,-25-24-16,24-24 0,24 24 16,-24-24-16,0 0 15,1 0-15,23 0 0,0 0 16,-23 0 0,-25-24-16,24 0 0,24-48 15,-48 47-15,0 1 0,24-24 16,-24 24-16,25-73 0,-1 0 15,-24 24-15,0 49 16,-24-24-16,24 24 0,0 0 0,-25-1 16,1-23-16,0 24 0,0 0 0,0-25 15,-1 49-15,-23-48 0,24 48 16,0 0-16,-1 0 0,1 0 16,0 0-16,0 0 0,0 0 15,24 24-15,-49-24 0,25 24 0,0 25 16,0-49-16,0 24 0,-1 0 0,-23 24 0,0-23 15,23 23-15,-23 0 0,24-24 16,0 1-16</inkml:trace>
  <inkml:trace contextRef="#ctx0" brushRef="#br0" timeOffset="-132785.595">27505 18457 0,'24'0'31,"48"0"-15,1 0-16,-49 0 0,145 0 15,-48 0-15,97 0 16,-24 0-16,23 0 16,25 0-16,-121 0 0,-24 0 0,0 0 0,145 0 15,-49 25-15,73-1 0,-145-24 0,121 0 0,73 24 16,-49-24-16,24 0 0,-145 0 0,0 0 0,97 0 15,-24 0-15,-97-24 0,0 24 0,0-24 0,48-1 16,0 1-16,-96 24 0,72-48 0,-72 48 16,-25 0-16,121-24 0,-96-1 0,-25 25 0,1-24 15,-1 24-15,-24 0 0,73 0 0,-24-24 0,-49 24 0,48-24 16,-23 24-16,-1 0 0,25 0 0,-49 0 0,24 0 0,-24 0 16,-24 24-1,0 0-15,0 0 0,0 1 16,0-1-1,0 0 48</inkml:trace>
  <inkml:trace contextRef="#ctx0" brushRef="#br0" timeOffset="-86459.069">29029 15385 0,'0'-24'78,"24"0"-78,24 0 0,49-97 15,48 24-15,49-72 16,217-243 0,-145 122-16,97-73 15,-170 97-15,73-145 16,-96 96 0,-146 243-16,121-267 0,24-72 15,-72 193-15,-73 146 0,194-364 16,0 49-1,48-48-15,-97-25 16,-96 339-16,48-266 0,145-266 16,-48 0-16,48-194 15,-194 581 1,25-169 0,-97 241-16,24 49 15,-24 48-15,0 25 16,0 47-16,0 1 15,0 0-15</inkml:trace>
  <inkml:trace contextRef="#ctx0" brushRef="#br0" timeOffset="-79879.247">20997 15216 0,'25'24'78,"-1"-24"-78,0 0 0,0 24 16,24 0-16,-23-24 15,-1 0-15,0 0 32,-24-24-17,24 0-15,-24 0 16,0-49-16,0 49 16,0-24-16,0 24 0,0-1 15</inkml:trace>
  <inkml:trace contextRef="#ctx0" brushRef="#br0" timeOffset="-79233.579">19522 11999 0,'0'0'15,"0"24"1,0 24 0,0 73-16,0 0 15,0-97-15,24 49 16,0-25-16,-24-24 16,24-24-1,0 0-15,1 0 16,47-72-1,-48 48-15,49-97 0,-25 48 16,1-48-16,-49 73 16,0-1-1,0 25-15,0-24 0,-24 48 16,24-24-16,-25 24 31,1 0 0,0 0-15</inkml:trace>
  <inkml:trace contextRef="#ctx0" brushRef="#br0" timeOffset="-78264.578">19836 11878 0,'0'-25'63,"0"-47"-48,0-1-15,24-144 0,1 71 0,-1-23 16,24 24-16,-24-24 15,25-73-15,-49 169 0,24-72 16,-24-73-16,24 73 16,-24-24-16,0-49 15,0 97-15,0 24 16,0 49-16,0-73 0,0 73 16,0-1-16,0 25 15,-24 24 32,24 24-31,0 25-1,0-1-15,-24 121 0,0-24 0,-1 49 16,-47 48-16,23 24 0,-47 73 16,23-73-1,0-24-15,25-97 16,24-48-16,24-73 15,0-48 32,0-1-47,0-23 0,0-97 16,0 24-16,24-218 16,0 170-16,25 24 0,-49-25 15,48 1-15,-24 24 16,0 0-16,1 72 15,-1 1-15,-24-25 16,0 49-16,0 23 16,0 1-16,0 0 31,0 48 31,0 25-62,24 265 0,-24 25 16,0 72-16,0-145 16,24 73-16,-24-73 15,24-73-15,-24-144 16,0-25 0,0-48 15,0-1-31,0-23 0,0-194 15,0 97-15,0 24 16,0-72-16,25-25 16,-1 0-16,0-48 15,24 24-15,1-48 16,-1 72 0,-24 49-16,-24 48 15</inkml:trace>
  <inkml:trace contextRef="#ctx0" brushRef="#br0" timeOffset="-77812.637">20126 8999 0,'0'24'46,"-24"218"-30,0-97-16,-24 73 16,-49 145-16,24-25 15,-72 98-15,97-98 16,24-144 0,24-121-16</inkml:trace>
  <inkml:trace contextRef="#ctx0" brushRef="#br0" timeOffset="-76922.21">19667 12192 0,'0'-24'16,"0"0"-1,0-25-15,-24 25 16,24 0-16,0-24 0,-25 23 15,25 1-15,0 0 0,-24 0 16,24 0-16,0-1 16,-24 25 31,24 25-32,-24-1 1,24 0-16,0 49 0,-24 23 15,24-23-15,-24 24 16,24-73 0,24 24-16,0-24 15,24 1-15,-24-25 0,1 24 16,-1-24-16,0 24 16,0-48 15,-24 0-16,24 24-15,1-25 0,-1-23 0,24 24 0,-24 0 0,25-25 16,-1-23-16,1 23 0,-1 25 0,0-24 16,-24-1-16,1 25 0,-1 24 0,-24-24 15,0 0-15,0 0 16,0-1-16,0-23 0,-24 48 16,24-24-16,0-25 0,0 25 0,0 0 15,0 0-15,-25 24 0,1-24 0,24-1 0,-24 25 16,0 0-16,24-24 0,-24 24 0,0 0 15,-1 0-15,1 0 0,0 0 16,0 0-16,0 0 0,-1 0 0,1 0 0,0 0 0,0 24 16,0-24-16,-1 49 0,1-49 0,-24 24 0,24 0 0,-1 0 15,1 1-15,-24-1 0,0 24 0,23-24 16,25 1-16,-24-25 0,0 24 0,24 0 0,-24-24 16,24 24-16</inkml:trace>
  <inkml:trace contextRef="#ctx0" brushRef="#br0" timeOffset="-75907.345">19836 9217 0,'0'24'46,"0"0"-46,0 121 0,0 121 16,-24-96-16,0 144 16,0-120-16,-1 144 15,1 49 1,24-24-16,0-121 16,0-194-16,0 25 0,0-25 15,0-23-15,0-50 94</inkml:trace>
  <inkml:trace contextRef="#ctx0" brushRef="#br0" timeOffset="-71328.291">28883 14901 0,'25'-24'47,"-1"-48"-47,0 23 0,121-217 16,-96 218-16,96-194 16,72 24-16,25-24 15,-97 73 1,73-121-16,0 24 15,-194 217-15,145-193 0,49-96 16,-49 23-16,170-241 16,-73 144-1,194-168-15,-25 96 16,49-24-16,-97 73 16,-169 217-1,-97 73-15,-97 96 16,-24 25-16,24 24 0</inkml:trace>
  <inkml:trace contextRef="#ctx0" brushRef="#br0" timeOffset="-69271.625">31714 10668 0,'24'-24'31,"0"0"-31,0 24 15,25-97-15,47 0 0,-23 25 16,-25-1-16,1 25 0,23-25 16,-47 25-16,47-49 0,1 24 15,23-48-15,-23 25 0,0-1 16,-25 24-16,25 1 0,-1-25 0,-24 0 16,-23 25-16,23 23 0,0-23 15,-23 23-15,-1-23 0,0 23 16,-24 1-16,48-49 0,-23 73 0,-25-49 0,24-23 15,0-1-15,-24 49 0,0-1 0,0-23 0,24-49 0,25-73 16,-49 122-16,24-49 0,-24 24 0,24-121 0,24-145 16,1 97-16,-25 121 0,24-145 0,73-170 15,-72 218-15,-1 73 0,0-73 0,1 48 16,23-72-16,-48-48 0,-24 145 16,0-49-16,0 73 0,0 72 0,0-48 0,0 49 15,0 23-15,0-72 0,0 0 0,0 73 0,0-73 16,0 97-16,0-97 0,0 48 0,0 49 0,0 0 15,0-73-15,0 49 0,0-25 0,0 49 16,0 0-16,0-25 0,0 25 0,0-24 0,0 24 16,0-1-16,0 1 0,0 0 15,0 0 17,-24 24-1,24 24 188,-24 73-204,0-25-15,-24 146 0,-25 145 16,-24-121-16,-24 242 15,0 24-15,-48 121 16,-121 362 0,96-362-1,49-169-15,-97 145 16,24-73 0,97-193-16,25-1 15,23-72 1,25-48-16,-25 72 15,1 1 1,47-243-16,-23 146 16,24-73-16,24-49 15,0-48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16T06:59:49.93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15651 8249 0,'-24'0'32,"0"0"-17,0 0-15,-25 0 16,1 0-16,24 0 16,-25 73-16,1-25 15,24 73-15,-25 24 16,1 0-16,24 25 15,-25-1-15,49 24 16,-48 1 0,24-49-16,0-24 0,-1 0 15,1 0-15,24-97 16,0 24-16,0-23 0,0 23 0,0-24 16,0 0-16,0 1 0,0-1 0,0-48 46,0-1-30</inkml:trace>
  <inkml:trace contextRef="#ctx0" brushRef="#br0" timeOffset="332.219">14950 8878 0,'24'0'47,"0"0"-47,49 0 0,-1 0 15,1 0-15,48 0 16,-49 0-16,25 0 16,-49 0-16,1 0 15,-49-24-15</inkml:trace>
  <inkml:trace contextRef="#ctx0" brushRef="#br0" timeOffset="874.018">16425 8733 0,'-24'0'16,"0"0"0,24 24-16,-24 0 15,-49 121 1,49-96-16,24-1 0,-24 73 15,24-48 1,24-1 0,0 1-16,25-49 15,-25 0-15,24 25 0,-24-25 16,1-24-16,-1 24 0,0-24 16,0 0-16</inkml:trace>
  <inkml:trace contextRef="#ctx0" brushRef="#br0" timeOffset="3299.287">17078 8926 0,'0'25'31,"0"23"-15,0-24-16,25 49 16,-25-49-16,24 48 15,0-47-15,-24-1 0,0-48 78,0-1-78,0 1 16</inkml:trace>
  <inkml:trace contextRef="#ctx0" brushRef="#br0" timeOffset="3536.919">17103 8539 0,'24'0'78,"24"49"-62,-24-25-16,25 0 0,-25 24 15,0-48-15</inkml:trace>
  <inkml:trace contextRef="#ctx0" brushRef="#br0" timeOffset="3896.096">17586 9313 0,'0'0'0,"0"25"16,0-1-16,25 0 0,-25 24 16,24 1-16,-24-25 15,0 48-15,0-23 16,0-1-16,0 1 16,0-25-16,-24 0 15,24 0-15,-25-48 47,25 0-47,0 0 0,0-1 16</inkml:trace>
  <inkml:trace contextRef="#ctx0" brushRef="#br0" timeOffset="4581.421">18070 8975 0,'24'24'0,"-48"-48"0,48 72 0,25 0 15,-49 1 1,24 48-16,-24-73 0,0 24 16,24 146-1,-24-98-15,24 74 16,-24-73-16,0 72 16,0-72-16,0 24 15,-24-49-15,0 25 16,24-49-16,-24-23 15,0-25-15,-1 0 32,1-25-32,24 1 0,-48-48 0,0-98 15,-25 73 1,49-48-16,0 49 16,24 23-16,0 49 15</inkml:trace>
  <inkml:trace contextRef="#ctx0" brushRef="#br0" timeOffset="5643.727">18264 8370 0,'0'24'78,"0"0"-63,24 1 1,0-25-16,-24 24 16</inkml:trace>
  <inkml:trace contextRef="#ctx0" brushRef="#br0" timeOffset="6164.487">18748 8926 0,'24'0'32,"24"0"-17,-24 0-15,25 0 16,-1 0-16,1 0 0,47 25 16,-47-25-1,-1 0-15,-24 0 16,-24 24-1</inkml:trace>
  <inkml:trace contextRef="#ctx0" brushRef="#br0" timeOffset="7037.517">18723 9410 0,'25'0'47,"-25"24"-31,24-24-16,0 0 0,0 0 15,25 0-15,-1 25 16,0-25-16,-23 0 15,-1 0-15,0 0 16</inkml:trace>
  <inkml:trace contextRef="#ctx0" brushRef="#br0" timeOffset="11184.44">18772 8418 0,'24'0'15,"-24"25"-15,73 71 16,-1-23 0,-48-49-16,25 73 15,-1-49-15,-24 25 16,0-49-16,-24 24 15,0-23-15,0 23 16,0 0-16,-24-24 16,0 1-16,0-1 15,0 24-15,-49 1 16,1 23-16</inkml:trace>
  <inkml:trace contextRef="#ctx0" brushRef="#br0" timeOffset="11974.125">18990 11878 0,'24'0'0,"0"0"15,24 0-15,1 24 16,-25-24-16,0 0 0,0 0 16,25 0-16,-1 0 15,0 0-15,25 0 16,-49 0-16,25 0 0,-25 0 16,0 0-16,0 0 15,0 0-15</inkml:trace>
  <inkml:trace contextRef="#ctx0" brushRef="#br0" timeOffset="19868.708">18143 13402 0,'24'0'203,"0"0"-203,25 0 0,96 24 15,-24-24-15,121 0 16,-194 0-16,49 0 16,96 0-16,-72 0 0,0 0 15,-24 0-15,-73 0 16,0 0-16</inkml:trace>
  <inkml:trace contextRef="#ctx0" brushRef="#br0" timeOffset="20247.445">19038 13184 0,'0'24'15,"0"0"-15,0 121 16,0-48 0,0 0-16,24-25 0,-24 1 15,0-25-15,0 1 16,0-25-16,0 0 0,0 0 16</inkml:trace>
  <inkml:trace contextRef="#ctx0" brushRef="#br0" timeOffset="21858.602">19014 14611 0,'-24'0'63,"-1"0"-63,-23 48 15,24-23-15,-25 47 16,25-23-16,0-25 16,0 0-16,0 24 15,24-23 1,-25-25-16,25 24 0,0 0 15,0 0 1,0 0-16,-24-24 16,24 25-1,0-1 17,24-24-32,1 24 0,-1-24 15,0 24-15,73 0 16,-49-24-16,-24 0 0,25 24 15,23 1-15,-48-25 16,25 0-16,-25 0 16,0 0-16,0 0 15,-24-25 79,0 1-94,-24 0 0,24 0 16,-24 0-16,0 0 15,24-1-15,-24 25 0,-1-48 16,-23 24-16,48 0 16,-24-25-16,0 25 15,24 0-15,0 0 0,-24 24 16</inkml:trace>
  <inkml:trace contextRef="#ctx0" brushRef="#br0" timeOffset="38473.801">21771 14877 0,'25'0'31,"-25"24"-31,24 25 0,48 23 16,-72-23-16,73 47 16,-49-71-16,49 96 15,-25-73-15,0 49 16,1-49-16,-25 1 16,24-1-16,-23 0 0,23 1 15,-24-1 1,49 0-16,24 25 15,-49-25 1,0 1-16,-24-25 0,25 0 16,23 25-16,-23-25 15,-1 0-15,-24-24 16,25 24-16,-25-24 0,0 0 16,0 0-16,25 0 0,-1 0 15,-24-24-15,25 0 0,-25 0 0,0 24 16,24-25-16,-48 1 0,25 0 15,-1 0-15,-24 0 0,0-1 16,24 25-16,-24-24 0,0 0 16,24 0-16,-24 0 0,0-1 0,0 1 15,0 0-15,0 0 0,0 0 16,0-1-16,0-23 0,0 0 0,0-25 16,-24 49-16,24 0 0,0 0 0,-24-1 0,24-23 0,-24 0 15,24-1-15,-25 25 0,25 0 0,-24 0 16,24-1-16,-24 1 0,24 0 0,0 0 15,0 0 17</inkml:trace>
  <inkml:trace contextRef="#ctx0" brushRef="#br0" timeOffset="40518.187">24166 14127 0,'0'24'62,"0"1"-62,-24 71 16,24-47-1,0-25-15,-24 49 0,24-25 16,-24 25-16,24-1 16,-24-24-16,-1 1 15,25-25-15,0 0 0,0 0 16,0 25-16,-24-25 16,24 0-1,-24-24-15,24 24 0,0 1 16,-24-1-16,0 0 0,24 24 15,-25-23-15,25-1 16,-24 24-16,24-24 0,0 0 16,-24 25-1,0-25-15,24 0 0,0 0 16,-24-24-16,24 25 16,0-1-1,-25-24-15,25 24 16,0 0-16,-24 0 15,0-24-15,24 25 0,0-1 16,-24-24-16,24 24 0,0 0 16,0 0-16,-24-24 0,24 25 15,-25-1-15,25 0 0,-24-24 16,24 24-16,0 0 16,-24-24-16,24 24 15,0 1 1,-24-25-16,24 24 15,-24-24 1,0 0 0,24 24-16,-25 0 15,25 0-15,-24 1 0,24-1 16,-24-24-16,0 0 16,24 24-16,0 0 0,-24-24 15,-1 0 16,25 24-15,-24-24-16,24 25 16,-24-25-16,0 24 15,24 0 1,-24-24 0,-1 0 15,25 24-31,-24-24 15,0 0 1,0 0 31,0 0-31,-1 0-16,1 0 15,0 0-15,24-24 16,-24 0-16,0 0 15,0 24-15,-1-25 0,1 25 16,-48-48-16,-1 24 16,0 0-16,25 24 15,-25-49-15,25 49 16,24-24-16,0 24 16,-25 0-16,25-24 15,0 24-15,24-24 16,-24 24-1,24-25-15,-24 25 0,-1-24 16,25 0-16,-24 24 16</inkml:trace>
  <inkml:trace contextRef="#ctx0" brushRef="#br0" timeOffset="41774.18">21941 14829 0,'24'24'78,"0"0"-78,0 0 16,25 73-16,-1-73 15,-24 1 1,0 47-16,25-48 16,-25 25-1,24 23 1,-23-48-16,-1 25 16,0-25-1,0 0 1,-24 0-16,0 1 0,49-25 15,-49 24 1,24 0-16,0 0 16,-24 0-16,48-24 0,-48 25 15,25-25-15,-25 24 16,24 0-16,0-24 16,-24 24-16,24-24 15,0 24-15,-24 0 16,24 1-16,1-1 15,-1 0 1,-24 0-16,24 0 16,0 1-1,0-1-15,25 24 16,-49-24-16,48 1 16,-24-1-1,1-24-15,-1 0 16,0 0 15,0 0-15,0 0-16,-24 24 15,25-24-15,-1 0 16,0 0-16,0 24 0,0-24 16,0 0-1,1 0-15,-1 0 16,0 0-1,0 0 1,-24-24-16,49 24 16,-25 0-1,-24-24-15,24 24 0,0-24 16,0 24-16,1 0 16,-25-25 46,0 1-46</inkml:trace>
  <inkml:trace contextRef="#ctx0" brushRef="#br0" timeOffset="75618.741">21844 14877 0,'0'24'125,"24"1"-125,0-25 15,-24 24-15,0 0 0,25-24 16,-25 24-16,24 0 0,-24 1 0,24-25 16,-24 24-16,24-24 0,-24 24 0,0 0 15,24-24-15,-24 24 0,0 0 16,25-24-16,-25 25 0,0-1 0,24 0 16,0-24-16,-24 24 0,0 0 0,0 1 0,24-25 15,-24 24-15,24-24 0,-24 24 0,24-24 78,1 48-78,1934 1646 1953,-1765-1694-1953</inkml:trace>
  <inkml:trace contextRef="#ctx0" brushRef="#br0" timeOffset="78838.505">24287 14103 0,'0'24'15,"0"0"-15,0 1 16,0-1-16,0 0 16,0 24-16,0-23 15,0-1-15,0 24 0,0-24 16,0 1-16,0 47 0,-24-48 16,24 49-16,-24-25 15,0-24-15,24 49 0,-25-25 16,1 1-16,0 23 15,0 1 1,0-25-16,-25 25 16,25-1-16,0-47 15,0 47-15,-25 1 16,49-25 0,-24 1-16,0-25 0,24 0 15,-24 0-15,0-24 16,24 49-16,-25-49 15,25 24-15,-24-24 0,24 24 16,-24-24-16,0 0 31,0 0-15,-1 24 0,25 0-16,0 0 15,-24-24-15,0 0 0,24 25 0,-24-25 0,0 24 16,24 0-16,-49 0 0,49 0 15,-24-24-15,24 25 0,-24-25 0,24 24 16,-24-24 0,0 24-16,-1-24 15,1 0-15,24 24 16,-24-24-16,0 0 0,0 0 16,-1 0-16,25 24 0,-24-24 0,0 25 15,0-25-15,0 24 0,-25-24 16,49 24-16,-48-24 0,0 0 15,23 0-15,25 24 0,-72 0 0,48-24 0,-1 0 16,1 25-16,-48-25 0,-1 24 0,49-24 0,-25 24 16,1-24-16,24 0 0,-24 0 0,23 0 0,1 0 15,0 24-15,0-24 0,0 0 0,-1 0 16,1 0-16,0 0 0,0 0 0,0 0 16,-1 0-16,1 0 15,0-24-15,0 24 0,0 0 16,24-24-16,-25 24 0,1 0 0,24-24 15,-24 24 1,24-25-16</inkml:trace>
  <inkml:trace contextRef="#ctx0" brushRef="#br0" timeOffset="214343.367">7547 10039 0,'25'24'62,"-25"0"-46,24-24-16,-24 49 0,24 23 0,24-47 15,-48-1-15,25 24 0,23 73 16,-24-97-16,73 218 16,-49-145-16,1 0 15,-1 0-15,-24-25 0,73 49 16,-49 0-16,25-24 16,-25 0-16,1-25 0,-1 25 15,-24-49-15,25 25 16,-1 48-16,0-24 15,1-25-15,-1 25 16,1-25-16,-1 1 0,0 0 16,1-1-16,-1 1 15,25 23-15,-25-47 16,25-1-16,-25 25 16,-24-49-16,25 49 0,23-25 15,-48 25-15,49-25 16,-25 0-16,-24 1 0,25-1 15,-1 0-15,1 1 16,-25-25-16,24 24 16,-24-23-16,25 23 0,-1-24 15,-24 0-15,25 25 0,-25-1 16,24-24-16,-24-24 16,1 24-16,-1-24 0,24 49 15,-24-49-15,25 24 16,-25-24-16,0 24 15,0-24-15,25 0 16,-49 24-16,24 1 0,0-25 0,0 0 16,1 24-16,-1-24 0,0 24 0,0-24 15,0 0-15,0 24 16,1 0-16,23-24 0,-24 0 16,0 0-16,49 25 0,-49-25 15,25 0-15,-25 0 0,48 0 16,-23 0-16,-1 0 0,0 0 15,-23 0-15,23 0 16,-24 0-16,0 0 0,1 0 16,-1 0-16,-24-25 15,24 25-15,0-24 0,0 24 16,1-24-16,-1 24 0,0 0 16,0-24-16,0 24 15,1-24-15,-1-1 0,0 25 16,-24-24-16,24 24 0,-24-24 0,24 24 15,0 0-15,-24-24 0,0 0 0,25 24 16,-1-25-16,-24 1 16,24 24-16,0 0 0,-24-48 0,24 48 0,-24-24 15,25 24-15,-25-24 0,24 24 16,-24-25-16,24 25 0,-24-24 0,24 24 16,-24-24-16,24 24 0,-24-24 0,25 24 15,-25-24-15,24 24 0,0-25 16,-24 1-16,24 24 15,-24-24-15,24 24 0,-24-24 0,25 0 16,-1-1-16,0 1 0,-24 0 0,24 24 16,-24-24-16,24 0 0,0 24 0,-24-25 0,25 1 15,-25 0-15,24 0 0,-24 0 0,24 24 0,0-24 16,-24-1-16,0 1 0,24 24 0,-24-24 0,25 0 16,-25 0-16,0-1 0,48 1 0,-48 0 0,24 0 15,-24 0-15,0-1 0,24 1 0,-24 0 0,0 0 16,25 24-16,-25-24 0,24 24 0,-24-25 0,0 1 0,24 24 15,0-24-15,-24 0 0,24 24 0,-24-48 0,25 48 16,-1-25-16,0 1 0,-24 0 0,24 24 16,-24-24-16,24 24 0,-24-24 0,24 24 0,-24-25 0,0 1 15,25 24-15,-25-24 0,24 0 0,0 24 16,-24-24-16,0-1 0,24 1 0,-24 0 16,24 0-16,-24-25 0,25 25 15,-1 0-15,-24 0 0,0 0 0,24 24 0,-24-24 0,0-1 16,24 1-16,-24 0 0,0 0 0,24 24 0,-24-24 0,25-1 15,-25 1-15,24 24 0,0-48 0,-24 24 16,24-1-16,0 1 0,-24 0 0,25 24 16,-25-48-16,24 23 0,-24 1 0,48 0 0,-48 0 15,24 0-15,-24 0 0,0-1 0,24 25 16,-24-24-16,25 0 0,-1 24 0,-24-48 0,24 48 0,-24-49 16,24 25-16,0 0 0,-24 0 0,25 24 0,-25-49 15,24 49-15,-24-24 0,24 24 0,-24-24 0,24 0 16,-24-1-16,24 25 0,-24-24 0,25 0 15,-25 0-15,0 0 0,24 24 0,0-24 0,-24-1 0,0 1 16,24 0-16,-24 0 0,24 0 0,-24-1 16,25 1-16,-1-24 0,-24-1 0,24 25 0,0-24 0,0 24 15,0-49-15,49 1 0,-73 47 0,48-47 16,-23 48-16,23-49 0,-24 25 0,0-1 16,-24 25-16,25-24 0,-1 23 0,-24 1 15,0 0-15,24 24 0,-24-24 0,0 0 16</inkml:trace>
  <inkml:trace contextRef="#ctx0" brushRef="#br0" timeOffset="-211633.335">6701 11781 0,'0'24'47,"0"0"-47,24 49 16,-24-49-16,48 24 0,-23 25 15,-1-1-15,48 74 16,-48-74-16,25 49 16,-1-48-16,-24 23 15,1 1 1,-1-24-16,0-73 0,0 72 15,-24-23-15,24-1 16,25 1-16,-25-1 16,24 73-16,-23-24 15,-1-49-15,0 25 16,0 23-16,0-23 16,25 24-1,-25-1-15,0-71 16,0 47-16,0-48 0,25 49 15,-25 0-15,49 47 16,-1 1-16,1 0 16,-25-48-16,0 48 15,1-49-15,-49 1 16,97 96-16,-73-96 16,73 96-1,-73-120-15,73 72 16,-1 24-16,-47-48 0,47-1 15,25 74 1,-72-98-16,-25-23 0,0-25 16,25 48-16,-49-47 0,24-1 0,0 0 15,-24 0-15,24 0 0,-24 0 0,24 1 0,0-1 16,1-24-16,-25 24 0,24 0 0,0 0 0,0-24 0,-24 25 16,24-25-16,-24 24 0,25 0 0,23 0 0,-24 0 0,0-24 15,1 49-15,-1-25 0,0 0 0,0-24 0,0 24 16,1 1-16,-25-1 0,48 0 0,-24 0 15,-24 0-15,24-24 0,0 24 0,1-24 0,-1 25 16,0-1-16,0 0 0,0 0 16,1-24-16,-1 0 0,24 49 15,-24-49-15,1 24 0,-1-24 0,24 24 0,25 24 16,-49-48-16,0 0 0,0 25 0,0-25 0,25 48 16,-25-48-16,0 0 0,0 24 0,1 0 0,23 1 15,-24-1-15,0-24 0,1 0 0,-25 24 16,48-24-16,-48 24 0,24 0 0,0-24 0,1 0 0,-25 24 15,24-24-15,0 0 0,0 0 0,0 25 16,0-25-16,1 0 0,-1 0 0,0 0 16,0 0-16,-24 24 0,24-24 0,1 24 0,23-24 15,-24 0-15,0 0 0,1 24 0,-1-24 16,0 0-16,0 0 0,0 0 0,1 24 0,-1-24 16,24 0-16,-24 0 0,0 25 0,1-25 15,-1 0-15,0 24 0,0-24 0,0 0 16,1 0-16,-1 24 15,24-24-15,-24 0 0,-24 24 0,49-24 0,-1 0 16,-48 24-16,49-24 0,-1 25 16,0-25-16,-24 0 0,1 0 0,71 24 15,-71-24-15,-1 0 0,0 0 0,0 0 0,0 0 16,1 0-16,-1 0 0,0 0 0,0 0 16,0 0-16,1 0 15,-1 0-15,0 0 0,0 0 0,0 0 16,0 0-16,1 0 0,-1 0 15,0 0-15,0 0 0,0 0 16,1 0-16,-1 0 16,0 0 15,0 0-15,0 0-16,1 0 15,-1 0 1,0 0-16,-24-24 0,24 24 15,0 0-15,1 0 110,-1-25-79,0 1-31,24 0 0,-24 0 16,49-49-16,-49 73 0,170-169 15,-73 96 1,96-48-16,-47 25 16,338-195-1,-73 1 1,-48 0-1,-145 96-15,-121 73 16,-24 25 0,-25-1-1,-23 24-15,-1 49 16,-48 0 0,24-25-16,1 49 31,-1 0 94,-24-24-110,0 0-15,24 0 0,-24 0 16,24-25-16,25 25 16,-25-24-1,-24 24-15,24-1 16,-24 1-16,48-24 16,73-25-16,170-72 15,-98 72-15,122-72 16,-74 24-1,-144 97 1,-73 0-16,1 0 0,-1 0 16,0 24-16</inkml:trace>
  <inkml:trace contextRef="#ctx0" brushRef="#br0" timeOffset="-208517.193">11103 17466 0,'25'0'109,"23"0"-109,-24 0 0,73 0 0,-24 0 16,-25 0-16,97 0 15,-121 0-15,25 0 0,23 0 0,49 0 16,-97 0-16,25-25 15,-25 25-15,0 0 0,24 0 16,-23 0-16,-1 0 0,24 0 16,25 0-16,-1 0 15,1 0-15,-25 0 16,25 0-16,-49 0 0,24 0 16,1 0-16,-25 0 15,0 0 1,0 0-16,-24-24 15,-24 24 110,0 0-109,24 24 0,-24-24-16,0 0 0,-1 0 0,1 0 15,0 0-15,0 0 16,-73-24-16,49 24 16,-73-24-16,97 24 15,-73 0 1,24 0-16,49 0 15,-24-24-15,24 24 16,-1 0-16,1 0 16,0 0-16,0 0 15,0 0 1,-1 0-16,1 0 16,0 0-16,0 0 15,0 0-15,-25-24 16,25 24-16,-24-25 15,23 25-15,-23 0 16,24 0 0,0 0-16,0 0 15,-1 0 1,1 0 0,0 0-1,0 0 1,0 0 109,-1 0-94,1 0-15,0 0-16,0 0 0,0 0 15,-1 0-15,1 0 32,24 25-17,-24-25 1,48 24 109,0-24-125,49 24 15,-25 24-15,122 25 16,-98-49 0,98 25-16,-122-25 15,-24-24 1,25 0-16</inkml:trace>
  <inkml:trace contextRef="#ctx0" brushRef="#br0" timeOffset="-206894.076">12676 17466 0</inkml:trace>
  <inkml:trace contextRef="#ctx0" brushRef="#br0" timeOffset="-204911.159">16885 14297 0,'-24'24'62,"0"-24"-62,24 24 0,-73 24 16,0 1-16,49-25 16,-24 24-16,-25-23 15,25 23-15,0-24 16,48 0-16,-25-24 16,1 49-16,-24-25 15,24 0-15,-25 0 16,1 25-16,-1-1 15,1-24-15,-25 25 16,49-1 0,0-48-16,0 24 15,0 0 1,24 1-16,-24-25 0,24 24 0,-25-24 16,25 24-16,-24-24 0,0 0 15,0 24-15,0-24 16,24 24-16,-25-24 15,1 24-15,0-24 0,24 25 16,-24-25-16,0 24 0,-1-24 16,1 24-16,24 0 0,-48 0 0,24 1 15,-1-25-15,1 0 0,24 24 0,-24-24 0,24 24 16,-24-24-16,0 24 0,0-24 0,24 24 16,-25-24-16,1 25 0,0-25 15,0 24-15,0 0 0,24 0 16,-25-24-16,1 0 0,24 24 0,-24-24 0,0 25 15,24-1-15,-24-24 0,-1 0 0,25 24 0,-24-24 0,24 24 16,-24-24-16,0 24 0,24 0 0,-24 1 0,-1-25 16,1 24-16,0 0 0,0 0 0,0-24 0,0 24 15,-1 1-15,1-1 0,0-24 0,24 24 0,-24-24 16,0 24-16,-1-24 0,25 24 0,-24-24 16,24 25-16,-24-1 0,0-24 15,24 24-15,-24-24 0,24 24 0,-25-24 16,25 24-16,0 1 0,-24-1 15,24 0-15,-24-24 16,0 0-16,24 24 0,-24 0 0,-1 0 16,1 1-16,0-25 0,0 24 0,0 0 15,0 0-15,-1-24 0,1 24 0,0-24 0,0 49 16,0-49-16,-49 24 0,49 24 0,-25-48 16,25 25-16,0-1 0,-24 0 0,23-24 0,1 24 15,0 0-15,0-24 0,0 25 16,0-1-16,24 0 0,-25-24 0,25 24 15,-24-24-15,24 24 16,-24 0-16,0 1 0,0-25 16,24 24-16,-25 0 0,1 0 0,0 0 15,0-24-15,0 25 0,-25-1 0,25 24 16,0-24-16,0-24 16,24 25-16,-25-25 0,1 24 15,24 0-15,-24-24 0,24 24 16,-24-24-16,24 24 15,-24-24-15,24 25 16,-24-25-16,24 24 0,-25-24 0,25 24 16,-24-24-16,24 24 0,-24-24 15,0 0-15,24 24 0,-49 25 0,25-49 16,-24 48-16,24-48 0,-49 48 16,49-48-16,-49 49 0,49-49 15,-48 24-15,47 0 0,1-24 16,0 24-16,24 1 0,-48-1 15,23-24-15,25 24 16,-24-24 0,24 24-1,-24-24-15,24 24 16,-24 1 15,0-25-15,-1 0-16,25 24 15,-24-24-15,0 0 16</inkml:trace>
  <inkml:trace contextRef="#ctx0" brushRef="#br0" timeOffset="-202600.062">12386 17562 0,'24'0'31,"0"0"-31,0 0 16,0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B404-60CD-406F-A964-D02628F05F16}" type="datetimeFigureOut">
              <a:rPr lang="zh-CN" altLang="en-US" smtClean="0"/>
              <a:t>2019-7-15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27FE-2145-49D0-B712-2F0F7AA00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0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D05D6-C6CC-4DB8-8FC5-DA678BA4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专题：左偏树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3498F-9E3E-456B-9BBC-EDEC3BA81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清华大学 吴作同</a:t>
            </a:r>
          </a:p>
        </p:txBody>
      </p:sp>
    </p:spTree>
    <p:extLst>
      <p:ext uri="{BB962C8B-B14F-4D97-AF65-F5344CB8AC3E}">
        <p14:creationId xmlns:p14="http://schemas.microsoft.com/office/powerpoint/2010/main" val="418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1B0F1-9B42-4999-9AED-31983DD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APIO2012 </a:t>
            </a:r>
            <a:r>
              <a:rPr lang="zh-CN" altLang="en-US" dirty="0"/>
              <a:t>派遣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F421-F43C-4A21-9487-945C271BD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首先枚举管理者，那么问题转化为在子树内取尽量多的忍者使得身价之和不超过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显然可以贪心取身价最小的一些忍者</a:t>
                </a:r>
                <a:endParaRPr lang="en-US" altLang="zh-CN" dirty="0"/>
              </a:p>
              <a:p>
                <a:r>
                  <a:rPr lang="zh-CN" altLang="en-US" dirty="0"/>
                  <a:t>如果当前所有忍者的身价之和超过了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，那么一定可以去掉身价最大的忍者</a:t>
                </a:r>
                <a:endParaRPr lang="en-US" altLang="zh-CN" dirty="0"/>
              </a:p>
              <a:p>
                <a:r>
                  <a:rPr lang="zh-CN" altLang="en-US" dirty="0"/>
                  <a:t>所以我们可以用一个可并大根堆维护</a:t>
                </a:r>
                <a:endParaRPr lang="en-US" altLang="zh-CN" dirty="0"/>
              </a:p>
              <a:p>
                <a:r>
                  <a:rPr lang="zh-CN" altLang="en-US" dirty="0"/>
                  <a:t>把子树合并后弹出身价最大的若干忍者</a:t>
                </a:r>
                <a:endParaRPr lang="en-US" altLang="zh-CN" dirty="0"/>
              </a:p>
              <a:p>
                <a:r>
                  <a:rPr lang="zh-CN" altLang="en-US" dirty="0"/>
                  <a:t>过程中需要记录堆中元素个数以及身价之和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F421-F43C-4A21-9487-945C271BD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 r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5C1E14-7B9C-423B-ABBC-9C8A52B3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2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9763C-8D0D-480D-B104-680798FA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道馆挑战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2B3A5-E288-4B3B-9774-54D6D4B86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4904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有一棵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个点的有根树，每个非根节点上有一个</a:t>
                </a:r>
                <a:r>
                  <a:rPr lang="en-US" altLang="zh-CN" dirty="0"/>
                  <a:t>Boss</a:t>
                </a:r>
                <a:r>
                  <a:rPr lang="zh-CN" altLang="en-US" dirty="0"/>
                  <a:t>，对于第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个节点，打掉</a:t>
                </a:r>
                <a:r>
                  <a:rPr lang="en-US" altLang="zh-CN" dirty="0"/>
                  <a:t>Boss</a:t>
                </a:r>
                <a:r>
                  <a:rPr lang="zh-CN" altLang="en-US" dirty="0"/>
                  <a:t>需要花费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的体力，然后会触发一个效果</a:t>
                </a:r>
                <a:endParaRPr lang="en-US" altLang="zh-CN" dirty="0"/>
              </a:p>
              <a:p>
                <a:r>
                  <a:rPr lang="zh-CN" altLang="en-US" dirty="0"/>
                  <a:t>有的节点会使体力加上一个整数，有的会使体力乘以一个正数</a:t>
                </a:r>
                <a:endParaRPr lang="en-US" altLang="zh-CN" dirty="0"/>
              </a:p>
              <a:p>
                <a:r>
                  <a:rPr lang="zh-CN" altLang="en-US" dirty="0"/>
                  <a:t>效果触发之后会移动到所在节点的父亲节点</a:t>
                </a:r>
                <a:endParaRPr lang="en-US" altLang="zh-CN" dirty="0"/>
              </a:p>
              <a:p>
                <a:r>
                  <a:rPr lang="zh-CN" altLang="en-US" dirty="0"/>
                  <a:t>过程结束当且仅当玩家在根节点或体力变为负数</a:t>
                </a:r>
                <a:endParaRPr lang="en-US" altLang="zh-CN" dirty="0"/>
              </a:p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个玩家，每个玩家会在一个节点以一定的体力值出发</a:t>
                </a:r>
                <a:endParaRPr lang="en-US" altLang="zh-CN" dirty="0"/>
              </a:p>
              <a:p>
                <a:r>
                  <a:rPr lang="zh-CN" altLang="en-US" dirty="0"/>
                  <a:t>求出每个玩家结束的位置</a:t>
                </a:r>
                <a:endParaRPr lang="en-US" altLang="zh-CN" dirty="0"/>
              </a:p>
              <a:p>
                <a:r>
                  <a:rPr lang="zh-CN" altLang="en-US" dirty="0"/>
                  <a:t>保证玩家任意时刻体力值不超过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2B3A5-E288-4B3B-9774-54D6D4B86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490495"/>
              </a:xfrm>
              <a:blipFill>
                <a:blip r:embed="rId2"/>
                <a:stretch>
                  <a:fillRect l="-545" t="-1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DB07D-DA5A-4625-BC1B-95CA4489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35A3171-0262-4955-BDD6-CB9B5CA2BF00}"/>
                  </a:ext>
                </a:extLst>
              </p14:cNvPr>
              <p14:cNvContentPartPr/>
              <p14:nvPr/>
            </p14:nvContentPartPr>
            <p14:xfrm>
              <a:off x="1436760" y="2734560"/>
              <a:ext cx="9292680" cy="3475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35A3171-0262-4955-BDD6-CB9B5CA2B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400" y="2725200"/>
                <a:ext cx="9311400" cy="34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56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9763C-8D0D-480D-B104-680798FA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道馆挑战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2B3A5-E288-4B3B-9774-54D6D4B8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297548"/>
          </a:xfrm>
        </p:spPr>
        <p:txBody>
          <a:bodyPr>
            <a:normAutofit/>
          </a:bodyPr>
          <a:lstStyle/>
          <a:p>
            <a:r>
              <a:rPr lang="zh-CN" altLang="en-US" dirty="0"/>
              <a:t>倍增？</a:t>
            </a:r>
            <a:endParaRPr lang="en-US" altLang="zh-CN" dirty="0"/>
          </a:p>
          <a:p>
            <a:r>
              <a:rPr lang="zh-CN" altLang="en-US" dirty="0"/>
              <a:t>数值范围会爆</a:t>
            </a:r>
            <a:endParaRPr lang="en-US" altLang="zh-CN" dirty="0"/>
          </a:p>
          <a:p>
            <a:r>
              <a:rPr lang="zh-CN" altLang="en-US" dirty="0"/>
              <a:t>考虑离线，然后对一个点上的所有玩家进行操作</a:t>
            </a:r>
            <a:endParaRPr lang="en-US" altLang="zh-CN" dirty="0"/>
          </a:p>
          <a:p>
            <a:r>
              <a:rPr lang="zh-CN" altLang="en-US" dirty="0"/>
              <a:t>一些体力值较小的玩家会结束，计入答案</a:t>
            </a:r>
            <a:endParaRPr lang="en-US" altLang="zh-CN" dirty="0"/>
          </a:p>
          <a:p>
            <a:r>
              <a:rPr lang="zh-CN" altLang="en-US" dirty="0"/>
              <a:t>剩下的会受到效果影响</a:t>
            </a:r>
            <a:endParaRPr lang="en-US" altLang="zh-CN" dirty="0"/>
          </a:p>
          <a:p>
            <a:r>
              <a:rPr lang="zh-CN" altLang="en-US" dirty="0"/>
              <a:t>因为需要弹出体力值小的玩家，所以可以使用堆</a:t>
            </a:r>
            <a:endParaRPr lang="en-US" altLang="zh-CN" dirty="0"/>
          </a:p>
          <a:p>
            <a:r>
              <a:rPr lang="zh-CN" altLang="en-US" dirty="0"/>
              <a:t>在移动到父亲节点的时候需要合并，所以要用可并堆</a:t>
            </a:r>
            <a:endParaRPr lang="en-US" altLang="zh-CN" dirty="0"/>
          </a:p>
          <a:p>
            <a:r>
              <a:rPr lang="zh-CN" altLang="en-US" dirty="0"/>
              <a:t>效果的影响可以通过打标记实现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DB07D-DA5A-4625-BC1B-95CA4489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614CAA3-6BE3-4C7C-8168-F6D67D817DC2}"/>
                  </a:ext>
                </a:extLst>
              </p14:cNvPr>
              <p14:cNvContentPartPr/>
              <p14:nvPr/>
            </p14:nvContentPartPr>
            <p14:xfrm>
              <a:off x="4162680" y="209160"/>
              <a:ext cx="8020800" cy="4424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614CAA3-6BE3-4C7C-8168-F6D67D817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3320" y="199800"/>
                <a:ext cx="8039520" cy="44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07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9CB18-816A-4AD4-B746-F60A3D32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BZOJ4054 [CERC2013]Escape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E5B7EF-4251-4872-AFFA-0D114AEA4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有一棵树每一个点有一个权值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你刚开始在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号节点，有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点体力</a:t>
                </a:r>
                <a:endParaRPr lang="en-US" altLang="zh-CN" dirty="0"/>
              </a:p>
              <a:p>
                <a:r>
                  <a:rPr lang="zh-CN" altLang="en-US" dirty="0"/>
                  <a:t>第一次走到一个节点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会获得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点体力（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可能为负）</a:t>
                </a:r>
                <a:endParaRPr lang="en-US" altLang="zh-CN" dirty="0"/>
              </a:p>
              <a:p>
                <a:r>
                  <a:rPr lang="zh-CN" altLang="en-US" dirty="0"/>
                  <a:t>你的体力不能低于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问你是否能够走到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号节点</a:t>
                </a:r>
                <a:endParaRPr lang="en-US" altLang="zh-CN" dirty="0"/>
              </a:p>
              <a:p>
                <a:r>
                  <a:rPr lang="zh-CN" altLang="en-US" dirty="0"/>
                  <a:t>点数不超过</a:t>
                </a:r>
                <a:r>
                  <a:rPr lang="en-US" altLang="zh-CN" dirty="0"/>
                  <a:t>200000</a:t>
                </a:r>
                <a:r>
                  <a:rPr lang="zh-CN" altLang="en-US" dirty="0"/>
                  <a:t>，权值不超过</a:t>
                </a:r>
                <a:r>
                  <a:rPr lang="en-US" altLang="zh-CN" dirty="0"/>
                  <a:t>1e6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E5B7EF-4251-4872-AFFA-0D114AEA4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49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2F83E-CDE6-44A7-B6CF-40EE206C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APIO2016 </a:t>
            </a:r>
            <a:r>
              <a:rPr lang="zh-CN" altLang="en-US" dirty="0"/>
              <a:t>烟花表演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5D494-7449-426D-9F0E-1092BFE1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有一棵带正整数边权的有根树，你需要修改边权至非负整数使得每个叶子到根的距离均相同</a:t>
            </a:r>
            <a:endParaRPr lang="en-US" altLang="zh-CN" dirty="0"/>
          </a:p>
          <a:p>
            <a:r>
              <a:rPr lang="zh-CN" altLang="en-US" dirty="0"/>
              <a:t>修改一条边的代价为修改前后权值的差的绝对值</a:t>
            </a:r>
            <a:endParaRPr lang="en-US" altLang="zh-CN" dirty="0"/>
          </a:p>
          <a:p>
            <a:r>
              <a:rPr lang="zh-CN" altLang="en-US" dirty="0"/>
              <a:t>求最小的修改代价</a:t>
            </a:r>
            <a:endParaRPr lang="en-US" altLang="zh-CN" dirty="0"/>
          </a:p>
          <a:p>
            <a:r>
              <a:rPr lang="zh-CN" altLang="en-US" dirty="0"/>
              <a:t>点数不超过</a:t>
            </a:r>
            <a:r>
              <a:rPr lang="en-US" altLang="zh-CN" dirty="0"/>
              <a:t>300000</a:t>
            </a:r>
          </a:p>
          <a:p>
            <a:r>
              <a:rPr lang="zh-CN" altLang="en-US" dirty="0"/>
              <a:t>权值不超过</a:t>
            </a:r>
            <a:r>
              <a:rPr lang="en-US" altLang="zh-CN" dirty="0"/>
              <a:t>1e9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C7594-A320-4E35-B94D-CF9D9A1B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E921E31-0C05-4586-BC5D-0D912FE99CFF}"/>
                  </a:ext>
                </a:extLst>
              </p14:cNvPr>
              <p14:cNvContentPartPr/>
              <p14:nvPr/>
            </p14:nvContentPartPr>
            <p14:xfrm>
              <a:off x="592200" y="853560"/>
              <a:ext cx="11591280" cy="6261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E921E31-0C05-4586-BC5D-0D912FE99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40" y="844200"/>
                <a:ext cx="11610000" cy="62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FBAE-EFA1-4C8A-AE4B-4DE46950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F2920-064E-498E-A53D-6DCDEDC0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https://www.lydsy.com/JudgeOnline/problem.php?id=2809</a:t>
            </a:r>
          </a:p>
          <a:p>
            <a:r>
              <a:rPr lang="zh-CN" altLang="en-US" dirty="0"/>
              <a:t>大家来写一下这道</a:t>
            </a:r>
            <a:r>
              <a:rPr lang="en-US" altLang="zh-CN" dirty="0"/>
              <a:t>《</a:t>
            </a:r>
            <a:r>
              <a:rPr lang="zh-CN" altLang="en-US" dirty="0"/>
              <a:t>派遣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03554-098D-40FC-BD46-D442E23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4631D31-377A-4FD8-8750-C265C5400DD9}"/>
                  </a:ext>
                </a:extLst>
              </p14:cNvPr>
              <p14:cNvContentPartPr/>
              <p14:nvPr/>
            </p14:nvContentPartPr>
            <p14:xfrm>
              <a:off x="2412360" y="2969640"/>
              <a:ext cx="6348960" cy="33706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4631D31-377A-4FD8-8750-C265C5400D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000" y="2960280"/>
                <a:ext cx="6367680" cy="33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4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A0D4-AD5D-4F22-BC69-98F2ED6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DBA6-F44D-41D2-B9E2-FA6398B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它其实是某一种二叉堆</a:t>
            </a:r>
            <a:endParaRPr lang="en-US" altLang="zh-CN" sz="2400" dirty="0"/>
          </a:p>
          <a:p>
            <a:r>
              <a:rPr lang="zh-CN" altLang="en-US" dirty="0"/>
              <a:t>因为它把重的东西都放在左边所以叫左偏树</a:t>
            </a:r>
            <a:endParaRPr lang="en-US" altLang="zh-CN" sz="2400" dirty="0"/>
          </a:p>
          <a:p>
            <a:r>
              <a:rPr lang="zh-CN" altLang="en-US" dirty="0"/>
              <a:t>除了堆的基本操作，还支持合并操作</a:t>
            </a:r>
            <a:endParaRPr lang="en-US" altLang="zh-CN" dirty="0"/>
          </a:p>
          <a:p>
            <a:r>
              <a:rPr lang="zh-CN" altLang="en-US" dirty="0"/>
              <a:t>通常我们把支持快速合并的堆叫做可并堆</a:t>
            </a:r>
            <a:endParaRPr lang="en-US" altLang="zh-CN" dirty="0"/>
          </a:p>
          <a:p>
            <a:r>
              <a:rPr lang="zh-CN" altLang="en-US" sz="2400" dirty="0"/>
              <a:t>单次操作复杂度严格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382D9-2857-48FF-9BAD-4D567074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FF2A-3DA5-4E07-B87E-7438ED53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核心概念：左偏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6006C-6C7A-4C2D-AD62-38047057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这个左偏是怎么来的？</a:t>
            </a:r>
            <a:endParaRPr lang="en-US" altLang="zh-CN" dirty="0"/>
          </a:p>
          <a:p>
            <a:r>
              <a:rPr lang="zh-CN" altLang="en-US" dirty="0"/>
              <a:t>我们合并两个堆的时候，可以考虑这样的操作：</a:t>
            </a:r>
            <a:endParaRPr lang="en-US" altLang="zh-CN" dirty="0"/>
          </a:p>
          <a:p>
            <a:r>
              <a:rPr lang="zh-CN" altLang="en-US" dirty="0"/>
              <a:t>比较两个堆的堆顶，然后把对顶较大的堆的一个子树和另一个堆合并</a:t>
            </a:r>
            <a:endParaRPr lang="en-US" altLang="zh-CN" dirty="0"/>
          </a:p>
          <a:p>
            <a:r>
              <a:rPr lang="zh-CN" altLang="en-US" dirty="0"/>
              <a:t>直到某一个堆为空</a:t>
            </a:r>
            <a:endParaRPr lang="en-US" altLang="zh-CN" dirty="0"/>
          </a:p>
          <a:p>
            <a:r>
              <a:rPr lang="zh-CN" altLang="en-US" dirty="0"/>
              <a:t>这样复杂度很不好，最坏情况下两个堆都要访问到一条很长的链</a:t>
            </a:r>
            <a:endParaRPr lang="en-US" altLang="zh-CN" dirty="0"/>
          </a:p>
          <a:p>
            <a:r>
              <a:rPr lang="zh-CN" altLang="en-US" dirty="0"/>
              <a:t>于是我们就想到一个方法：对于每个堆找到最浅的有不超过</a:t>
            </a:r>
            <a:r>
              <a:rPr lang="en-US" altLang="zh-CN" dirty="0"/>
              <a:t>1</a:t>
            </a:r>
            <a:r>
              <a:rPr lang="zh-CN" altLang="en-US" dirty="0"/>
              <a:t>个儿子的节点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6FDA2-F3C6-4176-8CE6-80466060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FD2B3A3-1E62-4D26-AC62-D1B9F6C86F0C}"/>
                  </a:ext>
                </a:extLst>
              </p14:cNvPr>
              <p14:cNvContentPartPr/>
              <p14:nvPr/>
            </p14:nvContentPartPr>
            <p14:xfrm>
              <a:off x="3674880" y="147960"/>
              <a:ext cx="8395560" cy="6723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FD2B3A3-1E62-4D26-AC62-D1B9F6C86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5520" y="138600"/>
                <a:ext cx="8414280" cy="67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1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FF2A-3DA5-4E07-B87E-7438ED53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核心概念：左偏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6006C-6C7A-4C2D-AD62-38047057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我们知道二叉树最浅的有不超过</a:t>
            </a:r>
            <a:r>
              <a:rPr lang="en-US" altLang="zh-CN" dirty="0"/>
              <a:t>1</a:t>
            </a:r>
            <a:r>
              <a:rPr lang="zh-CN" altLang="en-US" dirty="0"/>
              <a:t>个儿子的节点的深度是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关键是如何找到这个节点</a:t>
            </a:r>
            <a:endParaRPr lang="en-US" altLang="zh-CN" dirty="0"/>
          </a:p>
          <a:p>
            <a:r>
              <a:rPr lang="zh-CN" altLang="en-US" dirty="0"/>
              <a:t>考虑直接维护每个节点到其子树内最近的空节点的距离</a:t>
            </a:r>
            <a:endParaRPr lang="en-US" altLang="zh-CN" dirty="0"/>
          </a:p>
          <a:p>
            <a:r>
              <a:rPr lang="zh-CN" altLang="en-US" dirty="0"/>
              <a:t>然后合并的时候选择距离小的那个子树</a:t>
            </a:r>
            <a:endParaRPr lang="en-US" altLang="zh-CN" dirty="0"/>
          </a:p>
          <a:p>
            <a:r>
              <a:rPr lang="zh-CN" altLang="en-US" dirty="0"/>
              <a:t>有一种实现方式是把距离小的子树均作为右子树，若合并后不满足条件则交换两个子树</a:t>
            </a:r>
            <a:endParaRPr lang="en-US" altLang="zh-CN" dirty="0"/>
          </a:p>
          <a:p>
            <a:r>
              <a:rPr lang="zh-CN" altLang="en-US" dirty="0"/>
              <a:t>这就是为什么这个数据结构叫做左偏树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6FDA2-F3C6-4176-8CE6-80466060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AA5928C-DE89-4C65-9A98-C0C91F12898F}"/>
                  </a:ext>
                </a:extLst>
              </p14:cNvPr>
              <p14:cNvContentPartPr/>
              <p14:nvPr/>
            </p14:nvContentPartPr>
            <p14:xfrm>
              <a:off x="4842000" y="766440"/>
              <a:ext cx="7341480" cy="5965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AA5928C-DE89-4C65-9A98-C0C91F1289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2640" y="757080"/>
                <a:ext cx="7360200" cy="59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18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7FAC-629A-485F-ABD2-7B83FA2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94448-F3A8-4687-A055-BE53D673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heap{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dis,key;heap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c[2];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MT(){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if(c[0]-&gt;dis&lt;c[1]-&gt;dis)std::swap(c[0],c[1]);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dis=c[1]-&gt;dis+1;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}h[N],*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=h+N-1;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EF3F2-5F87-4C4A-9096-7B69DB5F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03530F0-3194-40B7-9E33-416E324A88C0}"/>
                  </a:ext>
                </a:extLst>
              </p14:cNvPr>
              <p14:cNvContentPartPr/>
              <p14:nvPr/>
            </p14:nvContentPartPr>
            <p14:xfrm>
              <a:off x="1489320" y="2778120"/>
              <a:ext cx="4136760" cy="2430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03530F0-3194-40B7-9E33-416E324A8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960" y="2768760"/>
                <a:ext cx="4155480" cy="24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83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7FAC-629A-485F-ABD2-7B83FA2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94448-F3A8-4687-A055-BE53D673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heap* merge(heap*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x,heap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y){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if(x==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||y==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)return x==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nul?y:x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if(x-&gt;key&lt;y-&gt;key)std::swap(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x-&gt;c[1]=merge(x-&gt;c[1],y);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x-&gt;MT();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EF3F2-5F87-4C4A-9096-7B69DB5F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E8A0BF9-D874-4F42-A168-9D5F2C2F777D}"/>
                  </a:ext>
                </a:extLst>
              </p14:cNvPr>
              <p14:cNvContentPartPr/>
              <p14:nvPr/>
            </p14:nvContentPartPr>
            <p14:xfrm>
              <a:off x="1489320" y="1236600"/>
              <a:ext cx="10302480" cy="60354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E8A0BF9-D874-4F42-A168-9D5F2C2F7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960" y="1227240"/>
                <a:ext cx="1032120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4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43227-7570-4B1D-9448-758C3AA8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5B46F-5846-439E-98F1-D29051AA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左偏树也支持给堆打标记</a:t>
            </a:r>
            <a:endParaRPr lang="en-US" altLang="zh-CN" dirty="0"/>
          </a:p>
          <a:p>
            <a:r>
              <a:rPr lang="zh-CN" altLang="en-US" dirty="0"/>
              <a:t>如果有标记，只需要在</a:t>
            </a:r>
            <a:r>
              <a:rPr lang="en-US" altLang="zh-CN" dirty="0"/>
              <a:t>merge</a:t>
            </a:r>
            <a:r>
              <a:rPr lang="zh-CN" altLang="en-US" dirty="0"/>
              <a:t>的时候下传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上的标记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7CADB-8757-43C8-BC7F-05544907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5C643-E697-4C9D-B095-7A48545F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左偏树能用来干什么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3DA09-3F9E-4689-A3DB-43059A07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特点：堆，支持合并</a:t>
            </a:r>
            <a:endParaRPr lang="en-US" altLang="zh-CN" dirty="0"/>
          </a:p>
          <a:p>
            <a:r>
              <a:rPr lang="zh-CN" altLang="en-US" dirty="0"/>
              <a:t>需要用到合并操作的通常是树上问题</a:t>
            </a:r>
            <a:endParaRPr lang="en-US" altLang="zh-CN" dirty="0"/>
          </a:p>
          <a:p>
            <a:r>
              <a:rPr lang="zh-CN" altLang="en-US" dirty="0"/>
              <a:t>接下来看一些例题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ABC87-56FD-4607-A70A-4775A43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5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1B0F1-9B42-4999-9AED-31983DD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APIO2012 </a:t>
            </a:r>
            <a:r>
              <a:rPr lang="zh-CN" altLang="en-US" dirty="0"/>
              <a:t>派遣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F421-F43C-4A21-9487-945C271BD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个忍者，每个忍者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有一个上司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，身价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和领导力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号忍者没有上司</a:t>
                </a:r>
                <a:endParaRPr lang="en-US" altLang="zh-CN" dirty="0"/>
              </a:p>
              <a:p>
                <a:r>
                  <a:rPr lang="zh-CN" altLang="en-US" dirty="0"/>
                  <a:t>你需要派遣一些忍者执行任务，首先要安排一个管理者</a:t>
                </a:r>
                <a:endParaRPr lang="en-US" altLang="zh-CN" dirty="0"/>
              </a:p>
              <a:p>
                <a:r>
                  <a:rPr lang="zh-CN" altLang="en-US" dirty="0"/>
                  <a:t>然后在管理者及其直接或间接下属中选择一些忍者派出</a:t>
                </a:r>
                <a:endParaRPr lang="en-US" altLang="zh-CN" dirty="0"/>
              </a:p>
              <a:p>
                <a:r>
                  <a:rPr lang="zh-CN" altLang="en-US" dirty="0"/>
                  <a:t>派出的忍者的身价之和不能超过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你需要最大化管理者的领导力与派出人数的乘积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其它数不超过</a:t>
                </a:r>
                <a:r>
                  <a:rPr lang="en-US" altLang="zh-CN" dirty="0"/>
                  <a:t>1e9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F421-F43C-4A21-9487-945C271BD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5C1E14-7B9C-423B-ABBC-9C8A52B3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52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.potx" id="{124A0788-E1C7-4667-B6CD-6F506697562E}" vid="{75D49026-3AA4-4520-8202-2D13B978FF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演示文稿6</Template>
  <TotalTime>3595</TotalTime>
  <Words>1048</Words>
  <Application>Microsoft Office PowerPoint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Arial</vt:lpstr>
      <vt:lpstr>Cambria Math</vt:lpstr>
      <vt:lpstr>Century Gothic</vt:lpstr>
      <vt:lpstr>Courier New</vt:lpstr>
      <vt:lpstr>Wingdings 3</vt:lpstr>
      <vt:lpstr>离子</vt:lpstr>
      <vt:lpstr>专题：左偏树</vt:lpstr>
      <vt:lpstr>什么是左偏树</vt:lpstr>
      <vt:lpstr>核心概念：左偏</vt:lpstr>
      <vt:lpstr>核心概念：左偏</vt:lpstr>
      <vt:lpstr>代码</vt:lpstr>
      <vt:lpstr>代码</vt:lpstr>
      <vt:lpstr>打标记</vt:lpstr>
      <vt:lpstr>左偏树能用来干什么</vt:lpstr>
      <vt:lpstr>例题 APIO2012 派遣 </vt:lpstr>
      <vt:lpstr>例题 APIO2012 派遣 </vt:lpstr>
      <vt:lpstr>例题 道馆挑战</vt:lpstr>
      <vt:lpstr>例题 道馆挑战</vt:lpstr>
      <vt:lpstr>BZOJ4054 [CERC2013]Escape</vt:lpstr>
      <vt:lpstr>APIO2016 烟花表演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专题：左偏树</dc:title>
  <dc:creator>Eliminate Space</dc:creator>
  <cp:lastModifiedBy>Eliminate Space</cp:lastModifiedBy>
  <cp:revision>30</cp:revision>
  <dcterms:created xsi:type="dcterms:W3CDTF">2019-07-12T04:25:30Z</dcterms:created>
  <dcterms:modified xsi:type="dcterms:W3CDTF">2019-07-16T07:10:43Z</dcterms:modified>
</cp:coreProperties>
</file>