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75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40D0F2-F12A-4DFF-ADD8-8F23FDE1F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E1E57-F05B-4E2E-A4C3-29D6F1F24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2E6A-11BD-4D71-953F-D055CBA990DC}" type="datetimeFigureOut">
              <a:rPr lang="zh-CN" altLang="en-US" smtClean="0"/>
              <a:t>2020-8-3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1ADFE-CB53-4E49-9080-F2050010F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CFB4F-A660-42DE-BB7E-93135D9F8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02EE-F6BE-425B-B9CE-BE6FEB4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8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B404-60CD-406F-A964-D02628F05F16}" type="datetimeFigureOut">
              <a:rPr lang="zh-CN" altLang="en-US" smtClean="0"/>
              <a:t>2020-8-3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7FE-2145-49D0-B712-2F0F7AA00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911927"/>
            <a:ext cx="8946541" cy="398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05D6-C6CC-4DB8-8FC5-DA678BA4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，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498F-9E3E-456B-9BBC-EDEC3BA8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清华大学 吴作同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E.Space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413B4-D625-467C-BCE4-B1DABE8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代码（数组版）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861-A68D-473B-8AC3-145CAED9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6"/>
            <a:ext cx="8946541" cy="4346261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next[26],fa;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}t[N];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=2;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为根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入队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队列非空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出队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c=0;c&lt;26;++c) if(t[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].next[c]){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p=t[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].fa;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for(;p&amp;&amp;!t[p].next[c];p=t[p].fa);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t[t[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].next[c]].fa=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p?t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[p].next[c]:1;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t[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].next[c]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入队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30A03-6008-4E57-B5BA-D56DCF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A5CE-D2F1-41D6-BCA7-B329D40E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AF2B3-0314-44B1-B586-4B7608CA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刚才我们写的就是</a:t>
            </a:r>
            <a:r>
              <a:rPr lang="en-US" altLang="zh-CN" dirty="0"/>
              <a:t>AC</a:t>
            </a:r>
            <a:r>
              <a:rPr lang="zh-CN" altLang="en-US" dirty="0"/>
              <a:t>自动机！</a:t>
            </a:r>
            <a:endParaRPr lang="en-US" altLang="zh-CN" dirty="0"/>
          </a:p>
          <a:p>
            <a:r>
              <a:rPr lang="en-US" altLang="zh-CN" dirty="0"/>
              <a:t>AC</a:t>
            </a:r>
            <a:r>
              <a:rPr lang="zh-CN" altLang="en-US" dirty="0"/>
              <a:t>自动机</a:t>
            </a:r>
            <a:r>
              <a:rPr lang="en-US" altLang="zh-CN" dirty="0"/>
              <a:t>=</a:t>
            </a:r>
            <a:r>
              <a:rPr lang="en-US" altLang="zh-CN" dirty="0" err="1"/>
              <a:t>Trie+KMP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47E99-D5B4-425C-9850-41B8C42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BAAF-5ACF-4A3F-80D8-C216548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96F20-5306-4E2E-890B-2C93BEEB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now=t;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=1;i&lt;=m;++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65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p=now;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for(;p&amp;&amp;!p-&gt;next[s[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]];p=p-&gt;fa);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now=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p?p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-&gt;next[s[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]]:t;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27B6B-BBF8-4DA5-961D-8D162437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6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BAAF-5ACF-4A3F-80D8-C216548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匹配（数组版）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96F20-5306-4E2E-890B-2C93BEEB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now=1;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=1;i&lt;=m;++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65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p=now;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for(;p&amp;&amp;!t[p].next[s[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]];p=t[p].fa);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now=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p?t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[p].next[s[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]]:1;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27B6B-BBF8-4DA5-961D-8D162437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6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072BB-808F-4F6D-B2F7-7EA875D3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B4C59-AC5A-4FCF-A998-3A8CBE61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注意到匹配的时候是要跳</a:t>
            </a:r>
            <a:r>
              <a:rPr lang="en-US" altLang="zh-CN" dirty="0"/>
              <a:t>fail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优秀的预处理方式可以避免在匹配的时候跳</a:t>
            </a:r>
            <a:r>
              <a:rPr lang="en-US" altLang="zh-CN" dirty="0"/>
              <a:t>fail</a:t>
            </a:r>
          </a:p>
          <a:p>
            <a:r>
              <a:rPr lang="zh-CN" altLang="en-US" dirty="0"/>
              <a:t>预处理好在每个点的时候遇到某个字符需要跳到哪里</a:t>
            </a:r>
            <a:endParaRPr lang="en-US" altLang="zh-CN" dirty="0"/>
          </a:p>
          <a:p>
            <a:r>
              <a:rPr lang="zh-CN" altLang="en-US" dirty="0"/>
              <a:t>我也更推荐写这种形式的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336AC-BBF5-4B24-9766-4E72CBC2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6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413B4-D625-467C-BCE4-B1DABE8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861-A68D-473B-8AC3-145CAED9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6"/>
            <a:ext cx="8946541" cy="4119757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*next[26],*fa;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}t[N],*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=t+1;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为根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ext2() {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之后执行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t-&gt;fa=t;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c=0;c&lt;26;++c) if(!t-&gt;next[c]) t-&gt;next[c]=t;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o: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队列除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外的节点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c=0;c&lt;26;++c)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if(!o-&gt;next[c])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o-&gt;next[c]=o-&gt;fa-&gt;next[c];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30A03-6008-4E57-B5BA-D56DCF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413B4-D625-467C-BCE4-B1DABE8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代码（数组版）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861-A68D-473B-8AC3-145CAED9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6"/>
            <a:ext cx="8946541" cy="4572764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next[26],fa;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}t[N];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=2;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为根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ext2() {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之后执行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t[1].fa=1;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c=0;c&lt;26;++c)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if(!t[1].next[c]) t[1].next[c]=t;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o: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队列除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外的节点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c=0;c&lt;26;++c)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if(!t[o].next[c])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t[o].next[c]=t[t[o].fa].next[c];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30A03-6008-4E57-B5BA-D56DCF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9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223DD-1513-40CE-B54F-0FC8C3AD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1 HDU2222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D58BE-4102-4B88-A32F-43ADF725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个长度不超过</a:t>
            </a:r>
            <a:r>
              <a:rPr lang="en-US" altLang="zh-CN" dirty="0"/>
              <a:t>50</a:t>
            </a:r>
            <a:r>
              <a:rPr lang="zh-CN" altLang="en-US" dirty="0"/>
              <a:t>的串和一个母串</a:t>
            </a:r>
            <a:endParaRPr lang="en-US" altLang="zh-CN" dirty="0"/>
          </a:p>
          <a:p>
            <a:r>
              <a:rPr lang="zh-CN" altLang="en-US" dirty="0"/>
              <a:t>问有多少个串在母串中出现过</a:t>
            </a:r>
            <a:endParaRPr lang="en-US" altLang="zh-CN" dirty="0"/>
          </a:p>
          <a:p>
            <a:r>
              <a:rPr lang="en-US" altLang="zh-CN" dirty="0"/>
              <a:t>N&lt;=10000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AEE3-D679-441A-B5D4-465D81BE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9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223DD-1513-40CE-B54F-0FC8C3AD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1 HDU2222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D58BE-4102-4B88-A32F-43ADF725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en-US" altLang="zh-CN" dirty="0"/>
          </a:p>
          <a:p>
            <a:r>
              <a:rPr lang="zh-CN" altLang="en-US" dirty="0"/>
              <a:t>把母串放进去跑</a:t>
            </a:r>
            <a:endParaRPr lang="en-US" altLang="zh-CN" dirty="0"/>
          </a:p>
          <a:p>
            <a:r>
              <a:rPr lang="zh-CN" altLang="en-US" dirty="0"/>
              <a:t>经过所有点到根的链并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AEE3-D679-441A-B5D4-465D81BE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08B5A-67C5-41E7-A66F-F69A7E4F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2 LOJ10062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F32C2-9DA4-4143-A9EB-AF643D84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给定一些字符串</a:t>
            </a:r>
            <a:endParaRPr lang="en-US" altLang="zh-CN" dirty="0"/>
          </a:p>
          <a:p>
            <a:r>
              <a:rPr lang="zh-CN" altLang="en-US" dirty="0"/>
              <a:t>问是否存在一个无限长的字符串使得不出现给定的字符串</a:t>
            </a:r>
            <a:endParaRPr lang="en-US" altLang="zh-CN" dirty="0"/>
          </a:p>
          <a:p>
            <a:r>
              <a:rPr lang="zh-CN" altLang="en-US" dirty="0"/>
              <a:t>建</a:t>
            </a:r>
            <a:r>
              <a:rPr lang="en-US" altLang="zh-CN" dirty="0" err="1"/>
              <a:t>Trie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从根开始</a:t>
            </a:r>
            <a:r>
              <a:rPr lang="en-US" altLang="zh-CN" dirty="0"/>
              <a:t>DFS</a:t>
            </a:r>
            <a:r>
              <a:rPr lang="zh-CN" altLang="en-US" dirty="0"/>
              <a:t>判环</a:t>
            </a:r>
            <a:endParaRPr lang="en-US" altLang="zh-CN" dirty="0"/>
          </a:p>
          <a:p>
            <a:r>
              <a:rPr lang="zh-CN" altLang="en-US" dirty="0"/>
              <a:t>注意一个点的</a:t>
            </a:r>
            <a:r>
              <a:rPr lang="en-US" altLang="zh-CN" dirty="0"/>
              <a:t>fa</a:t>
            </a:r>
            <a:r>
              <a:rPr lang="zh-CN" altLang="en-US" dirty="0"/>
              <a:t>被</a:t>
            </a:r>
            <a:r>
              <a:rPr lang="en-US" altLang="zh-CN" dirty="0"/>
              <a:t>ban</a:t>
            </a:r>
            <a:r>
              <a:rPr lang="zh-CN" altLang="en-US" dirty="0"/>
              <a:t>掉之后自己也要被</a:t>
            </a:r>
            <a:r>
              <a:rPr lang="en-US" altLang="zh-CN" dirty="0"/>
              <a:t>ban</a:t>
            </a:r>
            <a:r>
              <a:rPr lang="zh-CN" altLang="en-US" dirty="0"/>
              <a:t>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7FAF8-A2D3-4EDA-8962-E5ED0FFB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3A967-C5E4-4513-8177-8BB7B9D6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3E8B5-8E7A-48A9-8609-89848274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有一个字符串集合，每次询问判断一个字符串是否是集合中某个串的前缀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3F1D3-A3AD-47DC-B8C5-1E7308B8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19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B3DC-CA36-4CCC-A48E-610FC3A6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3 POJ2778 </a:t>
            </a:r>
            <a:r>
              <a:rPr lang="zh-CN" altLang="en-US" dirty="0"/>
              <a:t>（简化版）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97559-8674-407E-BD49-89D915E9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给定一些字符串</a:t>
            </a:r>
            <a:endParaRPr lang="en-US" altLang="zh-CN" dirty="0"/>
          </a:p>
          <a:p>
            <a:r>
              <a:rPr lang="zh-CN" altLang="en-US" dirty="0"/>
              <a:t>问长度为</a:t>
            </a:r>
            <a:r>
              <a:rPr lang="en-US" altLang="zh-CN" dirty="0"/>
              <a:t>N</a:t>
            </a:r>
            <a:r>
              <a:rPr lang="zh-CN" altLang="en-US" dirty="0"/>
              <a:t>的字符串中有多少个不包含给定字符串</a:t>
            </a:r>
            <a:endParaRPr lang="en-US" altLang="zh-CN" dirty="0"/>
          </a:p>
          <a:p>
            <a:r>
              <a:rPr lang="zh-CN" altLang="en-US" dirty="0"/>
              <a:t>字符集大小是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给定的字符串总长度</a:t>
            </a:r>
            <a:r>
              <a:rPr lang="en-US" altLang="zh-CN" dirty="0"/>
              <a:t>&lt;=100</a:t>
            </a:r>
          </a:p>
          <a:p>
            <a:r>
              <a:rPr lang="en-US" altLang="zh-CN" dirty="0"/>
              <a:t>N&lt;=100000</a:t>
            </a:r>
            <a:r>
              <a:rPr lang="zh-CN" altLang="en-US" dirty="0"/>
              <a:t>给定一些字符串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100000</a:t>
            </a:r>
            <a:r>
              <a:rPr lang="zh-CN" altLang="en-US" dirty="0"/>
              <a:t>取模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50510-C52E-4280-878D-5D7C5445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1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3B3DC-CA36-4CCC-A48E-610FC3A6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3 POJ2778 </a:t>
            </a:r>
            <a:r>
              <a:rPr lang="zh-CN" altLang="en-US" dirty="0"/>
              <a:t>（简化版）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97559-8674-407E-BD49-89D915E9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像上一题建出</a:t>
            </a:r>
            <a:r>
              <a:rPr lang="en-US" altLang="zh-CN" dirty="0" err="1"/>
              <a:t>Trie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动态规划，记</a:t>
            </a:r>
            <a:r>
              <a:rPr lang="en-US" altLang="zh-CN" dirty="0"/>
              <a:t>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为长度为</a:t>
            </a:r>
            <a:r>
              <a:rPr lang="en-US" altLang="zh-CN" dirty="0" err="1"/>
              <a:t>i</a:t>
            </a:r>
            <a:r>
              <a:rPr lang="zh-CN" altLang="en-US" dirty="0"/>
              <a:t>且匹配到点</a:t>
            </a:r>
            <a:r>
              <a:rPr lang="en-US" altLang="zh-CN" dirty="0"/>
              <a:t>j</a:t>
            </a:r>
            <a:r>
              <a:rPr lang="zh-CN" altLang="en-US" dirty="0"/>
              <a:t>的字符串数量</a:t>
            </a:r>
            <a:endParaRPr lang="en-US" altLang="zh-CN" dirty="0"/>
          </a:p>
          <a:p>
            <a:r>
              <a:rPr lang="zh-CN" altLang="en-US" dirty="0"/>
              <a:t>不能转移到被</a:t>
            </a:r>
            <a:r>
              <a:rPr lang="en-US" altLang="zh-CN" dirty="0"/>
              <a:t>ban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主动转移→</a:t>
            </a:r>
            <a:r>
              <a:rPr lang="en-US" altLang="zh-CN" dirty="0"/>
              <a:t>f(i+1,t[j].next[c])+=f(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原题</a:t>
            </a:r>
            <a:r>
              <a:rPr lang="en-US" altLang="zh-CN" dirty="0"/>
              <a:t>N&lt;=2e9</a:t>
            </a:r>
          </a:p>
          <a:p>
            <a:r>
              <a:rPr lang="zh-CN" altLang="en-US" dirty="0"/>
              <a:t>这个留到明天讲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50510-C52E-4280-878D-5D7C5445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6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E1945-BE7B-4E27-8307-69295A1F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C3DE3-8472-483A-8294-46929790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一个串→直接比较</a:t>
            </a:r>
            <a:endParaRPr lang="en-US" altLang="zh-CN" dirty="0"/>
          </a:p>
          <a:p>
            <a:r>
              <a:rPr lang="zh-CN" altLang="en-US" dirty="0"/>
              <a:t>两个串→公共前缀的比对是一样的，考虑先比较这部分</a:t>
            </a:r>
            <a:endParaRPr lang="en-US" altLang="zh-CN" dirty="0"/>
          </a:p>
          <a:p>
            <a:r>
              <a:rPr lang="zh-CN" altLang="en-US" dirty="0"/>
              <a:t>多个串→全部合并起来</a:t>
            </a:r>
            <a:endParaRPr lang="en-US" altLang="zh-CN" dirty="0"/>
          </a:p>
          <a:p>
            <a:r>
              <a:rPr lang="zh-CN" altLang="en-US" dirty="0"/>
              <a:t>树形结构！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B1BD0-0C87-4995-94F1-EE77ED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4BE40-3F45-4A07-AB9E-14FBD357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28D18-552F-4D42-ABC4-3EB4494E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7"/>
            <a:ext cx="9525539" cy="3981798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next[26];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}t[N],*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=t+1;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为根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o, char* s) {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while(*s) {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if(!o-&gt;next[*s-’a’])o-&gt;next[*s-’a’]=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o=o-&gt;next[*(s++)-’a’];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6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4C379-D34C-4895-A7B2-1C3C67FF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43BE3-C72B-4618-92C8-45C66BC3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树（数组版）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DEEA6-A3D8-4B24-A265-76338A90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7"/>
            <a:ext cx="9584262" cy="3981798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next[26];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}t[N];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=2;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为根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insert(int o, int d)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while(s[d])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if(!t[o].next[s[d]-’a’])t[o].next[s[d]-’a’]=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o=t[o].next[s[d]-’a’];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263CE-5868-41D5-9431-53CDD30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A0D4-AD5D-4F22-BC69-98F2ED6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DBA6-F44D-41D2-B9E2-FA6398B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我们需要给很多个字符串同时做匹配</a:t>
            </a:r>
            <a:endParaRPr lang="en-US" altLang="zh-CN" sz="2400" dirty="0"/>
          </a:p>
          <a:p>
            <a:r>
              <a:rPr lang="en-US" altLang="zh-CN" dirty="0"/>
              <a:t>cat ate tea eat eaten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382D9-2857-48FF-9BAD-4D56707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A1393-BCD8-470B-87DF-7BDE04B0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Trie+KMP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08089-083D-480A-B84E-62FD7E8E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先建出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考虑匹配的时候维护匹配的最长前缀</a:t>
            </a:r>
            <a:endParaRPr lang="en-US" altLang="zh-CN" dirty="0"/>
          </a:p>
          <a:p>
            <a:r>
              <a:rPr lang="zh-CN" altLang="en-US" dirty="0"/>
              <a:t>如何寻找失配后的下一个匹配点？</a:t>
            </a:r>
            <a:endParaRPr lang="en-US" altLang="zh-CN" dirty="0"/>
          </a:p>
          <a:p>
            <a:r>
              <a:rPr lang="zh-CN" altLang="en-US" dirty="0"/>
              <a:t>当前匹配部分的某个后缀等于</a:t>
            </a:r>
            <a:r>
              <a:rPr lang="en-US" altLang="zh-CN" dirty="0" err="1"/>
              <a:t>Trie</a:t>
            </a:r>
            <a:r>
              <a:rPr lang="zh-CN" altLang="en-US" dirty="0"/>
              <a:t>中的某个前缀！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3A3B4-8CFA-4D85-A8D5-0547D01D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5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5E78-DD08-4216-A84D-8466CF8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Trie+KMP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D55F-6F8B-45A4-92B8-5C3C62DE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按照长度从小到大的顺序跑</a:t>
            </a:r>
            <a:r>
              <a:rPr lang="en-US" altLang="zh-CN" dirty="0"/>
              <a:t>KMP</a:t>
            </a:r>
            <a:r>
              <a:rPr lang="zh-CN" altLang="en-US" dirty="0"/>
              <a:t>找</a:t>
            </a:r>
            <a:r>
              <a:rPr lang="en-US" altLang="zh-CN" dirty="0"/>
              <a:t>fa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Trie</a:t>
            </a:r>
            <a:r>
              <a:rPr lang="zh-CN" altLang="en-US" dirty="0"/>
              <a:t>树上</a:t>
            </a:r>
            <a:r>
              <a:rPr lang="en-US" altLang="zh-CN" dirty="0"/>
              <a:t>BFS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6412-477E-42AD-AFB6-79A82F11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413B4-D625-467C-BCE4-B1DABE8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861-A68D-473B-8AC3-145CAED9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11926"/>
            <a:ext cx="8946541" cy="4119757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*next[26],*fa;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}t[N],*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=t+1; 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为根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入队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队列非空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出队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for(int c=0;c&lt;26;++c) if(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-&gt;next[c]){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p=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-&gt;fa;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for(;p&amp;&amp;!p-&gt;next[c];p=p-&gt;fa);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-&gt;next[c]-&gt;fa=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p?p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-&gt;next[c]:t;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队头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-&gt;next[c]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入队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65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130A03-6008-4E57-B5BA-D56DCF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.potx" id="{126E046D-F3CB-421D-A18C-50F9B0A3F99F}" vid="{E4BA104C-D46E-49A3-9BF6-B010FDF957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342</TotalTime>
  <Words>1299</Words>
  <Application>Microsoft Office PowerPoint</Application>
  <PresentationFormat>宽屏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Arial</vt:lpstr>
      <vt:lpstr>Century Gothic</vt:lpstr>
      <vt:lpstr>Courier New</vt:lpstr>
      <vt:lpstr>Wingdings 3</vt:lpstr>
      <vt:lpstr>离子</vt:lpstr>
      <vt:lpstr>Trie，AC自动机</vt:lpstr>
      <vt:lpstr>问题</vt:lpstr>
      <vt:lpstr>分析</vt:lpstr>
      <vt:lpstr>Trie树</vt:lpstr>
      <vt:lpstr>Trie树（数组版）</vt:lpstr>
      <vt:lpstr>问题</vt:lpstr>
      <vt:lpstr>Trie+KMP</vt:lpstr>
      <vt:lpstr>Trie+KMP</vt:lpstr>
      <vt:lpstr>代码</vt:lpstr>
      <vt:lpstr>代码（数组版）</vt:lpstr>
      <vt:lpstr>AC自动机</vt:lpstr>
      <vt:lpstr>匹配</vt:lpstr>
      <vt:lpstr>匹配（数组版）</vt:lpstr>
      <vt:lpstr>Trie图</vt:lpstr>
      <vt:lpstr>代码</vt:lpstr>
      <vt:lpstr>代码（数组版）</vt:lpstr>
      <vt:lpstr>例题 1 HDU2222</vt:lpstr>
      <vt:lpstr>例题 1 HDU2222</vt:lpstr>
      <vt:lpstr>例题 2 LOJ10062</vt:lpstr>
      <vt:lpstr>例题 3 POJ2778 （简化版）</vt:lpstr>
      <vt:lpstr>例题 3 POJ2778 （简化版）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AC自动机</dc:title>
  <dc:creator>Eliminate Space</dc:creator>
  <cp:lastModifiedBy>Eliminate Space</cp:lastModifiedBy>
  <cp:revision>15</cp:revision>
  <dcterms:created xsi:type="dcterms:W3CDTF">2020-08-02T15:02:37Z</dcterms:created>
  <dcterms:modified xsi:type="dcterms:W3CDTF">2020-08-03T07:34:22Z</dcterms:modified>
</cp:coreProperties>
</file>