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40D0F2-F12A-4DFF-ADD8-8F23FDE1F7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7E1E57-F05B-4E2E-A4C3-29D6F1F24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2E6A-11BD-4D71-953F-D055CBA990DC}" type="datetimeFigureOut">
              <a:rPr lang="zh-CN" altLang="en-US" smtClean="0"/>
              <a:t>2020-8-3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51ADFE-CB53-4E49-9080-F2050010F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CFB4F-A660-42DE-BB7E-93135D9F8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02EE-F6BE-425B-B9CE-BE6FEB436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982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B404-60CD-406F-A964-D02628F05F16}" type="datetimeFigureOut">
              <a:rPr lang="zh-CN" altLang="en-US" smtClean="0"/>
              <a:t>2020-8-3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27FE-2145-49D0-B712-2F0F7AA00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0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911927"/>
            <a:ext cx="8946541" cy="3981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D05D6-C6CC-4DB8-8FC5-DA678BA42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3498F-9E3E-456B-9BBC-EDEC3BA81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清华大学 吴作同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E.space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4BC05-CEF9-410E-94A7-7E91146B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 例题 </a:t>
            </a:r>
            <a:r>
              <a:rPr lang="en-US" altLang="zh-CN" dirty="0"/>
              <a:t>1 POJ3461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AB6BC-4132-4BFE-84F2-CF6E199E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给定字符串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，问</a:t>
            </a:r>
            <a:r>
              <a:rPr lang="en-US" altLang="zh-CN" dirty="0"/>
              <a:t>S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中出现几次</a:t>
            </a:r>
            <a:endParaRPr lang="en-US" altLang="zh-CN" dirty="0"/>
          </a:p>
          <a:p>
            <a:r>
              <a:rPr lang="zh-CN" altLang="en-US" dirty="0"/>
              <a:t>出现位置可以重叠</a:t>
            </a:r>
            <a:endParaRPr lang="en-US" altLang="zh-CN" dirty="0"/>
          </a:p>
          <a:p>
            <a:r>
              <a:rPr lang="zh-CN" altLang="en-US" dirty="0"/>
              <a:t>直接跑</a:t>
            </a:r>
            <a:r>
              <a:rPr lang="en-US" altLang="zh-CN" dirty="0"/>
              <a:t>KMP</a:t>
            </a:r>
            <a:r>
              <a:rPr lang="zh-CN" altLang="en-US" dirty="0"/>
              <a:t>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F4557-556E-42C9-8DC4-0CA5BEC6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5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1437C-024E-49FA-9665-537FC3BF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模板题 例题 </a:t>
            </a:r>
            <a:r>
              <a:rPr lang="en-US" altLang="zh-CN" dirty="0"/>
              <a:t>2 POJ2752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F2BB1-EC88-44C0-A9E5-80F6D6C9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求一个串的所有</a:t>
            </a:r>
            <a:r>
              <a:rPr lang="en-US" altLang="zh-CN" dirty="0"/>
              <a:t>border</a:t>
            </a:r>
            <a:r>
              <a:rPr lang="zh-CN" altLang="en-US" dirty="0"/>
              <a:t>，从小到大输出长度</a:t>
            </a:r>
            <a:endParaRPr lang="en-US" altLang="zh-CN" dirty="0"/>
          </a:p>
          <a:p>
            <a:r>
              <a:rPr lang="en-US" altLang="zh-CN" dirty="0"/>
              <a:t>fa[n],fa[fa[n]],…,fa[…fa[n]] </a:t>
            </a:r>
            <a:r>
              <a:rPr lang="zh-CN" altLang="en-US" dirty="0"/>
              <a:t>倒序输出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8D7A7F-BEC6-4505-95F4-C4F6A3A5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934D3-F9E7-4885-8F61-C100EFD9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3 HUST1010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70AF7-CE2C-4DE7-95C3-077965D6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输出一个字符串的最小循环节（可以不完整）</a:t>
            </a:r>
            <a:endParaRPr lang="en-US" altLang="zh-CN" dirty="0"/>
          </a:p>
          <a:p>
            <a:r>
              <a:rPr lang="zh-CN" altLang="en-US" dirty="0"/>
              <a:t>如果循环节为</a:t>
            </a:r>
            <a:r>
              <a:rPr lang="en-US" altLang="zh-CN" dirty="0"/>
              <a:t>T</a:t>
            </a:r>
            <a:r>
              <a:rPr lang="zh-CN" altLang="en-US" dirty="0"/>
              <a:t>，那么前</a:t>
            </a:r>
            <a:r>
              <a:rPr lang="en-US" altLang="zh-CN" dirty="0"/>
              <a:t>n-T</a:t>
            </a:r>
            <a:r>
              <a:rPr lang="zh-CN" altLang="en-US" dirty="0"/>
              <a:t>个字符和后</a:t>
            </a:r>
            <a:r>
              <a:rPr lang="en-US" altLang="zh-CN" dirty="0"/>
              <a:t>n-T</a:t>
            </a:r>
            <a:r>
              <a:rPr lang="zh-CN" altLang="en-US" dirty="0"/>
              <a:t>个字符相同</a:t>
            </a:r>
            <a:endParaRPr lang="en-US" altLang="zh-CN" dirty="0"/>
          </a:p>
          <a:p>
            <a:r>
              <a:rPr lang="en-US" altLang="zh-CN" dirty="0"/>
              <a:t>n-fa[n]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E367D-A90C-4367-B318-D91FE35B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8CE9-A1B0-45CC-8F4F-12102D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 </a:t>
            </a:r>
            <a:r>
              <a:rPr lang="en-US" altLang="zh-CN" dirty="0"/>
              <a:t>4 POJ2185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32985-E79D-450F-893D-8D64DF56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给一个字符矩阵，求最小的循环块</a:t>
            </a:r>
            <a:endParaRPr lang="en-US" altLang="zh-CN" dirty="0"/>
          </a:p>
          <a:p>
            <a:r>
              <a:rPr lang="zh-CN" altLang="en-US" dirty="0"/>
              <a:t>把两个方向哈希一下跑</a:t>
            </a:r>
            <a:r>
              <a:rPr lang="en-US" altLang="zh-CN" dirty="0"/>
              <a:t>KMP</a:t>
            </a:r>
          </a:p>
          <a:p>
            <a:r>
              <a:rPr lang="zh-CN" altLang="en-US" dirty="0"/>
              <a:t>得到最小循环节乘起来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FC083-924E-490F-824C-51BC9ADB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A0D4-AD5D-4F22-BC69-98F2ED6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CDBA6-F44D-41D2-B9E2-FA6398B9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搜索字符串</a:t>
            </a:r>
            <a:endParaRPr lang="en-US" altLang="zh-CN" sz="2400" dirty="0"/>
          </a:p>
          <a:p>
            <a:r>
              <a:rPr lang="zh-CN" altLang="en-US" dirty="0"/>
              <a:t>求一个字符串在另一个字符串的哪些地方出现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382D9-2857-48FF-9BAD-4D567074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4974C-1D58-4D58-AE6A-A7D37982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8C98E-1104-4640-9C81-AFF1F260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6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flag=1;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for(j)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if(s[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]!=t[j]) {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flag=0;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if(flag) { ... }</a:t>
            </a:r>
          </a:p>
          <a:p>
            <a:pPr>
              <a:lnSpc>
                <a:spcPct val="6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B3941-FB32-4530-A491-EA1C5EB4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2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6F16E-88D7-49CC-9666-C6A58060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278FB-1260-4679-8888-8C5F4070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已判断过的部分仍要重新比较，浪费时间</a:t>
            </a:r>
            <a:endParaRPr lang="en-US" altLang="zh-CN" dirty="0"/>
          </a:p>
          <a:p>
            <a:r>
              <a:rPr lang="zh-CN" altLang="en-US" dirty="0"/>
              <a:t>是否可以在失配的时候找到下一个能够匹配的位置呢？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BB166-2E05-485B-8AB7-5D3A57EE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3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DE90-F2F3-4C70-A4CB-51E09F53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EABB9-42DF-4899-8AE5-2403DA589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altLang="zh-CN" sz="4000" b="1" dirty="0">
                <a:solidFill>
                  <a:srgbClr val="8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b="1" dirty="0" err="1">
                <a:solidFill>
                  <a:srgbClr val="8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</a:t>
            </a:r>
            <a:r>
              <a:rPr lang="en-US" altLang="zh-CN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baabaababa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zh-CN" sz="4000" b="1" dirty="0">
                <a:solidFill>
                  <a:srgbClr val="8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4000" b="1" dirty="0" err="1">
                <a:solidFill>
                  <a:srgbClr val="8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</a:t>
            </a:r>
            <a:r>
              <a:rPr lang="en-US" altLang="zh-CN" sz="4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baba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zh-CN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4000" b="1" dirty="0" err="1">
                <a:solidFill>
                  <a:srgbClr val="8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4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aababa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4000" b="1" dirty="0" err="1">
                <a:solidFill>
                  <a:srgbClr val="8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abaaba</a:t>
            </a:r>
            <a:r>
              <a:rPr lang="en-US" altLang="zh-CN" sz="4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zh-CN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4000" b="1" dirty="0" err="1">
                <a:solidFill>
                  <a:srgbClr val="8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</a:t>
            </a:r>
            <a:r>
              <a:rPr lang="en-US" altLang="zh-CN" sz="4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baba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4000" b="1" dirty="0" err="1">
                <a:solidFill>
                  <a:srgbClr val="8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abaababa</a:t>
            </a:r>
            <a:endParaRPr lang="zh-CN" altLang="en-US" sz="4000" b="1" dirty="0">
              <a:solidFill>
                <a:srgbClr val="8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FFA1F5-02F3-4681-A8B4-88D736BB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4FCAC-0757-4F7C-B900-4CAA192B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44C16-AA56-4AE8-B2C7-9EAF7A82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如何找到下一个匹配点呢？</a:t>
            </a:r>
            <a:endParaRPr lang="en-US" altLang="zh-CN" dirty="0"/>
          </a:p>
          <a:p>
            <a:r>
              <a:rPr lang="zh-CN" altLang="en-US" dirty="0"/>
              <a:t>匹配部分需要有相同的前缀和后缀！</a:t>
            </a:r>
            <a:endParaRPr lang="en-US" altLang="zh-CN" dirty="0"/>
          </a:p>
          <a:p>
            <a:r>
              <a:rPr lang="en-US" altLang="zh-CN" dirty="0"/>
              <a:t>border</a:t>
            </a:r>
          </a:p>
          <a:p>
            <a:r>
              <a:rPr lang="zh-CN" altLang="en-US" dirty="0"/>
              <a:t>找到最长的一个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EC7FA-27A2-4A67-9920-DC2DA20E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2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573B-0525-41F9-9CF2-63029195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78240-024B-4D3F-88E4-B5292BAF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fa(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为长度为</a:t>
            </a:r>
            <a:r>
              <a:rPr lang="en-US" altLang="zh-CN" dirty="0" err="1"/>
              <a:t>i</a:t>
            </a:r>
            <a:r>
              <a:rPr lang="zh-CN" altLang="en-US" dirty="0"/>
              <a:t>的前缀的最长</a:t>
            </a:r>
            <a:r>
              <a:rPr lang="en-US" altLang="zh-CN" dirty="0"/>
              <a:t>border</a:t>
            </a:r>
            <a:r>
              <a:rPr lang="zh-CN" altLang="en-US" dirty="0"/>
              <a:t>长度</a:t>
            </a:r>
            <a:endParaRPr lang="en-US" altLang="zh-CN" dirty="0"/>
          </a:p>
          <a:p>
            <a:r>
              <a:rPr lang="en-US" altLang="zh-CN" dirty="0"/>
              <a:t>fa(1)=0</a:t>
            </a:r>
          </a:p>
          <a:p>
            <a:r>
              <a:rPr lang="zh-CN" altLang="en-US" dirty="0"/>
              <a:t>已知</a:t>
            </a:r>
            <a:r>
              <a:rPr lang="en-US" altLang="zh-CN" dirty="0"/>
              <a:t>fa(1..i-1)</a:t>
            </a:r>
            <a:r>
              <a:rPr lang="zh-CN" altLang="en-US" dirty="0"/>
              <a:t>求</a:t>
            </a:r>
            <a:r>
              <a:rPr lang="en-US" altLang="zh-CN" dirty="0"/>
              <a:t>fa(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s[fa[i-1]+1]</a:t>
            </a:r>
            <a:r>
              <a:rPr lang="zh-CN" altLang="en-US" dirty="0"/>
              <a:t>等于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，那么</a:t>
            </a:r>
            <a:r>
              <a:rPr lang="en-US" altLang="zh-CN" dirty="0"/>
              <a:t>fa[</a:t>
            </a:r>
            <a:r>
              <a:rPr lang="en-US" altLang="zh-CN" dirty="0" err="1"/>
              <a:t>i</a:t>
            </a:r>
            <a:r>
              <a:rPr lang="en-US" altLang="zh-CN" dirty="0"/>
              <a:t>]=fa[i-1]+1</a:t>
            </a:r>
          </a:p>
          <a:p>
            <a:r>
              <a:rPr lang="zh-CN" altLang="en-US" dirty="0"/>
              <a:t>不等于？</a:t>
            </a:r>
            <a:endParaRPr lang="en-US" altLang="zh-CN" dirty="0"/>
          </a:p>
          <a:p>
            <a:r>
              <a:rPr lang="zh-CN" altLang="en-US" dirty="0"/>
              <a:t>找</a:t>
            </a:r>
            <a:r>
              <a:rPr lang="en-US" altLang="zh-CN" dirty="0"/>
              <a:t>fa[fa[i-1]]</a:t>
            </a:r>
            <a:r>
              <a:rPr lang="zh-CN" altLang="en-US" dirty="0"/>
              <a:t>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10899-B25E-4111-BE17-BEA70EA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8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0EFA2-F8D1-4F78-A9D0-5B22528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代码（求</a:t>
            </a:r>
            <a:r>
              <a:rPr lang="en-US" altLang="zh-CN" dirty="0"/>
              <a:t>fa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495B1-2E9C-4338-81F9-0C8543F5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fa[0]=-1;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=2;i&lt;=n;++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p;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for(p=fa[i-1];p!=-1&amp;&amp;s[p+1]!=s[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];p=fa[p]);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]=p+1;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B3E84-447A-4EEF-8F6E-863DB32F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9895-6E05-4657-B1F7-EABA286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代码（匹配）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71441-5BCA-4572-82F2-168CCA70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now=0;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=1;i&lt;=m;++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while(now!=-1&amp;&amp;s[now+1]!=t[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])now=fa[now];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++now;</a:t>
            </a:r>
          </a:p>
          <a:p>
            <a:pPr>
              <a:lnSpc>
                <a:spcPct val="7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14BBF-4B25-432F-A627-E4238D9E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6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.potx" id="{126E046D-F3CB-421D-A18C-50F9B0A3F99F}" vid="{E4BA104C-D46E-49A3-9BF6-B010FDF9571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演示文稿6</Template>
  <TotalTime>147</TotalTime>
  <Words>474</Words>
  <Application>Microsoft Office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Century Gothic</vt:lpstr>
      <vt:lpstr>Courier New</vt:lpstr>
      <vt:lpstr>Wingdings 3</vt:lpstr>
      <vt:lpstr>离子</vt:lpstr>
      <vt:lpstr>KMP</vt:lpstr>
      <vt:lpstr>问题</vt:lpstr>
      <vt:lpstr>暴力比较</vt:lpstr>
      <vt:lpstr>分析</vt:lpstr>
      <vt:lpstr>分析</vt:lpstr>
      <vt:lpstr>分析</vt:lpstr>
      <vt:lpstr>方法</vt:lpstr>
      <vt:lpstr>代码（求fa）</vt:lpstr>
      <vt:lpstr>代码（匹配）</vt:lpstr>
      <vt:lpstr>模板题 例题 1 POJ3461</vt:lpstr>
      <vt:lpstr>模板题 例题 2 POJ2752</vt:lpstr>
      <vt:lpstr>例题 3 HUST1010</vt:lpstr>
      <vt:lpstr>例题 4 POJ2185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</dc:title>
  <dc:creator>Eliminate Space</dc:creator>
  <cp:lastModifiedBy>Eliminate Space</cp:lastModifiedBy>
  <cp:revision>10</cp:revision>
  <dcterms:created xsi:type="dcterms:W3CDTF">2020-08-02T16:18:35Z</dcterms:created>
  <dcterms:modified xsi:type="dcterms:W3CDTF">2020-08-02T18:45:48Z</dcterms:modified>
</cp:coreProperties>
</file>