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304" r:id="rId6"/>
    <p:sldId id="264" r:id="rId7"/>
    <p:sldId id="265" r:id="rId8"/>
    <p:sldId id="266" r:id="rId9"/>
    <p:sldId id="257" r:id="rId10"/>
    <p:sldId id="258" r:id="rId11"/>
    <p:sldId id="259" r:id="rId12"/>
    <p:sldId id="26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5" r:id="rId26"/>
    <p:sldId id="306" r:id="rId27"/>
    <p:sldId id="307" r:id="rId28"/>
    <p:sldId id="308" r:id="rId29"/>
    <p:sldId id="309" r:id="rId30"/>
    <p:sldId id="310" r:id="rId31"/>
    <p:sldId id="279" r:id="rId32"/>
    <p:sldId id="280" r:id="rId33"/>
    <p:sldId id="281" r:id="rId34"/>
    <p:sldId id="282" r:id="rId35"/>
    <p:sldId id="283" r:id="rId36"/>
    <p:sldId id="302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12" r:id="rId66"/>
    <p:sldId id="322" r:id="rId67"/>
    <p:sldId id="323" r:id="rId68"/>
    <p:sldId id="324" r:id="rId69"/>
    <p:sldId id="325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4D844-995A-8445-A7DB-7AA47046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604E4E-D350-D34B-BF42-010EAEA50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3F7F6-E86B-E24F-8A14-327104D0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830F3-8CED-A448-850E-981EE801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AA8A6-883D-3948-9395-9605039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75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B204B-F23B-534C-B1DB-892441A6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6B49B-EAE0-B142-B0CF-B6D9482D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608AC-B507-9349-B139-56964D84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5E8F7-A875-534C-B71B-0A6A0291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2AB60-40B1-DB42-B5A1-FB3E0E4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75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D6B2BA-5676-9643-98CA-331C17405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EC396-1F3B-8547-BF39-11A80189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E9707-5868-A749-8407-69C888F8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45D19-76FD-3043-BACA-93DFD7BA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0A67C-F9B9-ED41-B0A0-C8DF0F2B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40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08630-C51B-EB42-8ED7-38322540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B594C-D4BF-DA48-8E4D-398FDB07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5ADEB-B11A-404F-B7E9-E6CF7541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0450D-3D1F-A544-B9CD-39DDE289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95624-A4B5-0D48-9776-3691FCC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765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A9521-9933-F84D-8541-FB305DEF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F7626-8F5D-5443-BC24-17D7C1605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99626-E27B-DB43-8D54-88F556DC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A58D1-0133-394E-A839-6835DA6C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B7980-A872-0A4F-A500-3EBF8590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9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AECCB-C300-614F-8463-FE56BB8E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DC551-2AB2-B042-88EE-654EC5CA0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A27897-CED9-4E42-916B-8F02C6878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5CC5B-D86E-0743-A8E8-DB4AAEDF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F8560-796A-334D-B9A9-6B599977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2424F-D398-3C4F-8B8E-FD0E69BF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65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1D404-EB26-6847-AACE-DC6F56C5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33330-01DE-9E4F-8687-7833315A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9F463D-CEFC-4449-BEB2-2948DD34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D3D3FE-8752-9D47-93F1-7F036EEA2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9D6C80-64C8-054F-A2C7-20978C234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F0E82A-B41D-494D-84E3-A86B297A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90D27-CEDC-2142-A43F-6E664E73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D07218-F19D-6841-B4B0-AE709FE0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67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09F67-9304-8946-A5A0-460AFA0E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7DF3D-112C-344D-8A9B-8582CBA0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959F5E-14CB-C04F-9B08-9C0D3C1E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A6A84-431A-4745-B3C5-24EFE2AE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50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2F1C57-1FEF-774F-9F6B-33743A81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2FD7C5-F069-8D4D-A6AB-0BB1ED73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4018D9-696D-4F41-B340-C3A6A09F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20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2C1E1-3D4A-4C40-A897-0CCF2727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E4CFE-8106-AF47-8C4D-F66D5986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317DB-A96A-3D49-BE82-DEDFFA1AB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F87DB-AE02-5748-A84F-AD459047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0E61E-0A10-534C-A807-8E055B51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25658-D590-A343-9481-C7B5D9D6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99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E8662-06A9-FD40-8B1C-582D1572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BA2C8E-8DC2-1645-8C5C-DDC5EFBDD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760E7C-6B9F-394D-8F96-CE01E4513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7C33E-65FF-844F-8F99-47E1542E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B6380-E1ED-DA4C-B918-0169948B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7A3B5-AE3E-524B-A73F-A1C5C517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3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6B12BA-9D7B-534D-AE45-936B2E25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43D5CE-4440-6D4D-98F6-4D607362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41FFE-000D-464B-BB72-8BC17472D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38A7-3444-0045-968D-33131A7E4B22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F4271-1818-5F41-8C4F-B898F46AC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F98F9-81C0-0D42-8DC4-42E0CD2BD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1D49-D940-3C4E-9FE8-DD0291502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5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EB972-EBBB-F442-982C-D2E380B7D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贪心</a:t>
            </a:r>
          </a:p>
        </p:txBody>
      </p:sp>
    </p:spTree>
    <p:extLst>
      <p:ext uri="{BB962C8B-B14F-4D97-AF65-F5344CB8AC3E}">
        <p14:creationId xmlns:p14="http://schemas.microsoft.com/office/powerpoint/2010/main" val="375550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87A0D-6238-0942-8C8C-C7F63B19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考虑从叶子往根处理，一棵子树最多有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个点还有机会匹配</a:t>
            </a:r>
          </a:p>
        </p:txBody>
      </p:sp>
    </p:spTree>
    <p:extLst>
      <p:ext uri="{BB962C8B-B14F-4D97-AF65-F5344CB8AC3E}">
        <p14:creationId xmlns:p14="http://schemas.microsoft.com/office/powerpoint/2010/main" val="23544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87A0D-6238-0942-8C8C-C7F63B19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考虑从叶子往根处理，一棵子树最多有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个点还有机会匹配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对于一个点，统计所有子树剩余</a:t>
            </a:r>
            <a:r>
              <a:rPr kumimoji="1" lang="en-US" altLang="zh-CN" dirty="0"/>
              <a:t>0/1/2</a:t>
            </a:r>
            <a:r>
              <a:rPr kumimoji="1" lang="zh-CN" altLang="en-US" dirty="0"/>
              <a:t>个点的数量</a:t>
            </a:r>
          </a:p>
        </p:txBody>
      </p:sp>
    </p:spTree>
    <p:extLst>
      <p:ext uri="{BB962C8B-B14F-4D97-AF65-F5344CB8AC3E}">
        <p14:creationId xmlns:p14="http://schemas.microsoft.com/office/powerpoint/2010/main" val="180795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87A0D-6238-0942-8C8C-C7F63B19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考虑从叶子往根处理，一棵子树最多有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个点还有机会匹配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对于一个点，统计所有子树剩余</a:t>
            </a:r>
            <a:r>
              <a:rPr kumimoji="1" lang="en-US" altLang="zh-CN" dirty="0"/>
              <a:t>0/1/2</a:t>
            </a:r>
            <a:r>
              <a:rPr kumimoji="1" lang="zh-CN" altLang="en-US" dirty="0"/>
              <a:t>个点的数量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如果子树中，存在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个及以上的还有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个未匹配叶子，将它们两两匹配，如果还剩一个子树有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个未匹配叶子，且不存在有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个未匹配叶子的子树，则直接返回</a:t>
            </a:r>
            <a:r>
              <a:rPr kumimoji="1" lang="en-US" altLang="zh-CN" dirty="0"/>
              <a:t>2</a:t>
            </a:r>
            <a:r>
              <a:rPr kumimoji="1" lang="zh-CN" altLang="en-US" dirty="0"/>
              <a:t>。否则，将其视为只有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个叶子未匹配，将它们两两匹配，直到剩下</a:t>
            </a:r>
            <a:r>
              <a:rPr kumimoji="1" lang="en-US" altLang="zh-CN" dirty="0"/>
              <a:t>0/1/2</a:t>
            </a:r>
            <a:r>
              <a:rPr kumimoji="1" lang="zh-CN" altLang="en-US" dirty="0"/>
              <a:t>个未匹配。</a:t>
            </a:r>
          </a:p>
        </p:txBody>
      </p:sp>
    </p:spTree>
    <p:extLst>
      <p:ext uri="{BB962C8B-B14F-4D97-AF65-F5344CB8AC3E}">
        <p14:creationId xmlns:p14="http://schemas.microsoft.com/office/powerpoint/2010/main" val="149887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BDD4D-F29C-1A46-B4C5-DF3DD07FA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打怪兽，任意顺序。第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只需要经验值至少为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才能打死，打死之后获得经验值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。求初始经验至少为多少才能打死所有怪兽。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BDD4D-F29C-1A46-B4C5-DF3DD07FA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72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BDD4D-F29C-1A46-B4C5-DF3DD07FA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打怪兽，任意顺序。第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只需要经验值至少为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才能打死，打死之后获得经验值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。求初始经验至少为多少才能打死所有怪兽。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打怪兽顺序显然按照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升序，反推初始经验即可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BDD4D-F29C-1A46-B4C5-DF3DD07FA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7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BDD4D-F29C-1A46-B4C5-DF3DD07FA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打怪兽，任意顺序。第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只需要经验值至少为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才能打死且需要扣除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经验，打死之后获得经验值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。求初始经验至少为多少才能打死所有怪兽。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BDD4D-F29C-1A46-B4C5-DF3DD07FA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3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BDD4D-F29C-1A46-B4C5-DF3DD07FA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打怪兽，任意顺序。第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只需要经验值至少为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才能打死且需要扣除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经验，打死之后获得经验值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。求初始经验至少为多少才能打死所有怪兽。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收益为正时，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升序，收益为负时，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降序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BDD4D-F29C-1A46-B4C5-DF3DD07FA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0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35329-32F6-DF4C-AC07-B13CCD26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-US" altLang="zh-CN" dirty="0"/>
              <a:t>M</a:t>
            </a:r>
            <a:r>
              <a:rPr kumimoji="1" lang="zh-CN" altLang="en-US" dirty="0"/>
              <a:t>个区间，范围</a:t>
            </a:r>
            <a:r>
              <a:rPr kumimoji="1" lang="en-US" altLang="zh-CN" dirty="0"/>
              <a:t>1-N</a:t>
            </a:r>
            <a:r>
              <a:rPr kumimoji="1" lang="zh-CN" altLang="en-US" dirty="0"/>
              <a:t>，求最少需要多少个区间才能将</a:t>
            </a:r>
            <a:r>
              <a:rPr kumimoji="1" lang="en-US" altLang="zh-CN" dirty="0"/>
              <a:t>1-N</a:t>
            </a:r>
            <a:r>
              <a:rPr kumimoji="1" lang="zh-CN" altLang="en-US" dirty="0"/>
              <a:t>完全覆盖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  1e6</a:t>
            </a:r>
          </a:p>
        </p:txBody>
      </p:sp>
    </p:spTree>
    <p:extLst>
      <p:ext uri="{BB962C8B-B14F-4D97-AF65-F5344CB8AC3E}">
        <p14:creationId xmlns:p14="http://schemas.microsoft.com/office/powerpoint/2010/main" val="426771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85B77-ED1C-E945-872C-A6FBB0A2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位置</a:t>
            </a:r>
            <a:r>
              <a:rPr kumimoji="1" lang="en-US" altLang="zh-CN" dirty="0"/>
              <a:t>1</a:t>
            </a:r>
            <a:r>
              <a:rPr kumimoji="1" lang="zh-CN" altLang="en-US" dirty="0"/>
              <a:t>一定要被覆盖，在所有覆盖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的区间中，显然右端点越远越好</a:t>
            </a:r>
          </a:p>
        </p:txBody>
      </p:sp>
    </p:spTree>
    <p:extLst>
      <p:ext uri="{BB962C8B-B14F-4D97-AF65-F5344CB8AC3E}">
        <p14:creationId xmlns:p14="http://schemas.microsoft.com/office/powerpoint/2010/main" val="65943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85B77-ED1C-E945-872C-A6FBB0A2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位置</a:t>
            </a:r>
            <a:r>
              <a:rPr kumimoji="1" lang="en-US" altLang="zh-CN" dirty="0"/>
              <a:t>1</a:t>
            </a:r>
            <a:r>
              <a:rPr kumimoji="1" lang="zh-CN" altLang="en-US" dirty="0"/>
              <a:t>一定要被覆盖，在所有覆盖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的区间中，显然右端点越远越好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对于当前已经覆盖了</a:t>
            </a:r>
            <a:r>
              <a:rPr kumimoji="1" lang="en-US" altLang="zh-CN" dirty="0"/>
              <a:t>1-L</a:t>
            </a:r>
            <a:r>
              <a:rPr kumimoji="1" lang="zh-CN" altLang="en-US" dirty="0"/>
              <a:t>，则所有左端点在</a:t>
            </a:r>
            <a:r>
              <a:rPr kumimoji="1" lang="en-US" altLang="zh-CN" dirty="0"/>
              <a:t>1-L</a:t>
            </a:r>
            <a:r>
              <a:rPr kumimoji="1" lang="zh-CN" altLang="en-US" dirty="0"/>
              <a:t>的区间一定要被选一个，显然选右端点最远的</a:t>
            </a:r>
          </a:p>
        </p:txBody>
      </p:sp>
    </p:spTree>
    <p:extLst>
      <p:ext uri="{BB962C8B-B14F-4D97-AF65-F5344CB8AC3E}">
        <p14:creationId xmlns:p14="http://schemas.microsoft.com/office/powerpoint/2010/main" val="95811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D7055-4424-834B-8B07-DC9299C6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合并果子</a:t>
            </a:r>
          </a:p>
        </p:txBody>
      </p:sp>
    </p:spTree>
    <p:extLst>
      <p:ext uri="{BB962C8B-B14F-4D97-AF65-F5344CB8AC3E}">
        <p14:creationId xmlns:p14="http://schemas.microsoft.com/office/powerpoint/2010/main" val="350029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85B77-ED1C-E945-872C-A6FBB0A2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位置</a:t>
            </a:r>
            <a:r>
              <a:rPr kumimoji="1" lang="en-US" altLang="zh-CN" dirty="0"/>
              <a:t>1</a:t>
            </a:r>
            <a:r>
              <a:rPr kumimoji="1" lang="zh-CN" altLang="en-US" dirty="0"/>
              <a:t>一定要被覆盖，在所有覆盖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的区间中，显然右端点越远越好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对于当前已经覆盖了</a:t>
            </a:r>
            <a:r>
              <a:rPr kumimoji="1" lang="en-US" altLang="zh-CN" dirty="0"/>
              <a:t>1-L</a:t>
            </a:r>
            <a:r>
              <a:rPr kumimoji="1" lang="zh-CN" altLang="en-US" dirty="0"/>
              <a:t>，则所有左端点在</a:t>
            </a:r>
            <a:r>
              <a:rPr kumimoji="1" lang="en-US" altLang="zh-CN" dirty="0"/>
              <a:t>1-L</a:t>
            </a:r>
            <a:r>
              <a:rPr kumimoji="1" lang="zh-CN" altLang="en-US" dirty="0"/>
              <a:t>的区间一定要被选一个，显然选右端点最远的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不断更新直到整个区间被覆盖</a:t>
            </a:r>
          </a:p>
        </p:txBody>
      </p:sp>
    </p:spTree>
    <p:extLst>
      <p:ext uri="{BB962C8B-B14F-4D97-AF65-F5344CB8AC3E}">
        <p14:creationId xmlns:p14="http://schemas.microsoft.com/office/powerpoint/2010/main" val="277103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1219-DA56-8D4D-BA35-7E9AC32A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环形区间怎么办？</a:t>
            </a:r>
          </a:p>
        </p:txBody>
      </p:sp>
    </p:spTree>
    <p:extLst>
      <p:ext uri="{BB962C8B-B14F-4D97-AF65-F5344CB8AC3E}">
        <p14:creationId xmlns:p14="http://schemas.microsoft.com/office/powerpoint/2010/main" val="217567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1219-DA56-8D4D-BA35-7E9AC32A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环形区间怎么办？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将所选区间中，左端点最小的作为起点</a:t>
            </a:r>
          </a:p>
        </p:txBody>
      </p:sp>
    </p:spTree>
    <p:extLst>
      <p:ext uri="{BB962C8B-B14F-4D97-AF65-F5344CB8AC3E}">
        <p14:creationId xmlns:p14="http://schemas.microsoft.com/office/powerpoint/2010/main" val="4147898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1219-DA56-8D4D-BA35-7E9AC32A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环形区间怎么办？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将所选区间中，左端点最小的作为起点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区间倍长，破环为链，枚举起点</a:t>
            </a:r>
          </a:p>
        </p:txBody>
      </p:sp>
    </p:spTree>
    <p:extLst>
      <p:ext uri="{BB962C8B-B14F-4D97-AF65-F5344CB8AC3E}">
        <p14:creationId xmlns:p14="http://schemas.microsoft.com/office/powerpoint/2010/main" val="296258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1219-DA56-8D4D-BA35-7E9AC32A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环形区间怎么办？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将所选区间中，左端点最小的作为起点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区间倍长，破环为链，枚举起点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倍增预处理，枚举起点，倍增计算答案</a:t>
            </a:r>
          </a:p>
        </p:txBody>
      </p:sp>
    </p:spTree>
    <p:extLst>
      <p:ext uri="{BB962C8B-B14F-4D97-AF65-F5344CB8AC3E}">
        <p14:creationId xmlns:p14="http://schemas.microsoft.com/office/powerpoint/2010/main" val="48225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44BB1-1654-4843-BAB8-DA90DE8C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个点，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条边的图，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组询问，点</a:t>
            </a:r>
            <a:r>
              <a:rPr kumimoji="1" lang="en-US" altLang="zh-CN" dirty="0"/>
              <a:t>x</a:t>
            </a:r>
            <a:r>
              <a:rPr kumimoji="1" lang="zh-CN" altLang="en-US" dirty="0"/>
              <a:t>到</a:t>
            </a:r>
            <a:r>
              <a:rPr kumimoji="1" lang="en-US" altLang="zh-CN" dirty="0"/>
              <a:t>y</a:t>
            </a:r>
            <a:r>
              <a:rPr kumimoji="1" lang="zh-CN" altLang="en-US" dirty="0"/>
              <a:t>之间，路径最小值的最大值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N,M,Q 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432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9F1EA-774B-5D43-815A-1C7CBA3B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答案一定在最大生成树上</a:t>
            </a:r>
          </a:p>
        </p:txBody>
      </p:sp>
    </p:spTree>
    <p:extLst>
      <p:ext uri="{BB962C8B-B14F-4D97-AF65-F5344CB8AC3E}">
        <p14:creationId xmlns:p14="http://schemas.microsoft.com/office/powerpoint/2010/main" val="113708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9F1EA-774B-5D43-815A-1C7CBA3B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答案一定在最大生成树上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树上两点间最大值</a:t>
            </a:r>
          </a:p>
        </p:txBody>
      </p:sp>
    </p:spTree>
    <p:extLst>
      <p:ext uri="{BB962C8B-B14F-4D97-AF65-F5344CB8AC3E}">
        <p14:creationId xmlns:p14="http://schemas.microsoft.com/office/powerpoint/2010/main" val="3567095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9F1EA-774B-5D43-815A-1C7CBA3B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答案一定在最大生成树上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树上两点间最大值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倍增</a:t>
            </a:r>
          </a:p>
        </p:txBody>
      </p:sp>
    </p:spTree>
    <p:extLst>
      <p:ext uri="{BB962C8B-B14F-4D97-AF65-F5344CB8AC3E}">
        <p14:creationId xmlns:p14="http://schemas.microsoft.com/office/powerpoint/2010/main" val="4052375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21B6-F3AE-9B40-AF03-E3B9C1B2B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给定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对数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，第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个人的收获是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，重新排列使得收获最多的人的收获尽量少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N   1000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21B6-F3AE-9B40-AF03-E3B9C1B2B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28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D7055-4424-834B-8B07-DC9299C6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合并果子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每次最多可以合并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个果子？</a:t>
            </a:r>
          </a:p>
        </p:txBody>
      </p:sp>
    </p:spTree>
    <p:extLst>
      <p:ext uri="{BB962C8B-B14F-4D97-AF65-F5344CB8AC3E}">
        <p14:creationId xmlns:p14="http://schemas.microsoft.com/office/powerpoint/2010/main" val="652859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1EBF49-7377-6A4B-917A-06CB25C65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给定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对数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，距离定义为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zh-CN" altLang="en-US" dirty="0"/>
                  <a:t>，两组数内部可相邻交换，求使得距离最小的最少交换次数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N  1e5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1EBF49-7377-6A4B-917A-06CB25C65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6374" r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405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1B7119-6C5B-EC4D-91CE-3E09D066E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给定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个数字</a:t>
                </a:r>
                <a:r>
                  <a:rPr kumimoji="1" lang="en-US" altLang="zh-CN" dirty="0"/>
                  <a:t>d</a:t>
                </a:r>
                <a:r>
                  <a:rPr kumimoji="1" lang="zh-CN" altLang="en-US" dirty="0"/>
                  <a:t>，重新排列</a:t>
                </a:r>
                <a:r>
                  <a:rPr kumimoji="1" lang="en-US" altLang="zh-CN" dirty="0"/>
                  <a:t>d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5e5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1B7119-6C5B-EC4D-91CE-3E09D066E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731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1B7119-6C5B-EC4D-91CE-3E09D066E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给定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个数字</a:t>
                </a:r>
                <a:r>
                  <a:rPr kumimoji="1" lang="en-US" altLang="zh-CN" dirty="0"/>
                  <a:t>d</a:t>
                </a:r>
                <a:r>
                  <a:rPr kumimoji="1" lang="zh-CN" altLang="en-US" dirty="0"/>
                  <a:t>，重新排列</a:t>
                </a:r>
                <a:r>
                  <a:rPr kumimoji="1" lang="en-US" altLang="zh-CN" dirty="0"/>
                  <a:t>d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5e5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sort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1B7119-6C5B-EC4D-91CE-3E09D066E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96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97936-F68C-8C42-B827-CFB848D7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字典序最小？最大？</a:t>
            </a:r>
          </a:p>
        </p:txBody>
      </p:sp>
    </p:spTree>
    <p:extLst>
      <p:ext uri="{BB962C8B-B14F-4D97-AF65-F5344CB8AC3E}">
        <p14:creationId xmlns:p14="http://schemas.microsoft.com/office/powerpoint/2010/main" val="3223300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97936-F68C-8C42-B827-CFB848D7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字典序最小？最大？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K</a:t>
            </a:r>
            <a:r>
              <a:rPr kumimoji="1" lang="zh-CN" altLang="en-US" dirty="0"/>
              <a:t>叉堆，从前往后考虑，每次留最大的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个给子树，接下来第一个给当前点</a:t>
            </a:r>
          </a:p>
        </p:txBody>
      </p:sp>
    </p:spTree>
    <p:extLst>
      <p:ext uri="{BB962C8B-B14F-4D97-AF65-F5344CB8AC3E}">
        <p14:creationId xmlns:p14="http://schemas.microsoft.com/office/powerpoint/2010/main" val="3958448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97936-F68C-8C42-B827-CFB848D7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字典序最小？最大？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K</a:t>
            </a:r>
            <a:r>
              <a:rPr kumimoji="1" lang="zh-CN" altLang="en-US" dirty="0"/>
              <a:t>叉堆，从前往后考虑，每次留最大的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个给子树，接下来第一个给当前点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值不重复显然正确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9890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97936-F68C-8C42-B827-CFB848D7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字典序最小？最大？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K</a:t>
            </a:r>
            <a:r>
              <a:rPr kumimoji="1" lang="zh-CN" altLang="en-US" dirty="0"/>
              <a:t>叉堆，从前往后考虑，每次留最大的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个给子树，接下来第一个给当前点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值不重复显然正确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N=4,K=3,1 1 1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0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76066-0ECA-A245-AE33-DBC21FE3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还是原来的方法，考虑“预定”位置，却不确定是哪些数字</a:t>
            </a:r>
          </a:p>
        </p:txBody>
      </p:sp>
    </p:spTree>
    <p:extLst>
      <p:ext uri="{BB962C8B-B14F-4D97-AF65-F5344CB8AC3E}">
        <p14:creationId xmlns:p14="http://schemas.microsoft.com/office/powerpoint/2010/main" val="1971185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76066-0ECA-A245-AE33-DBC21FE3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还是原来的方法，考虑“预定”位置，却不确定是哪些数字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f[x]</a:t>
            </a:r>
            <a:r>
              <a:rPr kumimoji="1" lang="zh-CN" altLang="en-US" dirty="0"/>
              <a:t>表示大于等于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的还有多少数字“自由”</a:t>
            </a:r>
          </a:p>
        </p:txBody>
      </p:sp>
    </p:spTree>
    <p:extLst>
      <p:ext uri="{BB962C8B-B14F-4D97-AF65-F5344CB8AC3E}">
        <p14:creationId xmlns:p14="http://schemas.microsoft.com/office/powerpoint/2010/main" val="238040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76066-0ECA-A245-AE33-DBC21FE3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还是原来的方法，考虑“预定”位置，却不确定是哪些数字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f[x]</a:t>
            </a:r>
            <a:r>
              <a:rPr kumimoji="1" lang="zh-CN" altLang="en-US" dirty="0"/>
              <a:t>表示大于等于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的还有多少数字“自由”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每次找到符合条件的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，则对于</a:t>
            </a:r>
            <a:r>
              <a:rPr kumimoji="1" lang="en-US" altLang="zh-CN" dirty="0"/>
              <a:t>y&lt;x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f[y]</a:t>
            </a:r>
            <a:r>
              <a:rPr kumimoji="1" lang="zh-CN" altLang="en-US" dirty="0"/>
              <a:t>都需要减去当前子树大小</a:t>
            </a:r>
          </a:p>
        </p:txBody>
      </p:sp>
    </p:spTree>
    <p:extLst>
      <p:ext uri="{BB962C8B-B14F-4D97-AF65-F5344CB8AC3E}">
        <p14:creationId xmlns:p14="http://schemas.microsoft.com/office/powerpoint/2010/main" val="261327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D7055-4424-834B-8B07-DC9299C6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合并果子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每次最多可以合并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个果子？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K</a:t>
            </a:r>
            <a:r>
              <a:rPr kumimoji="1" lang="zh-CN" altLang="en-US" dirty="0"/>
              <a:t>叉哈夫曼树</a:t>
            </a:r>
          </a:p>
        </p:txBody>
      </p:sp>
    </p:spTree>
    <p:extLst>
      <p:ext uri="{BB962C8B-B14F-4D97-AF65-F5344CB8AC3E}">
        <p14:creationId xmlns:p14="http://schemas.microsoft.com/office/powerpoint/2010/main" val="219920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76066-0ECA-A245-AE33-DBC21FE3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还是原来的方法，考虑“预定”位置，却不确定是哪些数字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f[x]</a:t>
            </a:r>
            <a:r>
              <a:rPr kumimoji="1" lang="zh-CN" altLang="en-US" dirty="0"/>
              <a:t>表示大于等于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的还有多少数字“自由”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每次找到符合条件的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，则对于</a:t>
            </a:r>
            <a:r>
              <a:rPr kumimoji="1" lang="en-US" altLang="zh-CN" dirty="0"/>
              <a:t>y&lt;x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f[y]</a:t>
            </a:r>
            <a:r>
              <a:rPr kumimoji="1" lang="zh-CN" altLang="en-US" dirty="0"/>
              <a:t>都需要减去当前子树大小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一个点开始处理之前，将父节点“预定”释放掉</a:t>
            </a:r>
          </a:p>
        </p:txBody>
      </p:sp>
    </p:spTree>
    <p:extLst>
      <p:ext uri="{BB962C8B-B14F-4D97-AF65-F5344CB8AC3E}">
        <p14:creationId xmlns:p14="http://schemas.microsoft.com/office/powerpoint/2010/main" val="3754586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76066-0ECA-A245-AE33-DBC21FE3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还是原来的方法，考虑“预定”位置，却不确定是哪些数字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f[x]</a:t>
            </a:r>
            <a:r>
              <a:rPr kumimoji="1" lang="zh-CN" altLang="en-US" dirty="0"/>
              <a:t>表示大于等于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的还有多少数字“自由”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每次找到符合条件的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，则对于</a:t>
            </a:r>
            <a:r>
              <a:rPr kumimoji="1" lang="en-US" altLang="zh-CN" dirty="0"/>
              <a:t>y&lt;x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f[y]</a:t>
            </a:r>
            <a:r>
              <a:rPr kumimoji="1" lang="zh-CN" altLang="en-US" dirty="0"/>
              <a:t>都需要减去当前子树大小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一个点开始处理之前，将父节点“预定”释放掉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1094270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1D0F5-84D7-CE4D-9439-86291570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M</a:t>
            </a:r>
            <a:r>
              <a:rPr kumimoji="1" lang="zh-CN" altLang="en-US" dirty="0"/>
              <a:t>棋盘，随机填入</a:t>
            </a:r>
            <a:r>
              <a:rPr kumimoji="1" lang="en-US" altLang="zh-CN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的排列，求一条左上角走到右下角，升序排序之后字典序最小的路径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   5000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604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63E42-2E89-8446-9D97-AFE83BF2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如果能经过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，肯定要经过啊</a:t>
            </a:r>
          </a:p>
        </p:txBody>
      </p:sp>
    </p:spTree>
    <p:extLst>
      <p:ext uri="{BB962C8B-B14F-4D97-AF65-F5344CB8AC3E}">
        <p14:creationId xmlns:p14="http://schemas.microsoft.com/office/powerpoint/2010/main" val="2291212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63E42-2E89-8446-9D97-AFE83BF2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如果能经过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，肯定要经过啊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经过</a:t>
            </a:r>
            <a:r>
              <a:rPr kumimoji="1" lang="en-US" altLang="zh-CN" dirty="0"/>
              <a:t>1</a:t>
            </a:r>
            <a:r>
              <a:rPr kumimoji="1" lang="zh-CN" altLang="en-US" dirty="0"/>
              <a:t>之后，尽量去经过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326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63E42-2E89-8446-9D97-AFE83BF2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如果能经过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，肯定要经过啊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经过</a:t>
            </a:r>
            <a:r>
              <a:rPr kumimoji="1" lang="en-US" altLang="zh-CN" dirty="0"/>
              <a:t>1</a:t>
            </a:r>
            <a:r>
              <a:rPr kumimoji="1" lang="zh-CN" altLang="en-US" dirty="0"/>
              <a:t>之后，尽量去经过</a:t>
            </a:r>
            <a:r>
              <a:rPr kumimoji="1" lang="en-US" altLang="zh-CN" dirty="0"/>
              <a:t>2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从小到大依次判断能不能同时经过</a:t>
            </a:r>
          </a:p>
        </p:txBody>
      </p:sp>
    </p:spTree>
    <p:extLst>
      <p:ext uri="{BB962C8B-B14F-4D97-AF65-F5344CB8AC3E}">
        <p14:creationId xmlns:p14="http://schemas.microsoft.com/office/powerpoint/2010/main" val="3941314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D4E3-C131-5146-A995-0D4F8F0C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个操作，每个操作为</a:t>
            </a:r>
            <a:r>
              <a:rPr kumimoji="1" lang="en-US" altLang="zh-CN" dirty="0"/>
              <a:t>and/</a:t>
            </a:r>
            <a:r>
              <a:rPr kumimoji="1" lang="en-US" altLang="zh-CN" dirty="0" err="1"/>
              <a:t>xor</a:t>
            </a:r>
            <a:r>
              <a:rPr kumimoji="1" lang="en-US" altLang="zh-CN" dirty="0"/>
              <a:t>/or</a:t>
            </a:r>
            <a:r>
              <a:rPr kumimoji="1" lang="zh-CN" altLang="en-US" dirty="0"/>
              <a:t>上一个数，问在</a:t>
            </a:r>
            <a:r>
              <a:rPr kumimoji="1" lang="en-US" altLang="zh-CN" dirty="0"/>
              <a:t>1-M</a:t>
            </a:r>
            <a:r>
              <a:rPr kumimoji="1" lang="zh-CN" altLang="en-US" dirty="0"/>
              <a:t>中，哪个数字按序经过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个操作后最大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 1e5</a:t>
            </a:r>
          </a:p>
          <a:p>
            <a:r>
              <a:rPr kumimoji="1" lang="en-US" altLang="zh-CN" dirty="0"/>
              <a:t>M   1e9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969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D508C-7B1A-6246-8398-62FB4F56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二进制下，</a:t>
            </a:r>
            <a:r>
              <a:rPr kumimoji="1" lang="en-US" altLang="zh-CN" dirty="0"/>
              <a:t>1000000&gt;011111111</a:t>
            </a:r>
            <a:r>
              <a:rPr kumimoji="1" lang="zh-CN" altLang="en-US" dirty="0"/>
              <a:t>，所以从高往低考虑，尽量当前位结果是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686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D508C-7B1A-6246-8398-62FB4F56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二进制下，</a:t>
            </a:r>
            <a:r>
              <a:rPr kumimoji="1" lang="en-US" altLang="zh-CN" dirty="0"/>
              <a:t>1000000&gt;011111111</a:t>
            </a:r>
            <a:r>
              <a:rPr kumimoji="1" lang="zh-CN" altLang="en-US" dirty="0"/>
              <a:t>，所以从高往低考虑，尽量当前位结果是</a:t>
            </a:r>
            <a:r>
              <a:rPr kumimoji="1" lang="en-US" altLang="zh-CN" dirty="0"/>
              <a:t>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预处理每一位</a:t>
            </a:r>
            <a:r>
              <a:rPr kumimoji="1" lang="en-US" altLang="zh-CN" dirty="0"/>
              <a:t>0/1</a:t>
            </a:r>
            <a:r>
              <a:rPr kumimoji="1" lang="zh-CN" altLang="en-US" dirty="0"/>
              <a:t>经过操作之后变成什么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668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D508C-7B1A-6246-8398-62FB4F56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二进制下，</a:t>
            </a:r>
            <a:r>
              <a:rPr kumimoji="1" lang="en-US" altLang="zh-CN" dirty="0"/>
              <a:t>1000000&gt;011111111</a:t>
            </a:r>
            <a:r>
              <a:rPr kumimoji="1" lang="zh-CN" altLang="en-US" dirty="0"/>
              <a:t>，所以从高往低考虑，尽量当前位结果是</a:t>
            </a:r>
            <a:r>
              <a:rPr kumimoji="1" lang="en-US" altLang="zh-CN" dirty="0"/>
              <a:t>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预处理每一位</a:t>
            </a:r>
            <a:r>
              <a:rPr kumimoji="1" lang="en-US" altLang="zh-CN" dirty="0"/>
              <a:t>0/1</a:t>
            </a:r>
            <a:r>
              <a:rPr kumimoji="1" lang="zh-CN" altLang="en-US" dirty="0"/>
              <a:t>经过操作之后变成什么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记录一个布尔量保证选择的初始数字不超过</a:t>
            </a:r>
            <a:r>
              <a:rPr kumimoji="1" lang="en-US" altLang="zh-CN" dirty="0"/>
              <a:t>M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18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D7055-4424-834B-8B07-DC9299C6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合并果子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每次最多可以合并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个果子？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K</a:t>
            </a:r>
            <a:r>
              <a:rPr kumimoji="1" lang="zh-CN" altLang="en-US" dirty="0"/>
              <a:t>叉哈夫曼树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线性做法</a:t>
            </a:r>
          </a:p>
        </p:txBody>
      </p:sp>
    </p:spTree>
    <p:extLst>
      <p:ext uri="{BB962C8B-B14F-4D97-AF65-F5344CB8AC3E}">
        <p14:creationId xmlns:p14="http://schemas.microsoft.com/office/powerpoint/2010/main" val="1174197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B6A1DF-46A0-6A49-9971-7AFB443F99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件物品，价值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，首件额外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，一开始有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件，每天减少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件，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组询问，卖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kumimoji="1" lang="zh-CN" altLang="en-US" dirty="0"/>
                  <a:t>天最多收益，每天最多可卖出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件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N,K,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kumimoji="1" lang="en-US" altLang="zh-CN" dirty="0"/>
                  <a:t>   1e5</a:t>
                </a:r>
              </a:p>
              <a:p>
                <a:r>
                  <a:rPr kumimoji="1" lang="en-US" altLang="zh-CN" dirty="0"/>
                  <a:t>M  10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B6A1DF-46A0-6A49-9971-7AFB443F9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286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77F4D-84A1-6342-96AF-91153CFF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先考虑只有一个询问</a:t>
            </a:r>
          </a:p>
        </p:txBody>
      </p:sp>
    </p:spTree>
    <p:extLst>
      <p:ext uri="{BB962C8B-B14F-4D97-AF65-F5344CB8AC3E}">
        <p14:creationId xmlns:p14="http://schemas.microsoft.com/office/powerpoint/2010/main" val="2533813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77F4D-84A1-6342-96AF-91153CFF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先考虑只有一个询问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时光倒流，把物品减少看成增加</a:t>
            </a:r>
          </a:p>
        </p:txBody>
      </p:sp>
    </p:spTree>
    <p:extLst>
      <p:ext uri="{BB962C8B-B14F-4D97-AF65-F5344CB8AC3E}">
        <p14:creationId xmlns:p14="http://schemas.microsoft.com/office/powerpoint/2010/main" val="1144933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77F4D-84A1-6342-96AF-91153CFF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先考虑只有一个询问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时光倒流，把物品减少看成增加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每天选择价值最高的</a:t>
            </a:r>
            <a:r>
              <a:rPr kumimoji="1" lang="en-US" altLang="zh-CN" dirty="0"/>
              <a:t>M</a:t>
            </a:r>
            <a:r>
              <a:rPr kumimoji="1" lang="zh-CN" altLang="en-US" dirty="0"/>
              <a:t>件</a:t>
            </a:r>
          </a:p>
        </p:txBody>
      </p:sp>
    </p:spTree>
    <p:extLst>
      <p:ext uri="{BB962C8B-B14F-4D97-AF65-F5344CB8AC3E}">
        <p14:creationId xmlns:p14="http://schemas.microsoft.com/office/powerpoint/2010/main" val="623339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77F4D-84A1-6342-96AF-91153CFF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先考虑只有一个询问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时光倒流，把物品减少看成增加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每天选择价值最高的</a:t>
            </a:r>
            <a:r>
              <a:rPr kumimoji="1" lang="en-US" altLang="zh-CN" dirty="0"/>
              <a:t>M</a:t>
            </a:r>
            <a:r>
              <a:rPr kumimoji="1" lang="zh-CN" altLang="en-US" dirty="0"/>
              <a:t>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递推得到每种询问答案</a:t>
            </a:r>
          </a:p>
        </p:txBody>
      </p:sp>
    </p:spTree>
    <p:extLst>
      <p:ext uri="{BB962C8B-B14F-4D97-AF65-F5344CB8AC3E}">
        <p14:creationId xmlns:p14="http://schemas.microsoft.com/office/powerpoint/2010/main" val="1571406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CC2D4-5A55-4743-9A04-F8AF618C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个点的图，求最大的，联通的，每个点度数</a:t>
            </a:r>
            <a:r>
              <a:rPr kumimoji="1" lang="en-US" altLang="zh-CN" dirty="0"/>
              <a:t>&gt;=K</a:t>
            </a:r>
            <a:r>
              <a:rPr kumimoji="1" lang="zh-CN" altLang="en-US" dirty="0"/>
              <a:t>的导出子图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397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6FB6D-A203-3F48-8C45-F04B5A9C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小</a:t>
            </a:r>
            <a:r>
              <a:rPr kumimoji="1" lang="en-US" altLang="zh-CN" dirty="0"/>
              <a:t>A</a:t>
            </a:r>
            <a:r>
              <a:rPr kumimoji="1" lang="zh-CN" altLang="en-US" dirty="0"/>
              <a:t>小</a:t>
            </a:r>
            <a:r>
              <a:rPr kumimoji="1" lang="en-US" altLang="zh-CN" dirty="0"/>
              <a:t>B</a:t>
            </a:r>
            <a:r>
              <a:rPr kumimoji="1" lang="zh-CN" altLang="en-US" dirty="0"/>
              <a:t>玩游戏，小</a:t>
            </a:r>
            <a:r>
              <a:rPr kumimoji="1" lang="en-US" altLang="zh-CN" dirty="0"/>
              <a:t>A</a:t>
            </a:r>
            <a:r>
              <a:rPr kumimoji="1" lang="zh-CN" altLang="en-US" dirty="0"/>
              <a:t>先手</a:t>
            </a:r>
            <a:endParaRPr kumimoji="1" lang="en-US" altLang="zh-CN" dirty="0"/>
          </a:p>
          <a:p>
            <a:r>
              <a:rPr kumimoji="1" lang="zh-CN" altLang="en-US" dirty="0"/>
              <a:t>小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一开始</a:t>
            </a:r>
            <a:r>
              <a:rPr kumimoji="1" lang="en-US" altLang="zh-CN" dirty="0"/>
              <a:t>X</a:t>
            </a:r>
            <a:r>
              <a:rPr kumimoji="1" lang="zh-CN" altLang="en-US" dirty="0"/>
              <a:t>糖果，每轮拿小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颗  （奇数轮）</a:t>
            </a:r>
            <a:endParaRPr kumimoji="1" lang="en-US" altLang="zh-CN" dirty="0"/>
          </a:p>
          <a:p>
            <a:r>
              <a:rPr kumimoji="1" lang="zh-CN" altLang="en-US" dirty="0"/>
              <a:t>小</a:t>
            </a:r>
            <a:r>
              <a:rPr kumimoji="1" lang="en-US" altLang="zh-CN" dirty="0"/>
              <a:t>B</a:t>
            </a:r>
            <a:r>
              <a:rPr kumimoji="1" lang="zh-CN" altLang="en-US" dirty="0"/>
              <a:t>一开始</a:t>
            </a:r>
            <a:r>
              <a:rPr kumimoji="1" lang="en-US" altLang="zh-CN" dirty="0"/>
              <a:t>Y</a:t>
            </a:r>
            <a:r>
              <a:rPr kumimoji="1" lang="zh-CN" altLang="en-US" dirty="0"/>
              <a:t>糖果，每轮拿小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颗  （偶数轮）</a:t>
            </a:r>
            <a:endParaRPr kumimoji="1" lang="en-US" altLang="zh-CN" dirty="0"/>
          </a:p>
          <a:p>
            <a:r>
              <a:rPr kumimoji="1" lang="zh-CN" altLang="en-US" dirty="0"/>
              <a:t>问</a:t>
            </a:r>
            <a:r>
              <a:rPr kumimoji="1" lang="en-US" altLang="zh-CN" dirty="0"/>
              <a:t>n</a:t>
            </a:r>
            <a:r>
              <a:rPr kumimoji="1" lang="zh-CN" altLang="en-US" dirty="0"/>
              <a:t>轮之后小</a:t>
            </a:r>
            <a:r>
              <a:rPr kumimoji="1" lang="en-US" altLang="zh-CN" dirty="0"/>
              <a:t>A</a:t>
            </a:r>
            <a:r>
              <a:rPr kumimoji="1" lang="zh-CN" altLang="en-US" dirty="0"/>
              <a:t>手里的糖果数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1e5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751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简单题，模拟即可</a:t>
            </a:r>
          </a:p>
        </p:txBody>
      </p:sp>
    </p:spTree>
    <p:extLst>
      <p:ext uri="{BB962C8B-B14F-4D97-AF65-F5344CB8AC3E}">
        <p14:creationId xmlns:p14="http://schemas.microsoft.com/office/powerpoint/2010/main" val="4037152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简单题，模拟即可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加操作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）修改</a:t>
            </a:r>
            <a:r>
              <a:rPr kumimoji="1" lang="en-US" altLang="zh-CN" dirty="0"/>
              <a:t>X</a:t>
            </a:r>
            <a:r>
              <a:rPr kumimoji="1" lang="zh-CN" altLang="en-US" dirty="0"/>
              <a:t>为</a:t>
            </a:r>
            <a:r>
              <a:rPr kumimoji="1" lang="en-US" altLang="zh-CN" dirty="0"/>
              <a:t>V</a:t>
            </a:r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）修改</a:t>
            </a:r>
            <a:r>
              <a:rPr kumimoji="1" lang="en-US" altLang="zh-CN" dirty="0"/>
              <a:t>Y</a:t>
            </a:r>
            <a:r>
              <a:rPr kumimoji="1" lang="zh-CN" altLang="en-US" dirty="0"/>
              <a:t>为</a:t>
            </a:r>
            <a:r>
              <a:rPr kumimoji="1" lang="en-US" altLang="zh-CN" dirty="0"/>
              <a:t>V</a:t>
            </a:r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）修改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为</a:t>
            </a:r>
            <a:r>
              <a:rPr kumimoji="1" lang="en-US" altLang="zh-CN" dirty="0"/>
              <a:t>V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每次操作之后输出答案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5408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将偶数轮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视为</a:t>
            </a:r>
            <a:r>
              <a:rPr kumimoji="1" lang="en-US" altLang="zh-CN" dirty="0"/>
              <a:t>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</a:t>
            </a:r>
            <a:r>
              <a:rPr kumimoji="1" lang="zh-CN" altLang="en-US" dirty="0"/>
              <a:t>轮操作为</a:t>
            </a:r>
            <a:r>
              <a:rPr kumimoji="1" lang="en-US" altLang="zh-CN" dirty="0"/>
              <a:t>-</a:t>
            </a:r>
            <a:r>
              <a:rPr kumimoji="1" lang="zh-CN" altLang="en-US" dirty="0"/>
              <a:t>∞，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轮操作为</a:t>
            </a:r>
            <a:r>
              <a:rPr kumimoji="1" lang="en-US" altLang="zh-CN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9086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D864D-434F-8D46-AF2A-501DE19A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给定一个数组，求最大的区间和，存在负数</a:t>
            </a:r>
          </a:p>
        </p:txBody>
      </p:sp>
    </p:spTree>
    <p:extLst>
      <p:ext uri="{BB962C8B-B14F-4D97-AF65-F5344CB8AC3E}">
        <p14:creationId xmlns:p14="http://schemas.microsoft.com/office/powerpoint/2010/main" val="2620327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将偶数轮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视为</a:t>
            </a:r>
            <a:r>
              <a:rPr kumimoji="1" lang="en-US" altLang="zh-CN" dirty="0"/>
              <a:t>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</a:t>
            </a:r>
            <a:r>
              <a:rPr kumimoji="1" lang="zh-CN" altLang="en-US" dirty="0"/>
              <a:t>轮操作为</a:t>
            </a:r>
            <a:r>
              <a:rPr kumimoji="1" lang="en-US" altLang="zh-CN" dirty="0"/>
              <a:t>-</a:t>
            </a:r>
            <a:r>
              <a:rPr kumimoji="1" lang="zh-CN" altLang="en-US" dirty="0"/>
              <a:t>∞，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轮操作为</a:t>
            </a:r>
            <a:r>
              <a:rPr kumimoji="1" lang="en-US" altLang="zh-CN" dirty="0"/>
              <a:t>X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S=X+Y</a:t>
            </a:r>
            <a:r>
              <a:rPr kumimoji="1" lang="zh-CN" altLang="en-US" dirty="0"/>
              <a:t>   维护</a:t>
            </a:r>
            <a:r>
              <a:rPr kumimoji="1" lang="en-US" altLang="zh-CN" dirty="0"/>
              <a:t>max(min(</a:t>
            </a:r>
            <a:r>
              <a:rPr kumimoji="1" lang="en-US" altLang="zh-CN" dirty="0" err="1"/>
              <a:t>S,last+a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]),0)</a:t>
            </a:r>
            <a:r>
              <a:rPr kumimoji="1" lang="zh-CN" altLang="en-US" dirty="0"/>
              <a:t>的最终状态</a:t>
            </a:r>
          </a:p>
        </p:txBody>
      </p:sp>
    </p:spTree>
    <p:extLst>
      <p:ext uri="{BB962C8B-B14F-4D97-AF65-F5344CB8AC3E}">
        <p14:creationId xmlns:p14="http://schemas.microsoft.com/office/powerpoint/2010/main" val="25207907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将偶数轮</a:t>
                </a:r>
                <a:r>
                  <a:rPr kumimoji="1" lang="en-US" altLang="zh-CN" dirty="0"/>
                  <a:t>a[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]</a:t>
                </a:r>
                <a:r>
                  <a:rPr kumimoji="1" lang="zh-CN" altLang="en-US" dirty="0"/>
                  <a:t>视为</a:t>
                </a:r>
                <a:r>
                  <a:rPr kumimoji="1" lang="en-US" altLang="zh-CN" dirty="0"/>
                  <a:t>-a[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]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-1</a:t>
                </a:r>
                <a:r>
                  <a:rPr kumimoji="1" lang="zh-CN" altLang="en-US" dirty="0"/>
                  <a:t>轮操作为</a:t>
                </a:r>
                <a:r>
                  <a:rPr kumimoji="1" lang="en-US" altLang="zh-CN" dirty="0"/>
                  <a:t>-</a:t>
                </a:r>
                <a:r>
                  <a:rPr kumimoji="1" lang="zh-CN" altLang="en-US" dirty="0"/>
                  <a:t>∞，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轮操作为</a:t>
                </a:r>
                <a:r>
                  <a:rPr kumimoji="1" lang="en-US" altLang="zh-CN" dirty="0"/>
                  <a:t>X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S=X+Y</a:t>
                </a:r>
                <a:r>
                  <a:rPr kumimoji="1" lang="zh-CN" altLang="en-US" dirty="0"/>
                  <a:t>   维护</a:t>
                </a:r>
                <a:r>
                  <a:rPr kumimoji="1" lang="en-US" altLang="zh-CN" dirty="0"/>
                  <a:t>max(min(</a:t>
                </a:r>
                <a:r>
                  <a:rPr kumimoji="1" lang="en-US" altLang="zh-CN" dirty="0" err="1"/>
                  <a:t>S,last+a</a:t>
                </a:r>
                <a:r>
                  <a:rPr kumimoji="1" lang="en-US" altLang="zh-CN" dirty="0"/>
                  <a:t>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]),0)</a:t>
                </a:r>
                <a:r>
                  <a:rPr kumimoji="1" lang="zh-CN" altLang="en-US" dirty="0"/>
                  <a:t>的最终状态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考虑某个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满足第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轮之后结果为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或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，且对于任意</a:t>
                </a:r>
                <a:r>
                  <a:rPr kumimoji="1" lang="en-US" altLang="zh-CN" dirty="0"/>
                  <a:t>j&gt;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，第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轮之后的结果直接是</a:t>
                </a:r>
                <a:r>
                  <a:rPr kumimoji="1" lang="en-US" altLang="zh-CN" dirty="0" err="1"/>
                  <a:t>last+a</a:t>
                </a:r>
                <a:r>
                  <a:rPr kumimoji="1" lang="en-US" altLang="zh-CN" dirty="0"/>
                  <a:t>[j]</a:t>
                </a:r>
                <a:r>
                  <a:rPr kumimoji="1" lang="zh-CN" altLang="en-US" dirty="0"/>
                  <a:t>，则结果就是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ans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i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kumimoji="1" lang="is-I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384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考虑所有</a:t>
                </a:r>
                <a:r>
                  <a:rPr kumimoji="1" lang="en-US" altLang="zh-CN" dirty="0"/>
                  <a:t>[L,R]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hr-H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is-I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𝑅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nary>
                        <m:r>
                          <a:rPr kumimoji="1"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则满足条件的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一定在其中最大的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的后面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考虑所有</a:t>
                </a:r>
                <a:r>
                  <a:rPr kumimoji="1" lang="en-US" altLang="zh-CN" dirty="0"/>
                  <a:t>[L,R]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hr-H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is-I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𝑅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nary>
                        <m:r>
                          <a:rPr kumimoji="1"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则满足条件的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一定在其中最大的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的后面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找到最大的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之后，显然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是绝对值最大时的</a:t>
                </a:r>
                <a:r>
                  <a:rPr kumimoji="1" lang="en-US" altLang="zh-CN"/>
                  <a:t>R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5596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考虑所有</a:t>
                </a:r>
                <a:r>
                  <a:rPr kumimoji="1" lang="en-US" altLang="zh-CN" dirty="0"/>
                  <a:t>[L,R]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hr-H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is-I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𝑅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nary>
                        <m:r>
                          <a:rPr kumimoji="1"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则满足条件的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一定在其中最大的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的后面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找到最大的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之后，显然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是绝对值最大时的</a:t>
                </a:r>
                <a:r>
                  <a:rPr kumimoji="1" lang="en-US" altLang="zh-CN" dirty="0"/>
                  <a:t>R</a:t>
                </a: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线段树维护区间最大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最小子段和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4704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1159E3-6E49-C947-8003-F64435A9D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给定两个排列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，求序列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满足：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中的数字属于</a:t>
                </a:r>
                <a:r>
                  <a:rPr kumimoji="1" lang="en-US" altLang="zh-CN" dirty="0"/>
                  <a:t>[-</a:t>
                </a:r>
                <a:r>
                  <a:rPr kumimoji="1" lang="en-US" altLang="zh-CN" dirty="0" err="1"/>
                  <a:t>n,n</a:t>
                </a:r>
                <a:r>
                  <a:rPr kumimoji="1" lang="en-US" altLang="zh-CN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…≤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对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同理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存在恰好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对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i,j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满足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&lt;j</a:t>
                </a:r>
                <a:r>
                  <a:rPr kumimoji="1"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N   3e5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1159E3-6E49-C947-8003-F64435A9D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864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B61A2-8D42-C249-BA50-0265727B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一张图，所有边白色，初始选定一些边染成黑色，然后开始不断执行：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如果有一个点只有一条白色出边，就染成黑色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1e5</a:t>
            </a:r>
          </a:p>
        </p:txBody>
      </p:sp>
    </p:spTree>
    <p:extLst>
      <p:ext uri="{BB962C8B-B14F-4D97-AF65-F5344CB8AC3E}">
        <p14:creationId xmlns:p14="http://schemas.microsoft.com/office/powerpoint/2010/main" val="1021344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51673-0E85-4F4D-A965-112C2AD0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个区间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l,r,c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，如果想得到一个区间的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，就得在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l,r</a:t>
            </a:r>
            <a:r>
              <a:rPr kumimoji="1" lang="en-US" altLang="zh-CN" dirty="0"/>
              <a:t>]</a:t>
            </a:r>
            <a:r>
              <a:rPr kumimoji="1" lang="zh-CN" altLang="en-US" dirty="0"/>
              <a:t>中选择一个标记点，且同一个点不能作为两个区间的标记点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5000</a:t>
            </a:r>
          </a:p>
          <a:p>
            <a:r>
              <a:rPr kumimoji="1" lang="en-US" altLang="zh-CN" dirty="0" err="1"/>
              <a:t>l,r</a:t>
            </a:r>
            <a:r>
              <a:rPr kumimoji="1" lang="en-US" altLang="zh-CN" dirty="0"/>
              <a:t>    [-1e9,1e9]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644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AFEA9-A63C-7848-814E-B74FBFD8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个字符串，每个字符串选一个后缀，拼起来，求字典序最小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sigma(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) 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2147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B0684-5542-5141-B3CB-14018AD1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" altLang="zh-CN" dirty="0"/>
              <a:t>M</a:t>
            </a:r>
            <a:r>
              <a:rPr lang="zh-CN" altLang="en-US" dirty="0"/>
              <a:t>个长度为</a:t>
            </a:r>
            <a:r>
              <a:rPr lang="en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串，串与串之间的距离定义为两串的海明距离，求最小生成树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 </a:t>
            </a:r>
            <a:r>
              <a:rPr kumimoji="1" lang="en-US" altLang="zh-CN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9268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D864D-434F-8D46-AF2A-501DE19A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给定一个数组，求最大的区间和，存在负数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311706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D864D-434F-8D46-AF2A-501DE19A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给定一个数组，求最大的区间和，存在负数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前缀和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遇到负数直接丢掉</a:t>
            </a:r>
          </a:p>
        </p:txBody>
      </p:sp>
    </p:spTree>
    <p:extLst>
      <p:ext uri="{BB962C8B-B14F-4D97-AF65-F5344CB8AC3E}">
        <p14:creationId xmlns:p14="http://schemas.microsoft.com/office/powerpoint/2010/main" val="386908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22729-52F5-C641-AB01-6EA8F336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一棵树，每次选择两个路径全白的叶子，路径染黑。问最少操作次数使得无法再操作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76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2218</Words>
  <Application>Microsoft Macintosh PowerPoint</Application>
  <PresentationFormat>宽屏</PresentationFormat>
  <Paragraphs>253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4" baseType="lpstr">
      <vt:lpstr>等线</vt:lpstr>
      <vt:lpstr>等线 Light</vt:lpstr>
      <vt:lpstr>Arial</vt:lpstr>
      <vt:lpstr>Cambria Math</vt:lpstr>
      <vt:lpstr>Office 主题​​</vt:lpstr>
      <vt:lpstr>贪心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</dc:title>
  <dc:creator>Zicheng Ye</dc:creator>
  <cp:lastModifiedBy>Zicheng Ye</cp:lastModifiedBy>
  <cp:revision>57</cp:revision>
  <dcterms:created xsi:type="dcterms:W3CDTF">2020-07-22T02:59:34Z</dcterms:created>
  <dcterms:modified xsi:type="dcterms:W3CDTF">2020-08-06T08:37:55Z</dcterms:modified>
</cp:coreProperties>
</file>