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307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280" r:id="rId53"/>
    <p:sldId id="308" r:id="rId54"/>
    <p:sldId id="30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5D69-3D75-674E-BFC3-6474A6B7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D94E30-2A2E-2349-9503-DD3015718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A7431-16C0-7647-A4F9-3ADEEC1F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52B6F-F894-EC4B-8890-7A8FE760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C6F8-B666-FE45-914B-DDE768CA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76E8-552F-4A49-9FA5-02C408E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5BA37-D1F1-0A4E-8AF6-C71F010D8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C1381-6A85-2B4A-B5F7-CE9AE45C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357D4-3B00-594C-A747-F619EAAA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5EB6A-9208-7D40-B45C-CB753DD9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5BB0C-BAA9-4441-A22C-93BF8AA5C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B3909-E262-2343-B24F-F996B568A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D3ECF-1E2B-3440-8C4A-D6138B5A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7B8A4-0987-704A-AB0C-99BAAA9C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C8B89-C78B-C842-BEC9-50D4EDD6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3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67BC-CCB2-F540-B67A-E72E8030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27D60-83DE-1344-A3FD-AF44A48A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EBDD-1838-E740-A42E-6F22238B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1E4DE-4A69-1146-AF05-8263A1DB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42BBF-4FAF-1449-9690-051D9DCE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2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48011-D286-BF4C-A450-B30F30DD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A9D9F-7A7D-5D45-B376-689F2EB5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58B0C-59FC-FE48-B7B0-AFAF6A6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67D8-A0D0-6242-8FC9-7BC2AFCA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B1B1A-4CD3-214A-B15C-3183768B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CDCE-292C-9241-9829-93B09C04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F444-CBC5-F54E-B7FA-21C5DA838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B2FD3-F726-1F4C-A8DF-B8C6E0A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DAF98-50C9-7A49-9FB2-CC713ACC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2E9DE-DA32-CE47-B833-DAB9DDB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2FFD3-6EE0-4345-BC85-E2C3FD5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7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21CC-4D0F-394E-BD20-96B6F3B2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201E5-146F-894D-B5B1-E85C8372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9B428-3B89-974C-9010-0544CB4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80459-7E84-3844-8026-069BED29B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3238-5094-7F4D-8A70-FAB59911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0C8F3-27D6-DA4E-9C11-B9B6896F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082106-A3AA-B54F-A07F-69F2E3C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137FCE-0932-E849-8799-AAC5060E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1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0EDBC-5310-7B45-BB38-33F68C30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95ADF-4CEB-8D44-99C0-2DEE98F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ED2EB2-5BF3-1D46-8429-B841CC6F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C325C-9DF5-6F41-90CB-04313A3A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3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FB7BA-9849-4A4B-8751-94FF742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E7636-E683-0043-93C6-8B8848BA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FCDA5-D88B-EB48-AAA4-F94FA62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71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8CBAA-C985-CD4D-A238-B9EE3314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48D94-B0DD-2247-B9FC-1128296F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E000F-F470-2144-8743-C4EB8CD6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264F5-E321-EA4E-B28C-ABEC45C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EA146-9FA2-B241-A8B4-D29BD935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6777D-0A2C-A54A-8C7D-BD39F488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6F083-EA68-C044-AB28-115A967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E85E5-EA6E-624D-8D87-B711C6A81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BB863-1B61-2F4C-AAD7-65FF445A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50639-C982-F14B-B7AF-B38E08B0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654E1-EEAA-C04C-A702-A5921383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EA4A0-5A2E-4C44-B010-C500A2E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7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E8D5FE-74EF-8D45-8B33-2E3A6C6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F1380-2794-0647-AE31-E307397D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F487-5907-964A-8175-30D54185B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4EC7-FC4D-7249-9E5B-F88A4E444877}" type="datetimeFigureOut">
              <a:rPr kumimoji="1" lang="zh-CN" altLang="en-US" smtClean="0"/>
              <a:t>2020/8/7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6634A-7077-8E45-8F75-2F598909E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835F7-F89E-6341-85D7-086D1BD87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32A9-EB6B-6242-AE9D-2B585B997E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2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AC77-6602-E14A-9674-197EBEBC2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数学</a:t>
            </a:r>
          </a:p>
        </p:txBody>
      </p:sp>
    </p:spTree>
    <p:extLst>
      <p:ext uri="{BB962C8B-B14F-4D97-AF65-F5344CB8AC3E}">
        <p14:creationId xmlns:p14="http://schemas.microsoft.com/office/powerpoint/2010/main" val="276606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60E5-261D-5644-8794-A23D924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素数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筛，线性筛</a:t>
            </a:r>
          </a:p>
        </p:txBody>
      </p:sp>
    </p:spTree>
    <p:extLst>
      <p:ext uri="{BB962C8B-B14F-4D97-AF65-F5344CB8AC3E}">
        <p14:creationId xmlns:p14="http://schemas.microsoft.com/office/powerpoint/2010/main" val="227113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60E5-261D-5644-8794-A23D924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素数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筛，线性筛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互质，</a:t>
            </a:r>
            <a:r>
              <a:rPr kumimoji="1" lang="en-US" altLang="zh-CN" dirty="0" err="1"/>
              <a:t>gcd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8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24F90F-9D99-9A4E-A8B1-2294BBA5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5" y="1825625"/>
            <a:ext cx="9664700" cy="229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531BBC-064C-6D48-AB95-CB979EE0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5" y="4640536"/>
            <a:ext cx="5880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3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D2E206-D248-9F4E-9B73-716C794F6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x+m</a:t>
                </a:r>
                <a:r>
                  <a:rPr kumimoji="1" lang="en-US" altLang="zh-CN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) mod 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D2E206-D248-9F4E-9B73-716C794F6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9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D2E206-D248-9F4E-9B73-716C794F6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x+m</a:t>
                </a:r>
                <a:r>
                  <a:rPr kumimoji="1" lang="en-US" altLang="zh-CN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) mod n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快速幂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D2E206-D248-9F4E-9B73-716C794F6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3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B9927F-8162-D143-9B8B-39254716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79" y="1825625"/>
            <a:ext cx="6807200" cy="139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3A86F2-7007-F941-BF2C-CD682ED8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79" y="4242894"/>
            <a:ext cx="660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99546-FCE0-384F-A5E7-B410FD0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数字太大，高精？</a:t>
            </a:r>
          </a:p>
        </p:txBody>
      </p:sp>
    </p:spTree>
    <p:extLst>
      <p:ext uri="{BB962C8B-B14F-4D97-AF65-F5344CB8AC3E}">
        <p14:creationId xmlns:p14="http://schemas.microsoft.com/office/powerpoint/2010/main" val="162701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99546-FCE0-384F-A5E7-B410FD0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数字太大，高精？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找几个数字取模</a:t>
            </a:r>
          </a:p>
        </p:txBody>
      </p:sp>
    </p:spTree>
    <p:extLst>
      <p:ext uri="{BB962C8B-B14F-4D97-AF65-F5344CB8AC3E}">
        <p14:creationId xmlns:p14="http://schemas.microsoft.com/office/powerpoint/2010/main" val="96656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99546-FCE0-384F-A5E7-B410FD0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数字太大，高精？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找几个数字取模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秦九韶算法，单次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3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99546-FCE0-384F-A5E7-B410FD0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数字太大，高精？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找几个数字取模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秦九韶算法，单次</a:t>
            </a:r>
            <a:r>
              <a:rPr kumimoji="1" lang="en-US" altLang="zh-CN" dirty="0"/>
              <a:t>O(N)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枚举答案</a:t>
            </a:r>
          </a:p>
        </p:txBody>
      </p:sp>
    </p:spTree>
    <p:extLst>
      <p:ext uri="{BB962C8B-B14F-4D97-AF65-F5344CB8AC3E}">
        <p14:creationId xmlns:p14="http://schemas.microsoft.com/office/powerpoint/2010/main" val="73256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F7875-15E9-3141-A623-83A0D2A6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3467348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D8C2A-446B-2344-A776-DED4A6B94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b="0" dirty="0"/>
                  <a:t>    1e18</a:t>
                </a:r>
              </a:p>
              <a:p>
                <a:r>
                  <a:rPr kumimoji="1" lang="en-US" altLang="zh-CN" dirty="0"/>
                  <a:t>g   1e8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D8C2A-446B-2344-A776-DED4A6B94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3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59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乘法爆</a:t>
                </a:r>
                <a:r>
                  <a:rPr kumimoji="1" lang="en-US" altLang="zh-CN" dirty="0"/>
                  <a:t>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3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乘法爆</a:t>
                </a:r>
                <a:r>
                  <a:rPr kumimoji="1" lang="en-US" altLang="zh-CN" dirty="0"/>
                  <a:t>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long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__int128</a:t>
                </a:r>
                <a:r>
                  <a:rPr kumimoji="1" lang="zh-CN" altLang="en-US" dirty="0"/>
                  <a:t>，快</a:t>
                </a:r>
                <a:r>
                  <a:rPr kumimoji="1" lang="en-US" altLang="zh-CN" dirty="0"/>
                  <a:t>(?)</a:t>
                </a:r>
                <a:r>
                  <a:rPr kumimoji="1" lang="zh-CN" altLang="en-US" dirty="0"/>
                  <a:t>速乘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625D3D-23B5-4B4D-A1BA-186121BF3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18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2239D-C4FB-DB4F-B414-69DB6DC27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求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的个数满足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   2e9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2239D-C4FB-DB4F-B414-69DB6DC27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99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显然，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的约数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6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显然，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的约数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约数成对出现，较小的一定在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zh-CN" altLang="en-US" dirty="0"/>
                  <a:t>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1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显然，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的约数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约数成对出现，较小的一定在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zh-CN" altLang="en-US" dirty="0"/>
                  <a:t>内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枚举验证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4832-51E6-514E-9B28-6110DCCF5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8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C847C-D1F7-ED4A-924C-B2D7477F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求一个数质因数分解之后，最小的指数的值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1e18</a:t>
            </a:r>
          </a:p>
          <a:p>
            <a:r>
              <a:rPr kumimoji="1" lang="en-US" altLang="zh-CN" dirty="0"/>
              <a:t>T  1e4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7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F7875-15E9-3141-A623-83A0D2A6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快速幂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197591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97C398-E37F-BC4A-A502-282F7951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66" y="1926897"/>
            <a:ext cx="7721600" cy="157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1D7AA-6787-1244-A53F-9E1DA5B9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66" y="4140419"/>
            <a:ext cx="4318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2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90285-2CBC-7244-9A7D-57E2E429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求将一个排列排成二叉堆的方案数</a:t>
            </a:r>
          </a:p>
        </p:txBody>
      </p:sp>
    </p:spTree>
    <p:extLst>
      <p:ext uri="{BB962C8B-B14F-4D97-AF65-F5344CB8AC3E}">
        <p14:creationId xmlns:p14="http://schemas.microsoft.com/office/powerpoint/2010/main" val="2356495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90285-2CBC-7244-9A7D-57E2E429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求将一个排列排成二叉堆的方案数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对于一棵子树，最小值一定在根节点</a:t>
            </a:r>
          </a:p>
        </p:txBody>
      </p:sp>
    </p:spTree>
    <p:extLst>
      <p:ext uri="{BB962C8B-B14F-4D97-AF65-F5344CB8AC3E}">
        <p14:creationId xmlns:p14="http://schemas.microsoft.com/office/powerpoint/2010/main" val="3687458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90285-2CBC-7244-9A7D-57E2E429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求将一个排列排成二叉堆的方案数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对于一棵子树，最小值一定在根节点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儿子的排列方式只与相对大小有关，与具体数字无关</a:t>
            </a:r>
          </a:p>
        </p:txBody>
      </p:sp>
    </p:spTree>
    <p:extLst>
      <p:ext uri="{BB962C8B-B14F-4D97-AF65-F5344CB8AC3E}">
        <p14:creationId xmlns:p14="http://schemas.microsoft.com/office/powerpoint/2010/main" val="3678200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90285-2CBC-7244-9A7D-57E2E429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求将一个排列排成二叉堆的方案数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对于一棵子树，最小值一定在根节点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儿子的排列方式只与相对大小有关，与具体数字无关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最小值放在根后，剩余数字分给两个儿子</a:t>
            </a:r>
          </a:p>
        </p:txBody>
      </p:sp>
    </p:spTree>
    <p:extLst>
      <p:ext uri="{BB962C8B-B14F-4D97-AF65-F5344CB8AC3E}">
        <p14:creationId xmlns:p14="http://schemas.microsoft.com/office/powerpoint/2010/main" val="360020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D686D-B7D1-334B-8490-3F03B1521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组询问，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，求所有在</a:t>
                </a:r>
                <a:r>
                  <a:rPr kumimoji="1" lang="en-US" altLang="zh-CN" dirty="0"/>
                  <a:t>[0,n]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[0,min(</a:t>
                </a:r>
                <a:r>
                  <a:rPr kumimoji="1" lang="en-US" altLang="zh-CN" dirty="0" err="1"/>
                  <a:t>i,m</a:t>
                </a:r>
                <a:r>
                  <a:rPr kumimoji="1" lang="en-US" altLang="zh-CN" dirty="0"/>
                  <a:t>)]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中，满足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被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整除的有多少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   1e4</a:t>
                </a:r>
              </a:p>
              <a:p>
                <a:r>
                  <a:rPr kumimoji="1" lang="en-US" altLang="zh-CN" dirty="0" err="1"/>
                  <a:t>n,m</a:t>
                </a:r>
                <a:r>
                  <a:rPr kumimoji="1" lang="en-US" altLang="zh-CN" dirty="0"/>
                  <a:t>   2000</a:t>
                </a:r>
              </a:p>
              <a:p>
                <a:r>
                  <a:rPr kumimoji="1" lang="en-US" altLang="zh-CN" dirty="0"/>
                  <a:t>k   [2,21]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D686D-B7D1-334B-8490-3F03B1521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31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85E7-778F-AC44-8D10-1457A76B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次操作，有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个数字，每次操作随机一个</a:t>
            </a:r>
            <a:r>
              <a:rPr kumimoji="1" lang="en-US" altLang="zh-CN" dirty="0"/>
              <a:t>[1,K]</a:t>
            </a:r>
            <a:r>
              <a:rPr kumimoji="1" lang="zh-CN" altLang="en-US" dirty="0"/>
              <a:t>的数字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，找到</a:t>
            </a:r>
            <a:r>
              <a:rPr kumimoji="1" lang="en-US" altLang="zh-CN" dirty="0"/>
              <a:t>[X,K]</a:t>
            </a:r>
            <a:r>
              <a:rPr kumimoji="1" lang="zh-CN" altLang="en-US" dirty="0"/>
              <a:t>中最小的未被取走的数字然后取走，不存在则不取，求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次操作均取到数字的概率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N,K   200</a:t>
            </a:r>
          </a:p>
        </p:txBody>
      </p:sp>
    </p:spTree>
    <p:extLst>
      <p:ext uri="{BB962C8B-B14F-4D97-AF65-F5344CB8AC3E}">
        <p14:creationId xmlns:p14="http://schemas.microsoft.com/office/powerpoint/2010/main" val="323226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11C7A-1981-C347-A38C-F4D10C0F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考虑如果取不到，就取最小值，即形成一个环</a:t>
            </a:r>
          </a:p>
        </p:txBody>
      </p:sp>
    </p:spTree>
    <p:extLst>
      <p:ext uri="{BB962C8B-B14F-4D97-AF65-F5344CB8AC3E}">
        <p14:creationId xmlns:p14="http://schemas.microsoft.com/office/powerpoint/2010/main" val="3104601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11C7A-1981-C347-A38C-F4D10C0F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考虑如果取不到，就取最小值，即形成一个环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加一个数字</a:t>
            </a:r>
            <a:r>
              <a:rPr kumimoji="1" lang="en-US" altLang="zh-CN" dirty="0"/>
              <a:t>K+1</a:t>
            </a:r>
            <a:r>
              <a:rPr kumimoji="1" lang="zh-CN" altLang="en-US" dirty="0"/>
              <a:t>，则不合法结果变为数字</a:t>
            </a:r>
            <a:r>
              <a:rPr kumimoji="1" lang="en-US" altLang="zh-CN" dirty="0"/>
              <a:t>K+1</a:t>
            </a:r>
            <a:r>
              <a:rPr kumimoji="1" lang="zh-CN" altLang="en-US" dirty="0"/>
              <a:t>被取</a:t>
            </a:r>
          </a:p>
        </p:txBody>
      </p:sp>
    </p:spTree>
    <p:extLst>
      <p:ext uri="{BB962C8B-B14F-4D97-AF65-F5344CB8AC3E}">
        <p14:creationId xmlns:p14="http://schemas.microsoft.com/office/powerpoint/2010/main" val="1631703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F11C7A-1981-C347-A38C-F4D10C0F8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考虑如果取不到，就取最小值，即形成一个环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加一个数字</a:t>
                </a:r>
                <a:r>
                  <a:rPr kumimoji="1" lang="en-US" altLang="zh-CN" dirty="0"/>
                  <a:t>K+1</a:t>
                </a:r>
                <a:r>
                  <a:rPr kumimoji="1" lang="zh-CN" altLang="en-US" dirty="0"/>
                  <a:t>，则不合法结果变为数字</a:t>
                </a:r>
                <a:r>
                  <a:rPr kumimoji="1" lang="en-US" altLang="zh-CN" dirty="0"/>
                  <a:t>K+1</a:t>
                </a:r>
                <a:r>
                  <a:rPr kumimoji="1" lang="zh-CN" altLang="en-US" dirty="0"/>
                  <a:t>被取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环上排列结果方案数为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F11C7A-1981-C347-A38C-F4D10C0F8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0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F7875-15E9-3141-A623-83A0D2A6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快速幂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矩阵乘法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矩阵乘法加速</a:t>
            </a:r>
          </a:p>
        </p:txBody>
      </p:sp>
    </p:spTree>
    <p:extLst>
      <p:ext uri="{BB962C8B-B14F-4D97-AF65-F5344CB8AC3E}">
        <p14:creationId xmlns:p14="http://schemas.microsoft.com/office/powerpoint/2010/main" val="312471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F11C7A-1981-C347-A38C-F4D10C0F8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考虑如果取不到，就取最小值，即形成一个环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加一个数字</a:t>
                </a:r>
                <a:r>
                  <a:rPr kumimoji="1" lang="en-US" altLang="zh-CN" dirty="0"/>
                  <a:t>K+1</a:t>
                </a:r>
                <a:r>
                  <a:rPr kumimoji="1" lang="zh-CN" altLang="en-US" dirty="0"/>
                  <a:t>，则不合法结果变为数字</a:t>
                </a:r>
                <a:r>
                  <a:rPr kumimoji="1" lang="en-US" altLang="zh-CN" dirty="0"/>
                  <a:t>K+1</a:t>
                </a:r>
                <a:r>
                  <a:rPr kumimoji="1" lang="zh-CN" altLang="en-US" dirty="0"/>
                  <a:t>被取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环上排列结果方案数为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所有的空位可以被拿来破环为链，并作为</a:t>
                </a:r>
                <a:r>
                  <a:rPr kumimoji="1" lang="en-US" altLang="zh-CN" dirty="0"/>
                  <a:t>K+1</a:t>
                </a:r>
                <a:r>
                  <a:rPr kumimoji="1" lang="zh-CN" altLang="en-US" dirty="0"/>
                  <a:t>，有</a:t>
                </a:r>
                <a:r>
                  <a:rPr kumimoji="1" lang="en-US" altLang="zh-CN" dirty="0"/>
                  <a:t>K+1-N</a:t>
                </a:r>
                <a:r>
                  <a:rPr kumimoji="1" lang="zh-CN" altLang="en-US" dirty="0"/>
                  <a:t>种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F11C7A-1981-C347-A38C-F4D10C0F8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00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29567-3847-B043-8B62-9B0F5352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概率为合法除以总方案数</a:t>
            </a:r>
          </a:p>
        </p:txBody>
      </p:sp>
    </p:spTree>
    <p:extLst>
      <p:ext uri="{BB962C8B-B14F-4D97-AF65-F5344CB8AC3E}">
        <p14:creationId xmlns:p14="http://schemas.microsoft.com/office/powerpoint/2010/main" val="349746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29567-3847-B043-8B62-9B0F53527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概率为合法除以总方案数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答案</a:t>
                </a:r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29567-3847-B043-8B62-9B0F53527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22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DEBB7A-9DA2-7840-BD03-19D259E3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54707"/>
            <a:ext cx="7039960" cy="4291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9CC58-33FE-B04C-B36D-08E55E72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33" y="5334876"/>
            <a:ext cx="5295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DE421-C66A-234F-A87E-1F0326EF5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   1e5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DE421-C66A-234F-A87E-1F0326EF5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237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F9F7-4A23-0B40-85C8-6E245E2B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  <a:r>
              <a:rPr kumimoji="1" lang="en-US" altLang="zh-CN" dirty="0" err="1"/>
              <a:t>gcd</a:t>
            </a:r>
            <a:r>
              <a:rPr kumimoji="1" lang="zh-CN" altLang="en-US" dirty="0"/>
              <a:t>的值，求对应的数对个数</a:t>
            </a:r>
          </a:p>
        </p:txBody>
      </p:sp>
    </p:spTree>
    <p:extLst>
      <p:ext uri="{BB962C8B-B14F-4D97-AF65-F5344CB8AC3E}">
        <p14:creationId xmlns:p14="http://schemas.microsoft.com/office/powerpoint/2010/main" val="1575635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F9F7-4A23-0B40-85C8-6E245E2B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  <a:r>
              <a:rPr kumimoji="1" lang="en-US" altLang="zh-CN" dirty="0" err="1"/>
              <a:t>gcd</a:t>
            </a:r>
            <a:r>
              <a:rPr kumimoji="1" lang="zh-CN" altLang="en-US" dirty="0"/>
              <a:t>的值，求对应的数对个数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设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)=k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(x/</a:t>
            </a:r>
            <a:r>
              <a:rPr kumimoji="1" lang="en-US" altLang="zh-CN" dirty="0" err="1"/>
              <a:t>k,y</a:t>
            </a:r>
            <a:r>
              <a:rPr kumimoji="1" lang="en-US" altLang="zh-CN" dirty="0"/>
              <a:t>/k)=1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650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6F9F7-4A23-0B40-85C8-6E245E2B5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枚举</a:t>
                </a:r>
                <a:r>
                  <a:rPr kumimoji="1" lang="en-US" altLang="zh-CN" dirty="0" err="1"/>
                  <a:t>gcd</a:t>
                </a:r>
                <a:r>
                  <a:rPr kumimoji="1" lang="zh-CN" altLang="en-US" dirty="0"/>
                  <a:t>的值，求对应的数对个数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设</a:t>
                </a:r>
                <a:r>
                  <a:rPr kumimoji="1" lang="en-US" altLang="zh-CN" dirty="0" err="1"/>
                  <a:t>gcd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)=k</a:t>
                </a:r>
                <a:r>
                  <a:rPr kumimoji="1" lang="zh-CN" altLang="en-US" dirty="0"/>
                  <a:t>，则</a:t>
                </a:r>
                <a:r>
                  <a:rPr kumimoji="1" lang="en-US" altLang="zh-CN" dirty="0" err="1"/>
                  <a:t>gcd</a:t>
                </a:r>
                <a:r>
                  <a:rPr kumimoji="1" lang="en-US" altLang="zh-CN" dirty="0"/>
                  <a:t>(x/</a:t>
                </a:r>
                <a:r>
                  <a:rPr kumimoji="1" lang="en-US" altLang="zh-CN" dirty="0" err="1"/>
                  <a:t>k,y</a:t>
                </a:r>
                <a:r>
                  <a:rPr kumimoji="1" lang="en-US" altLang="zh-CN" dirty="0"/>
                  <a:t>/k)=1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个数为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2∗(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𝑝h𝑖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6F9F7-4A23-0B40-85C8-6E245E2B5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76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0AA21-96A3-C24E-A0FB-CD40CCD1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欧拉函数</a:t>
            </a:r>
            <a:r>
              <a:rPr kumimoji="1" lang="en-US" altLang="zh-CN" dirty="0"/>
              <a:t>phi(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表示小于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的数字</a:t>
            </a:r>
            <a:r>
              <a:rPr kumimoji="1" lang="en-US" altLang="zh-CN" dirty="0"/>
              <a:t>j</a:t>
            </a:r>
            <a:r>
              <a:rPr kumimoji="1" lang="zh-CN" altLang="en-US" dirty="0"/>
              <a:t>中，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)=1</a:t>
            </a:r>
            <a:r>
              <a:rPr kumimoji="1" lang="zh-CN" altLang="en-US" dirty="0"/>
              <a:t>的数字个数</a:t>
            </a:r>
          </a:p>
        </p:txBody>
      </p:sp>
    </p:spTree>
    <p:extLst>
      <p:ext uri="{BB962C8B-B14F-4D97-AF65-F5344CB8AC3E}">
        <p14:creationId xmlns:p14="http://schemas.microsoft.com/office/powerpoint/2010/main" val="1922467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AA21-96A3-C24E-A0FB-CD40CCD1E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欧拉函数</a:t>
                </a:r>
                <a:r>
                  <a:rPr kumimoji="1" lang="en-US" altLang="zh-CN" dirty="0"/>
                  <a:t>phi(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表示小于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的数字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中，</a:t>
                </a:r>
                <a:r>
                  <a:rPr kumimoji="1" lang="en-US" altLang="zh-CN" dirty="0" err="1"/>
                  <a:t>gcd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i,j</a:t>
                </a:r>
                <a:r>
                  <a:rPr kumimoji="1" lang="en-US" altLang="zh-CN" dirty="0"/>
                  <a:t>)=1</a:t>
                </a:r>
                <a:r>
                  <a:rPr kumimoji="1" lang="zh-CN" altLang="en-US" dirty="0"/>
                  <a:t>的数字个数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phi(n)=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的质因子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AA21-96A3-C24E-A0FB-CD40CCD1E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D880CE1-8A6C-714A-8BE0-79716D2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02" y="2674883"/>
            <a:ext cx="4228443" cy="33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1ABAF-D951-2643-8331-A3784E4B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组合数</a:t>
            </a:r>
          </a:p>
        </p:txBody>
      </p:sp>
    </p:spTree>
    <p:extLst>
      <p:ext uri="{BB962C8B-B14F-4D97-AF65-F5344CB8AC3E}">
        <p14:creationId xmlns:p14="http://schemas.microsoft.com/office/powerpoint/2010/main" val="1723578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D4B2F-3345-ED4E-8CA5-0EE717BF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预处理出</a:t>
            </a:r>
            <a:r>
              <a:rPr kumimoji="1" lang="en-US" altLang="zh-CN" dirty="0"/>
              <a:t>phi</a:t>
            </a:r>
            <a:r>
              <a:rPr kumimoji="1" lang="zh-CN" altLang="en-US" dirty="0"/>
              <a:t>函数之后，枚举计算答案</a:t>
            </a:r>
          </a:p>
        </p:txBody>
      </p:sp>
    </p:spTree>
    <p:extLst>
      <p:ext uri="{BB962C8B-B14F-4D97-AF65-F5344CB8AC3E}">
        <p14:creationId xmlns:p14="http://schemas.microsoft.com/office/powerpoint/2010/main" val="4069407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D4B2F-3345-ED4E-8CA5-0EE717BF8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预处理出</a:t>
                </a:r>
                <a:r>
                  <a:rPr kumimoji="1" lang="en-US" altLang="zh-CN" dirty="0"/>
                  <a:t>phi</a:t>
                </a:r>
                <a:r>
                  <a:rPr kumimoji="1" lang="zh-CN" altLang="en-US" dirty="0"/>
                  <a:t>函数之后，枚举计算答案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复杂度为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D4B2F-3345-ED4E-8CA5-0EE717BF8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661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382FD3-3F1C-7A44-B59D-521C8B190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nary>
                              <m:naryPr>
                                <m:chr m:val="∑"/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 err="1"/>
                  <a:t>n,k</a:t>
                </a:r>
                <a:r>
                  <a:rPr kumimoji="1" lang="en-US" altLang="zh-CN" dirty="0"/>
                  <a:t>     1e9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382FD3-3F1C-7A44-B59D-521C8B190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7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04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76A53-D877-FB43-9DF5-E058A75F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个点的联通图的个数，顶点带标号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5000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88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F3D57-FFB7-7940-9E9B-F70E1210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将一个排列填入</a:t>
            </a:r>
            <a:r>
              <a:rPr kumimoji="1" lang="en-US" altLang="zh-CN" dirty="0"/>
              <a:t>d</a:t>
            </a:r>
            <a:r>
              <a:rPr kumimoji="1" lang="zh-CN" altLang="en-US"/>
              <a:t>叉小根堆</a:t>
            </a:r>
            <a:r>
              <a:rPr kumimoji="1" lang="zh-CN" altLang="en-US" dirty="0"/>
              <a:t>有很多种可能，给定一个排列，求其字典序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3000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组合数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9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组合数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杨辉三角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组合数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杨辉三角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，卢卡斯定理，求大组合数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1ABAF-D951-2643-8331-A3784E4B2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60E5-261D-5644-8794-A23D924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素数</a:t>
            </a:r>
          </a:p>
        </p:txBody>
      </p:sp>
    </p:spTree>
    <p:extLst>
      <p:ext uri="{BB962C8B-B14F-4D97-AF65-F5344CB8AC3E}">
        <p14:creationId xmlns:p14="http://schemas.microsoft.com/office/powerpoint/2010/main" val="367188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986</Words>
  <Application>Microsoft Macintosh PowerPoint</Application>
  <PresentationFormat>宽屏</PresentationFormat>
  <Paragraphs>171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等线</vt:lpstr>
      <vt:lpstr>等线 Light</vt:lpstr>
      <vt:lpstr>Arial</vt:lpstr>
      <vt:lpstr>Cambria Math</vt:lpstr>
      <vt:lpstr>Office 主题​​</vt:lpstr>
      <vt:lpstr>数学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</dc:title>
  <dc:creator>Zicheng Ye</dc:creator>
  <cp:lastModifiedBy>Zicheng Ye</cp:lastModifiedBy>
  <cp:revision>44</cp:revision>
  <dcterms:created xsi:type="dcterms:W3CDTF">2020-07-22T03:00:14Z</dcterms:created>
  <dcterms:modified xsi:type="dcterms:W3CDTF">2020-08-07T09:27:06Z</dcterms:modified>
</cp:coreProperties>
</file>