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690F-E168-914D-AFE2-454E07BC3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7BF31-834E-DC41-9F8E-A7E625A2E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5CEF6-E142-1741-BD4F-528FCEBF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88996-FE5A-9646-9632-1088FF5E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8142-8198-7746-9598-B4F0DF7E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00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14BAC-66AB-BF44-B72D-0D1F0FCC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C7B99-0BD6-984F-A60B-9853D774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CF277-6FB9-2746-B054-44EFD15A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1171E-A3D9-8F4A-8D92-3BCE45D8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68C77-8ECC-4848-B1F2-EC9EA0B8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547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221B99-7AD0-6B41-A676-47044D31D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12C72-A637-5B4B-B9CF-5C2393DA4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F6567-99B0-154F-8086-6ECBC1CD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D2A7F-DC09-7041-A339-32DFB005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C290C-F517-EA4F-811A-EA514E59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6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9B483-965C-BC4B-9598-A97C6DE0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4A71B-AE03-A349-8F65-8AFD3837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C080D-9A85-5542-9B33-539DD162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70DF6-3F99-CD4D-BC73-0860331B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ADB3B-6AD5-7E46-B2A0-0D0EFB2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68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DE3D3-E091-5843-BBC6-5913F185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51AF3-F7A4-6140-9D9A-4E7347A8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47031-6104-C847-B520-FDD3674F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4846A-0130-4845-97CD-64A8685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3032D-FC38-FB44-9AD7-6F1AE423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06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1763B-C8F7-7B46-B22E-6A6DA542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C19B0-24F3-AD43-AB35-4A663F130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EDED7-1730-144E-AA0C-06CDCF53A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428E8-DB24-8644-9104-F6711D30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80099-B19E-EA42-9A4D-615C8722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47BFA-2A67-074C-A515-757B3134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344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606F-1E6F-F54A-BD5A-391BD543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D5452-F2D4-2341-96F1-4DB8122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225CF-4720-6144-9951-C8C9D4B0E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89AC74-BBC4-8047-B83E-6151C92E4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E23990-0DE3-3742-82ED-3541F294A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CB536D-1BA0-D441-82A2-B94F18DD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C1E204-3DD2-724E-A7DF-1548C24F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3AC28-B229-1A40-9539-D9346B8A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06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D8C0D-50D0-1B4D-948E-F6F91B45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19197-2775-9C4F-93D7-18156A53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FD514F-23B8-3B41-B36F-2769F117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86F643-4C08-8E4C-91EA-B8FDB67E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29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26D28E-9DCD-EB41-8FCE-BE675944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3EF84-E91C-834A-BCAB-4F65F372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3592B-0F05-7746-BE57-236ABE0F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70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C9EB-9A9C-074F-B65D-FA0FF6DB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9EFC1-D016-7348-9D79-90E98E17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F4B81-7FF2-D44E-A087-E60C970E3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DC18A-6B84-6442-B5EC-91D47C30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77D89-52D4-9B4B-9BFC-006106EA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39F55-66EF-E142-B9DB-B94A1852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12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49599-7B2C-E842-A525-9B0E13B3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3E1CA0-0BA1-2545-95D7-39A0A7775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24854-49A1-CB41-B5E4-5B6EE7F31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D61D3-F26F-D942-A9DD-ACC98DF3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7FE89-E102-2240-BDA5-D34E233B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82915-39E2-A749-8154-EF2703B3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28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6F6863-EA8E-FC47-82A8-75CCA44A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53574-BDF9-F14D-8A58-A420C645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622EF-1CA7-AF4B-8608-6B0281517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42DC-708A-7C44-9B9B-5453C447FAD4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ED327-B4EF-F745-BC56-ABFB0636A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4E27C-3D89-8F41-9F4F-2E918CF5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04E8-4153-E441-AE69-F115594790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99D1BA-D171-9442-BF2C-95AFA680BA69}"/>
              </a:ext>
            </a:extLst>
          </p:cNvPr>
          <p:cNvSpPr/>
          <p:nvPr/>
        </p:nvSpPr>
        <p:spPr>
          <a:xfrm rot="20702842">
            <a:off x="3873049" y="2621048"/>
            <a:ext cx="2814206" cy="109352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7F9FF7-6B5A-C449-948C-BC4582A544EF}"/>
              </a:ext>
            </a:extLst>
          </p:cNvPr>
          <p:cNvCxnSpPr>
            <a:cxnSpLocks/>
          </p:cNvCxnSpPr>
          <p:nvPr/>
        </p:nvCxnSpPr>
        <p:spPr>
          <a:xfrm flipV="1">
            <a:off x="4056993" y="2276500"/>
            <a:ext cx="2459421" cy="1784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C4B274-F763-C447-8E43-3B8A47420A3E}"/>
              </a:ext>
            </a:extLst>
          </p:cNvPr>
          <p:cNvCxnSpPr>
            <a:cxnSpLocks/>
          </p:cNvCxnSpPr>
          <p:nvPr/>
        </p:nvCxnSpPr>
        <p:spPr>
          <a:xfrm flipV="1">
            <a:off x="1629103" y="4061090"/>
            <a:ext cx="2427890" cy="679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E69DAD03-1162-D146-8B12-1D03C0A95D09}"/>
              </a:ext>
            </a:extLst>
          </p:cNvPr>
          <p:cNvCxnSpPr/>
          <p:nvPr/>
        </p:nvCxnSpPr>
        <p:spPr>
          <a:xfrm>
            <a:off x="1040524" y="4061090"/>
            <a:ext cx="7493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FC027B8B-5AF3-2D46-A481-4CD0B6D3AB63}"/>
              </a:ext>
            </a:extLst>
          </p:cNvPr>
          <p:cNvCxnSpPr>
            <a:cxnSpLocks/>
          </p:cNvCxnSpPr>
          <p:nvPr/>
        </p:nvCxnSpPr>
        <p:spPr>
          <a:xfrm flipV="1">
            <a:off x="1797268" y="3069022"/>
            <a:ext cx="5843752" cy="163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B5BB025-4F6F-494B-946E-64B89B1850DB}"/>
              </a:ext>
            </a:extLst>
          </p:cNvPr>
          <p:cNvCxnSpPr>
            <a:cxnSpLocks/>
          </p:cNvCxnSpPr>
          <p:nvPr/>
        </p:nvCxnSpPr>
        <p:spPr>
          <a:xfrm flipV="1">
            <a:off x="4025460" y="1704732"/>
            <a:ext cx="3289740" cy="237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호 22">
            <a:extLst>
              <a:ext uri="{FF2B5EF4-FFF2-40B4-BE49-F238E27FC236}">
                <a16:creationId xmlns:a16="http://schemas.microsoft.com/office/drawing/2014/main" id="{61B7ED52-D45F-7545-8E22-EA19A173B2DB}"/>
              </a:ext>
            </a:extLst>
          </p:cNvPr>
          <p:cNvSpPr/>
          <p:nvPr/>
        </p:nvSpPr>
        <p:spPr>
          <a:xfrm>
            <a:off x="4498426" y="3612426"/>
            <a:ext cx="394137" cy="4276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호 23">
            <a:extLst>
              <a:ext uri="{FF2B5EF4-FFF2-40B4-BE49-F238E27FC236}">
                <a16:creationId xmlns:a16="http://schemas.microsoft.com/office/drawing/2014/main" id="{90B20E8E-996E-714D-8410-DDBDBA45062D}"/>
              </a:ext>
            </a:extLst>
          </p:cNvPr>
          <p:cNvSpPr/>
          <p:nvPr/>
        </p:nvSpPr>
        <p:spPr>
          <a:xfrm>
            <a:off x="4414342" y="3533600"/>
            <a:ext cx="872362" cy="10657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F7A19B6-F59E-9A45-9633-3D92B86FB4FE}"/>
              </a:ext>
            </a:extLst>
          </p:cNvPr>
          <p:cNvCxnSpPr/>
          <p:nvPr/>
        </p:nvCxnSpPr>
        <p:spPr>
          <a:xfrm>
            <a:off x="719962" y="4518290"/>
            <a:ext cx="7493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호 26">
            <a:extLst>
              <a:ext uri="{FF2B5EF4-FFF2-40B4-BE49-F238E27FC236}">
                <a16:creationId xmlns:a16="http://schemas.microsoft.com/office/drawing/2014/main" id="{84AF2CEB-3C7B-454C-8885-3BB84003C900}"/>
              </a:ext>
            </a:extLst>
          </p:cNvPr>
          <p:cNvSpPr/>
          <p:nvPr/>
        </p:nvSpPr>
        <p:spPr>
          <a:xfrm>
            <a:off x="3150524" y="4290340"/>
            <a:ext cx="325733" cy="4276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97E1D6-3F41-0B4D-84C2-47BAD7EE0970}"/>
              </a:ext>
            </a:extLst>
          </p:cNvPr>
          <p:cNvSpPr/>
          <p:nvPr/>
        </p:nvSpPr>
        <p:spPr>
          <a:xfrm>
            <a:off x="2379303" y="4400628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F797595-14BA-B640-9810-612EA77FF688}"/>
              </a:ext>
            </a:extLst>
          </p:cNvPr>
          <p:cNvSpPr/>
          <p:nvPr/>
        </p:nvSpPr>
        <p:spPr>
          <a:xfrm>
            <a:off x="3992640" y="3953938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CB4783-4AF1-F04C-B11D-2A1154B17070}"/>
              </a:ext>
            </a:extLst>
          </p:cNvPr>
          <p:cNvSpPr/>
          <p:nvPr/>
        </p:nvSpPr>
        <p:spPr>
          <a:xfrm>
            <a:off x="6394246" y="2193459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93CA2E36-9962-EA45-B9AD-FA94EE49EFB8}"/>
              </a:ext>
            </a:extLst>
          </p:cNvPr>
          <p:cNvCxnSpPr>
            <a:stCxn id="30" idx="4"/>
          </p:cNvCxnSpPr>
          <p:nvPr/>
        </p:nvCxnSpPr>
        <p:spPr>
          <a:xfrm>
            <a:off x="6488839" y="2382645"/>
            <a:ext cx="0" cy="1683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270A82-18D9-BC43-8A76-B9836427FF50}"/>
              </a:ext>
            </a:extLst>
          </p:cNvPr>
          <p:cNvSpPr txBox="1"/>
          <p:nvPr/>
        </p:nvSpPr>
        <p:spPr>
          <a:xfrm>
            <a:off x="5236017" y="3770505"/>
            <a:ext cx="338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Whole_angle</a:t>
            </a:r>
            <a:r>
              <a:rPr kumimoji="1" lang="en-US" altLang="ko-KR" sz="1200" dirty="0"/>
              <a:t> = Delta_angle0 + Delta_angle1</a:t>
            </a:r>
            <a:endParaRPr kumimoji="1"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EF6AD-6058-2245-8ACE-709F8AEA1B37}"/>
              </a:ext>
            </a:extLst>
          </p:cNvPr>
          <p:cNvSpPr txBox="1"/>
          <p:nvPr/>
        </p:nvSpPr>
        <p:spPr>
          <a:xfrm>
            <a:off x="4768310" y="3502499"/>
            <a:ext cx="1613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Delta_angle1</a:t>
            </a:r>
            <a:endParaRPr kumimoji="1"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3DD655-96F0-1248-BC2F-8274A6ECB49A}"/>
              </a:ext>
            </a:extLst>
          </p:cNvPr>
          <p:cNvSpPr txBox="1"/>
          <p:nvPr/>
        </p:nvSpPr>
        <p:spPr>
          <a:xfrm>
            <a:off x="3414645" y="4233121"/>
            <a:ext cx="1613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Delta_angle0</a:t>
            </a:r>
            <a:endParaRPr kumimoji="1" lang="ko-KR" altLang="en-US" sz="12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4B0FA562-669E-1F44-A568-1D4069426139}"/>
              </a:ext>
            </a:extLst>
          </p:cNvPr>
          <p:cNvCxnSpPr/>
          <p:nvPr/>
        </p:nvCxnSpPr>
        <p:spPr>
          <a:xfrm>
            <a:off x="4181826" y="4040070"/>
            <a:ext cx="23345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 설명선[R] 38">
            <a:extLst>
              <a:ext uri="{FF2B5EF4-FFF2-40B4-BE49-F238E27FC236}">
                <a16:creationId xmlns:a16="http://schemas.microsoft.com/office/drawing/2014/main" id="{24B92C9B-5C8E-DD4B-9ED4-3D044BD6494B}"/>
              </a:ext>
            </a:extLst>
          </p:cNvPr>
          <p:cNvSpPr/>
          <p:nvPr/>
        </p:nvSpPr>
        <p:spPr>
          <a:xfrm>
            <a:off x="4746814" y="4464428"/>
            <a:ext cx="3423593" cy="605118"/>
          </a:xfrm>
          <a:prstGeom prst="wedgeRectCallout">
            <a:avLst>
              <a:gd name="adj1" fmla="val -15881"/>
              <a:gd name="adj2" fmla="val -114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Distance * cos(</a:t>
            </a:r>
            <a:r>
              <a:rPr kumimoji="1" lang="en-US" altLang="ko-KR" dirty="0" err="1"/>
              <a:t>whole_angle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0" name="사각형 설명선[R] 39">
            <a:extLst>
              <a:ext uri="{FF2B5EF4-FFF2-40B4-BE49-F238E27FC236}">
                <a16:creationId xmlns:a16="http://schemas.microsoft.com/office/drawing/2014/main" id="{13C9D3B3-FF0F-3E49-97BE-F2FFD0D3B028}"/>
              </a:ext>
            </a:extLst>
          </p:cNvPr>
          <p:cNvSpPr/>
          <p:nvPr/>
        </p:nvSpPr>
        <p:spPr>
          <a:xfrm>
            <a:off x="7106708" y="3010747"/>
            <a:ext cx="3193740" cy="605118"/>
          </a:xfrm>
          <a:prstGeom prst="wedgeRectCallout">
            <a:avLst>
              <a:gd name="adj1" fmla="val -68428"/>
              <a:gd name="adj2" fmla="val 32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Distance * sin(</a:t>
            </a:r>
            <a:r>
              <a:rPr kumimoji="1" lang="en-US" altLang="ko-KR" dirty="0" err="1"/>
              <a:t>whole_angle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1" name="사각형 설명선[R] 40">
            <a:extLst>
              <a:ext uri="{FF2B5EF4-FFF2-40B4-BE49-F238E27FC236}">
                <a16:creationId xmlns:a16="http://schemas.microsoft.com/office/drawing/2014/main" id="{D8D35EAA-B5E4-4748-8E67-50766A8B7B11}"/>
              </a:ext>
            </a:extLst>
          </p:cNvPr>
          <p:cNvSpPr/>
          <p:nvPr/>
        </p:nvSpPr>
        <p:spPr>
          <a:xfrm>
            <a:off x="2233166" y="1173574"/>
            <a:ext cx="8215199" cy="605118"/>
          </a:xfrm>
          <a:prstGeom prst="wedgeRectCallout">
            <a:avLst>
              <a:gd name="adj1" fmla="val 2243"/>
              <a:gd name="adj2" fmla="val 121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좌표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 </a:t>
            </a:r>
            <a:r>
              <a:rPr kumimoji="1" lang="en-US" altLang="ko-KR" dirty="0"/>
              <a:t>(X0 +</a:t>
            </a:r>
            <a:r>
              <a:rPr kumimoji="1" lang="ko-KR" altLang="en-US" dirty="0"/>
              <a:t> </a:t>
            </a:r>
            <a:r>
              <a:rPr kumimoji="1" lang="en-US" altLang="ko-KR" dirty="0"/>
              <a:t>Distance * cos(</a:t>
            </a:r>
            <a:r>
              <a:rPr kumimoji="1" lang="en-US" altLang="ko-KR" dirty="0" err="1"/>
              <a:t>whole_angle</a:t>
            </a:r>
            <a:r>
              <a:rPr kumimoji="1" lang="en-US" altLang="ko-KR" dirty="0"/>
              <a:t>), Y0 + Distance * sin(</a:t>
            </a:r>
            <a:r>
              <a:rPr kumimoji="1" lang="en-US" altLang="ko-KR" dirty="0" err="1"/>
              <a:t>whole_angle</a:t>
            </a:r>
            <a:r>
              <a:rPr kumimoji="1" lang="en-US" altLang="ko-KR" dirty="0"/>
              <a:t>))</a:t>
            </a:r>
            <a:endParaRPr kumimoji="1" lang="ko-KR" altLang="en-US" dirty="0"/>
          </a:p>
        </p:txBody>
      </p:sp>
      <p:sp>
        <p:nvSpPr>
          <p:cNvPr id="42" name="사각형 설명선[R] 41">
            <a:extLst>
              <a:ext uri="{FF2B5EF4-FFF2-40B4-BE49-F238E27FC236}">
                <a16:creationId xmlns:a16="http://schemas.microsoft.com/office/drawing/2014/main" id="{C4809703-239E-6748-8F6B-E9015D423530}"/>
              </a:ext>
            </a:extLst>
          </p:cNvPr>
          <p:cNvSpPr/>
          <p:nvPr/>
        </p:nvSpPr>
        <p:spPr>
          <a:xfrm>
            <a:off x="719962" y="3052635"/>
            <a:ext cx="2367396" cy="605118"/>
          </a:xfrm>
          <a:prstGeom prst="wedgeRectCallout">
            <a:avLst>
              <a:gd name="adj1" fmla="val 79780"/>
              <a:gd name="adj2" fmla="val 110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좌표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(X0, Y0)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4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Bogeun Kim</dc:creator>
  <cp:lastModifiedBy>Bogeun Kim</cp:lastModifiedBy>
  <cp:revision>6</cp:revision>
  <dcterms:created xsi:type="dcterms:W3CDTF">2019-04-03T05:59:42Z</dcterms:created>
  <dcterms:modified xsi:type="dcterms:W3CDTF">2019-04-03T06:24:12Z</dcterms:modified>
</cp:coreProperties>
</file>