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D2D75-ADEB-66EC-5478-B2377359E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3D8CB3-B286-D093-25E5-82BFA21FD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8254F-CF3E-E2FB-31E1-3C8FC76D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0CA38-F12D-EB9D-9F4A-9669318E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D1DD6-67E7-DF4D-E68A-BF09CEE4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7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CD62F-8ABB-F64E-0752-E4755718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CC682A-08CA-EB99-867E-29E0FFD4F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916C1-B13F-3271-E1AB-C115157D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71B18-891C-CB79-C2A1-31C0C038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65BC4C-705E-4CC5-EF6A-2FDEDAEE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9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A5FB59-9858-204B-C450-E4B198C7B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FBB7FF-16D7-CECD-7EA8-8991A0CE2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F4207-611C-2C45-E970-E4F66D29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4958F-C9B1-EF6F-401E-0BB6B20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949671-34FA-F223-2AD0-DC344769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96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207AC-3CCB-7CE0-9724-7EC7E4B0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76187-5239-5C88-03CD-171B1A54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D31C90-1522-25C3-D556-152F26FA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7059A-AC84-CF84-FE0D-6A3056EB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91055-FAEE-F2FD-296A-4C0C5A9A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90711-CDCA-F51C-AACE-FBC6AA13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4BCE87-0CB6-9827-16FF-B06773B9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5E3D1-CE03-3C75-2E67-C05423DB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DAEB4-75CF-DE69-C912-C636D5B5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16547-171A-2D5C-D5B5-F73D2212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6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9F91B-167C-85AE-DECF-082EE6E8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2CE3F-0201-6EA0-9E64-A522198A1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101E78-BD22-1038-6D66-95AE3A6BA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A8CEB-3CB4-0E88-9E54-F12153A0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FCF3D-B05E-F1DD-4255-F215348D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A9CE26-8F21-28DB-9592-6FF8E90C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10CFF-7E58-55C1-4C3E-6D599835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71BE82-6C1F-D8CA-1E8C-85E73460E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6184A-3FA8-7924-A668-7FAF2ACBC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75C75A-3560-A915-0F01-95D502198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8499FA-0762-7CD9-69A3-F8BC81AD5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E564A6-BD8F-0691-9E3C-B046BCA7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313819-42F4-B532-B6BA-F18DBEF1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F3E3AA-5EE7-8512-88B1-FA7BD980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4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283D0-126B-334A-113C-2B268BAE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223914-71D5-12FA-9F14-D6979A7F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B8261E-2DFD-838E-50FE-2F12370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77752D-C18E-CAD9-C701-AC911E36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10800C-367E-E645-C96D-2F4F1E85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C8F5EF-36B0-6E74-97C7-7CFF2DA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AA36B1-4F53-1DCD-FC1B-27663699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27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7E4DE-43C0-4B74-8300-197E1D8F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A35C09-2804-333E-1C0A-BCB61EC3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7C2066-195E-A045-1BE4-BE8DCAFA7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AB60FD-0222-5650-0535-80BB36C6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D24725-3FE1-AE79-16EC-FF1AB0B4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368CC-5A29-29F7-D2C0-A1A38247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30EF3-C38A-B9B1-E97E-9A11794B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FB19B6-74FA-6638-70BA-2092D5DA8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95794E-C687-3809-D2A3-ADDEDB938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337A10-8EE5-1104-9080-4676B13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7B224B-A32A-60C0-B40C-6AF857AE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A3317B-40D9-1019-75BD-7625278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66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AB0BA-E7E2-69B5-A38B-4C7AE804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C8998-9BE4-F642-351E-8A7BBBF41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6FD95E-E19D-AB44-03DE-371887C13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8BE3-7723-48F2-9891-0896CE8BBC64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3BD124-E829-BFA7-39D9-84B2FF2FB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72FC5-E8F7-76A1-AD36-FDE972940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D17C0-CFB7-4DDE-9F43-8179B38DC4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7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4F088-7388-DB6D-9BE8-1B4CC8D5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ru-RU" sz="1600" dirty="0"/>
            </a:br>
            <a:r>
              <a:rPr lang="ru-RU" sz="3200" b="0" i="0" dirty="0">
                <a:solidFill>
                  <a:srgbClr val="4547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участие в федеральном соревновании по беспилотным авиасредствам.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41B23-E0AD-FD5A-B2B7-B5235B84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dirty="0"/>
              <a:t>                                                                 Тип проекта: </a:t>
            </a:r>
            <a:r>
              <a:rPr lang="ru-RU" sz="1100" b="0" i="0" dirty="0">
                <a:solidFill>
                  <a:srgbClr val="45474B"/>
                </a:solidFill>
                <a:effectLst/>
                <a:latin typeface="Roboto" panose="02000000000000000000" pitchFamily="2" charset="0"/>
              </a:rPr>
              <a:t>Прикладной (практико-ориентированный)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                                                             Название команды: </a:t>
            </a:r>
            <a:r>
              <a:rPr lang="ru-RU" sz="1600" dirty="0" err="1"/>
              <a:t>БПЛАшники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                                                               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                                                   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работу: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Бикаев Богдан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Магомед-Али Магомедов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Владислав Алёшин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Куратор: </a:t>
            </a:r>
            <a:r>
              <a:rPr lang="ru-RU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Обабков Илья Николаевич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Заказчик: </a:t>
            </a:r>
            <a:r>
              <a:rPr lang="ru-RU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Шестеров Михаил Андреевич</a:t>
            </a:r>
            <a:endParaRPr lang="ru-RU" sz="1100" b="0" i="0" dirty="0">
              <a:solidFill>
                <a:srgbClr val="45474B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1400" i="0" dirty="0">
                <a:solidFill>
                  <a:srgbClr val="4547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заказчика: </a:t>
            </a:r>
            <a:r>
              <a:rPr lang="ru-RU" sz="1100" b="0" i="0" dirty="0">
                <a:solidFill>
                  <a:srgbClr val="45474B"/>
                </a:solidFill>
                <a:effectLst/>
                <a:latin typeface="Roboto" panose="02000000000000000000" pitchFamily="2" charset="0"/>
              </a:rPr>
              <a:t>ФГАОУ ВО «</a:t>
            </a:r>
            <a:r>
              <a:rPr lang="ru-RU" sz="1100" b="0" i="0" dirty="0" err="1">
                <a:solidFill>
                  <a:srgbClr val="45474B"/>
                </a:solidFill>
                <a:effectLst/>
                <a:latin typeface="Roboto" panose="02000000000000000000" pitchFamily="2" charset="0"/>
              </a:rPr>
              <a:t>УрФУ</a:t>
            </a:r>
            <a:r>
              <a:rPr lang="ru-RU" sz="1100" b="0" i="0" dirty="0">
                <a:solidFill>
                  <a:srgbClr val="45474B"/>
                </a:solidFill>
                <a:effectLst/>
                <a:latin typeface="Roboto" panose="02000000000000000000" pitchFamily="2" charset="0"/>
              </a:rPr>
              <a:t> имени первого Президента России Б.Н. Ельцина»</a:t>
            </a:r>
            <a:endParaRPr lang="ru-RU" sz="1600" i="0" dirty="0">
              <a:solidFill>
                <a:srgbClr val="4547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937A4-8BF1-A13F-848F-ABBADEDF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11DFBD-627C-C5A9-F9D9-7C8E0A9D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получить компетенции в новой растущей отрасли, выйти как минимум в ¼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финала в соревнованиях.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Требуемый результат: пройти путь от обучения полёту одиночного дрона до разработки системы роевого управления для задач городского и областного значения.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Выполненные задачи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1.Созвон и решение организационных вопросов с куратором и заказчиком проекта.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2.Регистрация на платформе Кибердром24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3.Прохождение входного тестирования.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Предстоящие задачи на этот семестр: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1.Дождаться сформирования команд по результатам тестирования на платформе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2.Пройти дистанционное обучение на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EDU.CYBER.-DROM.RU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Собраться с  командой на региональном полигоне и начать обучение по управлению беспилотниками.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Предстоящие задачи на следующий семестр: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1.Продолжить обучение на платформе.	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2.Продолжить очное обучение полётам на одиночном дроне.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 роевого управления для задач городского и областного значения.</a:t>
            </a: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6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7A2FD-0260-3F01-C37D-FB1D58A5C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248" y="433344"/>
            <a:ext cx="6654085" cy="84810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работы: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E8DCC0-A0B4-201A-4EEF-2612B2459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C458A1-AF2F-90B4-FCC5-5834652B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91" y="1535806"/>
            <a:ext cx="8962136" cy="49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0739-BABB-2EA4-D4D6-DB19706F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Отчёт по выполненной работе: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C1D436-C4D7-E610-E041-3C96DEA0E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5242"/>
            <a:ext cx="4077472" cy="313274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B03106-B640-A72C-BF23-D5A48BAC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89" y="1254917"/>
            <a:ext cx="4166472" cy="32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1344E2-0DD3-1D24-A41F-C45E2D2D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37" y="1175242"/>
            <a:ext cx="1857456" cy="412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E1359-C0D8-D1F8-4344-853042FB9BD6}"/>
              </a:ext>
            </a:extLst>
          </p:cNvPr>
          <p:cNvSpPr txBox="1"/>
          <p:nvPr/>
        </p:nvSpPr>
        <p:spPr>
          <a:xfrm>
            <a:off x="1488582" y="5823381"/>
            <a:ext cx="864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Бикаев Богдан                          Магомед-Али Магомедов                   Владислав Алёшин</a:t>
            </a:r>
          </a:p>
        </p:txBody>
      </p:sp>
    </p:spTree>
    <p:extLst>
      <p:ext uri="{BB962C8B-B14F-4D97-AF65-F5344CB8AC3E}">
        <p14:creationId xmlns:p14="http://schemas.microsoft.com/office/powerpoint/2010/main" val="182503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70B7-6372-6E81-00F3-E549E571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Рефлексия, подведение итогов: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57748-EBD4-7716-513E-A5B6E016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пока что наша команда находится на этапе ожидания организационных вопросов по сбору всех команд и проведения очных встреч, формирования конкретных задач по обучению удалённого управления БВС. В дальнейшем мы хотим обучиться навыкам управления и программирования беспилотниками путём проведения практик на специальном полигоне, прохождением дистанционного обучения на специальной платформе.</a:t>
            </a:r>
          </a:p>
        </p:txBody>
      </p:sp>
    </p:spTree>
    <p:extLst>
      <p:ext uri="{BB962C8B-B14F-4D97-AF65-F5344CB8AC3E}">
        <p14:creationId xmlns:p14="http://schemas.microsoft.com/office/powerpoint/2010/main" val="35291216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291</Words>
  <Application>Microsoft Office PowerPoint</Application>
  <PresentationFormat>Широкоэкранный</PresentationFormat>
  <Paragraphs>35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Тема Office</vt:lpstr>
      <vt:lpstr> Подготовка и участие в федеральном соревновании по беспилотным авиасредствам.</vt:lpstr>
      <vt:lpstr>Цель и задачи:</vt:lpstr>
      <vt:lpstr>План работы:</vt:lpstr>
      <vt:lpstr>Отчёт по выполненной работе:</vt:lpstr>
      <vt:lpstr>Рефлексия, подведение итогов: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Подготовка и участие в федеральном соревновании по беспилотным авиасредствам.</dc:title>
  <dc:creator>Богдан Бикаев</dc:creator>
  <cp:lastModifiedBy>Богдан Бикаев</cp:lastModifiedBy>
  <cp:revision>5</cp:revision>
  <dcterms:created xsi:type="dcterms:W3CDTF">2023-11-15T14:25:30Z</dcterms:created>
  <dcterms:modified xsi:type="dcterms:W3CDTF">2023-11-15T15:44:29Z</dcterms:modified>
</cp:coreProperties>
</file>