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DAC0B-3EE4-4BEE-B290-6899859B0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5" y="1041399"/>
            <a:ext cx="6286914" cy="2468564"/>
          </a:xfrm>
        </p:spPr>
        <p:txBody>
          <a:bodyPr/>
          <a:lstStyle/>
          <a:p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Exploratory</a:t>
            </a:r>
            <a:br>
              <a:rPr lang="en-IN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Data Analysis</a:t>
            </a:r>
            <a:br>
              <a:rPr lang="en-IN" b="1">
                <a:solidFill>
                  <a:schemeClr val="accent4">
                    <a:lumMod val="75000"/>
                  </a:schemeClr>
                </a:solidFill>
              </a:rPr>
            </a:br>
            <a:r>
              <a:rPr lang="en-IN" b="1">
                <a:solidFill>
                  <a:schemeClr val="accent4">
                    <a:lumMod val="75000"/>
                  </a:schemeClr>
                </a:solidFill>
              </a:rPr>
              <a:t>On CAR 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SALES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D3587-8CE4-4BCB-8CA9-25DC06C8B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265612"/>
            <a:ext cx="8791575" cy="992187"/>
          </a:xfrm>
        </p:spPr>
        <p:txBody>
          <a:bodyPr/>
          <a:lstStyle/>
          <a:p>
            <a:r>
              <a:rPr lang="en-IN" dirty="0"/>
              <a:t>                                   By </a:t>
            </a:r>
            <a:r>
              <a:rPr lang="en-IN" dirty="0" err="1"/>
              <a:t>Venumadhav.B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CA38C5-7A19-48F0-881D-9C10274E5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211" y="612533"/>
            <a:ext cx="5677314" cy="332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569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34A25-86CE-43ED-B713-0B171DB9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Analysing Engine type with year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007C4C5-C6A5-414E-B8D9-D2F97DA1C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749287"/>
            <a:ext cx="10069925" cy="4717774"/>
          </a:xfrm>
        </p:spPr>
      </p:pic>
    </p:spTree>
    <p:extLst>
      <p:ext uri="{BB962C8B-B14F-4D97-AF65-F5344CB8AC3E}">
        <p14:creationId xmlns:p14="http://schemas.microsoft.com/office/powerpoint/2010/main" val="447847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4FD1B-F4F1-46AC-A4F1-AC0447793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How many  registered cars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7DC7F4E-D352-438F-8A90-97C748DAD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908313"/>
            <a:ext cx="9804883" cy="4598504"/>
          </a:xfrm>
        </p:spPr>
      </p:pic>
    </p:spTree>
    <p:extLst>
      <p:ext uri="{BB962C8B-B14F-4D97-AF65-F5344CB8AC3E}">
        <p14:creationId xmlns:p14="http://schemas.microsoft.com/office/powerpoint/2010/main" val="754585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D730-BBA8-4A4D-9090-9D8BF452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Car Sales based on Price Variable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58BA8D-4C10-48C9-AA8A-FAE768289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95061"/>
            <a:ext cx="9765126" cy="4439478"/>
          </a:xfrm>
        </p:spPr>
      </p:pic>
    </p:spTree>
    <p:extLst>
      <p:ext uri="{BB962C8B-B14F-4D97-AF65-F5344CB8AC3E}">
        <p14:creationId xmlns:p14="http://schemas.microsoft.com/office/powerpoint/2010/main" val="2648596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A7FF-D643-473D-8D7C-F4F152FCF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95F78-58D7-4EB1-8E19-7BF069BD3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83026"/>
            <a:ext cx="9905999" cy="49695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 With the help of this notebook  how to exploratory data analysis can be carried out using Pandas plotting.</a:t>
            </a:r>
          </a:p>
          <a:p>
            <a:r>
              <a:rPr lang="en-US" dirty="0">
                <a:solidFill>
                  <a:srgbClr val="FFFF00"/>
                </a:solidFill>
              </a:rPr>
              <a:t> Also we have seen making use of packages like matplotlib and seaborn to develop better insights about the data.</a:t>
            </a:r>
          </a:p>
          <a:p>
            <a:r>
              <a:rPr lang="en-US" dirty="0">
                <a:solidFill>
                  <a:srgbClr val="FFFF00"/>
                </a:solidFill>
              </a:rPr>
              <a:t> We have also seen how preprocessing helps in dealing with missing values and </a:t>
            </a:r>
            <a:r>
              <a:rPr lang="en-US" dirty="0" err="1">
                <a:solidFill>
                  <a:srgbClr val="FFFF00"/>
                </a:solidFill>
              </a:rPr>
              <a:t>irregualities</a:t>
            </a:r>
            <a:r>
              <a:rPr lang="en-US" dirty="0">
                <a:solidFill>
                  <a:srgbClr val="FFFF00"/>
                </a:solidFill>
              </a:rPr>
              <a:t> present in the data. </a:t>
            </a:r>
          </a:p>
          <a:p>
            <a:r>
              <a:rPr lang="en-US" dirty="0">
                <a:solidFill>
                  <a:srgbClr val="FFFF00"/>
                </a:solidFill>
              </a:rPr>
              <a:t>We also make use of pandas profiling feature to generate an html report containing all the information of the various features present in the dataset.</a:t>
            </a:r>
          </a:p>
          <a:p>
            <a:r>
              <a:rPr lang="en-US" dirty="0">
                <a:solidFill>
                  <a:srgbClr val="FFFF00"/>
                </a:solidFill>
              </a:rPr>
              <a:t> We have seen the impact of columns like Car, body, </a:t>
            </a:r>
            <a:r>
              <a:rPr lang="en-US" dirty="0" err="1">
                <a:solidFill>
                  <a:srgbClr val="FFFF00"/>
                </a:solidFill>
              </a:rPr>
              <a:t>year,milage,engine</a:t>
            </a:r>
            <a:r>
              <a:rPr lang="en-US" dirty="0">
                <a:solidFill>
                  <a:srgbClr val="FFFF00"/>
                </a:solidFill>
              </a:rPr>
              <a:t> type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274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87E74-9DEB-4179-85ED-2826681BF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490734"/>
          </a:xfrm>
        </p:spPr>
        <p:txBody>
          <a:bodyPr/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         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79523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5AFB1-7524-4AA3-AD56-E9CB35D06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Data Loading and Description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BEE733-97C4-4BD1-9384-48551231C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166" y="2249488"/>
            <a:ext cx="4761880" cy="35417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8C77F4-2464-4897-9025-A5CD1A97B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956" y="2249488"/>
            <a:ext cx="4364314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5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2C120-9031-447C-8C88-9B2945C8E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Pre</a:t>
            </a:r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Profiling BEFORE                                 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C3B928-85BE-4467-BDA9-82BA6CCBD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412" y="2097088"/>
            <a:ext cx="9254023" cy="4142394"/>
          </a:xfrm>
        </p:spPr>
      </p:pic>
    </p:spTree>
    <p:extLst>
      <p:ext uri="{BB962C8B-B14F-4D97-AF65-F5344CB8AC3E}">
        <p14:creationId xmlns:p14="http://schemas.microsoft.com/office/powerpoint/2010/main" val="2741211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4500F-3920-4D18-9EFB-B37B13CF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Post Pandas Profiling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6A3F3C-64E2-472E-9CD3-C047642D2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28800"/>
            <a:ext cx="9553091" cy="4280452"/>
          </a:xfrm>
        </p:spPr>
      </p:pic>
    </p:spTree>
    <p:extLst>
      <p:ext uri="{BB962C8B-B14F-4D97-AF65-F5344CB8AC3E}">
        <p14:creationId xmlns:p14="http://schemas.microsoft.com/office/powerpoint/2010/main" val="2977716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8926-7B85-46F4-94B7-428210E9E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How many Cars sales based on Drive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E5FAE4-69B4-4AD1-A23E-EB3C9BC5B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908313"/>
            <a:ext cx="10056674" cy="4704522"/>
          </a:xfrm>
        </p:spPr>
      </p:pic>
    </p:spTree>
    <p:extLst>
      <p:ext uri="{BB962C8B-B14F-4D97-AF65-F5344CB8AC3E}">
        <p14:creationId xmlns:p14="http://schemas.microsoft.com/office/powerpoint/2010/main" val="356482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12B06-6844-4ADF-A578-0DCB9C27B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What is the Car sales rate considering the car variable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8C31CB-D7D8-4DF4-B193-774C2FD3F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104" y="2097089"/>
            <a:ext cx="10919792" cy="4542250"/>
          </a:xfrm>
        </p:spPr>
      </p:pic>
    </p:spTree>
    <p:extLst>
      <p:ext uri="{BB962C8B-B14F-4D97-AF65-F5344CB8AC3E}">
        <p14:creationId xmlns:p14="http://schemas.microsoft.com/office/powerpoint/2010/main" val="3166700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69FE7-78DC-448D-BBC8-E9F41A13D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What is the rate of Car Sales on the base of  body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96B52F-084D-4783-A97A-B11FA4FF4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55304"/>
            <a:ext cx="9500082" cy="4545496"/>
          </a:xfrm>
        </p:spPr>
      </p:pic>
    </p:spTree>
    <p:extLst>
      <p:ext uri="{BB962C8B-B14F-4D97-AF65-F5344CB8AC3E}">
        <p14:creationId xmlns:p14="http://schemas.microsoft.com/office/powerpoint/2010/main" val="2754006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5AC83-AAF4-469E-93AD-C722362D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How mileage rate vary with cars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A3BCF1-43C3-4A3F-B3C9-CD186F07F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165" y="1736035"/>
            <a:ext cx="9727095" cy="4916555"/>
          </a:xfrm>
        </p:spPr>
      </p:pic>
    </p:spTree>
    <p:extLst>
      <p:ext uri="{BB962C8B-B14F-4D97-AF65-F5344CB8AC3E}">
        <p14:creationId xmlns:p14="http://schemas.microsoft.com/office/powerpoint/2010/main" val="3781776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136A9-CC46-4FD2-8CDA-1D6667011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Car sales rate comparing with year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9A734CA-057E-413F-8062-530C06AA4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3670" y="1828799"/>
            <a:ext cx="10151165" cy="4664765"/>
          </a:xfrm>
        </p:spPr>
      </p:pic>
    </p:spTree>
    <p:extLst>
      <p:ext uri="{BB962C8B-B14F-4D97-AF65-F5344CB8AC3E}">
        <p14:creationId xmlns:p14="http://schemas.microsoft.com/office/powerpoint/2010/main" val="3466779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297</TotalTime>
  <Words>182</Words>
  <Application>Microsoft Office PowerPoint</Application>
  <PresentationFormat>Widescreen</PresentationFormat>
  <Paragraphs>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Tw Cen MT</vt:lpstr>
      <vt:lpstr>Circuit</vt:lpstr>
      <vt:lpstr>Exploratory Data Analysis On CAR SALES</vt:lpstr>
      <vt:lpstr>Data Loading and Description</vt:lpstr>
      <vt:lpstr>Pre Profiling BEFORE                                 </vt:lpstr>
      <vt:lpstr>Post Pandas Profiling</vt:lpstr>
      <vt:lpstr>How many Cars sales based on Drive</vt:lpstr>
      <vt:lpstr>What is the Car sales rate considering the car variable</vt:lpstr>
      <vt:lpstr>What is the rate of Car Sales on the base of  body</vt:lpstr>
      <vt:lpstr>How mileage rate vary with cars</vt:lpstr>
      <vt:lpstr>Car sales rate comparing with year</vt:lpstr>
      <vt:lpstr>Analysing Engine type with year</vt:lpstr>
      <vt:lpstr>How many  registered cars</vt:lpstr>
      <vt:lpstr>Car Sales based on Price Variable</vt:lpstr>
      <vt:lpstr>Conclusions</vt:lpstr>
      <vt:lpstr>     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SALES</dc:title>
  <dc:creator>venum</dc:creator>
  <cp:lastModifiedBy> </cp:lastModifiedBy>
  <cp:revision>13</cp:revision>
  <dcterms:created xsi:type="dcterms:W3CDTF">2019-04-10T15:11:09Z</dcterms:created>
  <dcterms:modified xsi:type="dcterms:W3CDTF">2019-04-14T00:03:15Z</dcterms:modified>
</cp:coreProperties>
</file>