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936b66cd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936b66cd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36b66cd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36b66cd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50" y="504300"/>
            <a:ext cx="7949900" cy="33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Waarom Frund?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nl" sz="3000"/>
              <a:t>Friends + Run = Frund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nl" sz="3000"/>
              <a:t>Race A Friend idee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nl" sz="3000"/>
              <a:t>Persoonlijke reden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nl" sz="3000"/>
              <a:t>Kennismaking met ASP.NET MVC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Tijdlijn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" sz="2400"/>
              <a:t>Analyse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" sz="2400"/>
              <a:t>Leren van Adobe XD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" sz="2400"/>
              <a:t>User Interfaces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" sz="2400"/>
              <a:t>Tutorial ASP.NET MVC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" sz="2400"/>
              <a:t>Creatie database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" sz="2400"/>
              <a:t>Start Start2Run applicatie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