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8"/>
  </p:notesMasterIdLst>
  <p:sldIdLst>
    <p:sldId id="256" r:id="rId2"/>
    <p:sldId id="349" r:id="rId3"/>
    <p:sldId id="341" r:id="rId4"/>
    <p:sldId id="346" r:id="rId5"/>
    <p:sldId id="347" r:id="rId6"/>
    <p:sldId id="315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1"/>
    <a:srgbClr val="0078D9"/>
    <a:srgbClr val="97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417" autoAdjust="0"/>
  </p:normalViewPr>
  <p:slideViewPr>
    <p:cSldViewPr snapToObjects="1">
      <p:cViewPr varScale="1">
        <p:scale>
          <a:sx n="106" d="100"/>
          <a:sy n="106" d="100"/>
        </p:scale>
        <p:origin x="-304" y="-11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9D1C-CB14-984D-9CE7-9AA778768F1D}" type="datetimeFigureOut">
              <a:rPr lang="en-US" smtClean="0"/>
              <a:t>29/09/15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12A9-24A0-BE4A-A44C-665CBCC4B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3"/>
          <p:cNvSpPr>
            <a:spLocks noChangeArrowheads="1"/>
          </p:cNvSpPr>
          <p:nvPr/>
        </p:nvSpPr>
        <p:spPr bwMode="auto">
          <a:xfrm>
            <a:off x="10443600" y="380999"/>
            <a:ext cx="594370" cy="603420"/>
          </a:xfrm>
          <a:custGeom>
            <a:avLst/>
            <a:gdLst>
              <a:gd name="T0" fmla="*/ 748 w 872"/>
              <a:gd name="T1" fmla="*/ 885 h 886"/>
              <a:gd name="T2" fmla="*/ 122 w 872"/>
              <a:gd name="T3" fmla="*/ 885 h 886"/>
              <a:gd name="T4" fmla="*/ 97 w 872"/>
              <a:gd name="T5" fmla="*/ 880 h 886"/>
              <a:gd name="T6" fmla="*/ 76 w 872"/>
              <a:gd name="T7" fmla="*/ 875 h 886"/>
              <a:gd name="T8" fmla="*/ 51 w 872"/>
              <a:gd name="T9" fmla="*/ 865 h 886"/>
              <a:gd name="T10" fmla="*/ 36 w 872"/>
              <a:gd name="T11" fmla="*/ 850 h 886"/>
              <a:gd name="T12" fmla="*/ 20 w 872"/>
              <a:gd name="T13" fmla="*/ 829 h 886"/>
              <a:gd name="T14" fmla="*/ 10 w 872"/>
              <a:gd name="T15" fmla="*/ 809 h 886"/>
              <a:gd name="T16" fmla="*/ 0 w 872"/>
              <a:gd name="T17" fmla="*/ 783 h 886"/>
              <a:gd name="T18" fmla="*/ 0 w 872"/>
              <a:gd name="T19" fmla="*/ 758 h 886"/>
              <a:gd name="T20" fmla="*/ 0 w 872"/>
              <a:gd name="T21" fmla="*/ 127 h 886"/>
              <a:gd name="T22" fmla="*/ 0 w 872"/>
              <a:gd name="T23" fmla="*/ 102 h 886"/>
              <a:gd name="T24" fmla="*/ 10 w 872"/>
              <a:gd name="T25" fmla="*/ 76 h 886"/>
              <a:gd name="T26" fmla="*/ 20 w 872"/>
              <a:gd name="T27" fmla="*/ 55 h 886"/>
              <a:gd name="T28" fmla="*/ 36 w 872"/>
              <a:gd name="T29" fmla="*/ 35 h 886"/>
              <a:gd name="T30" fmla="*/ 51 w 872"/>
              <a:gd name="T31" fmla="*/ 20 h 886"/>
              <a:gd name="T32" fmla="*/ 76 w 872"/>
              <a:gd name="T33" fmla="*/ 10 h 886"/>
              <a:gd name="T34" fmla="*/ 97 w 872"/>
              <a:gd name="T35" fmla="*/ 5 h 886"/>
              <a:gd name="T36" fmla="*/ 122 w 872"/>
              <a:gd name="T37" fmla="*/ 0 h 886"/>
              <a:gd name="T38" fmla="*/ 748 w 872"/>
              <a:gd name="T39" fmla="*/ 0 h 886"/>
              <a:gd name="T40" fmla="*/ 774 w 872"/>
              <a:gd name="T41" fmla="*/ 5 h 886"/>
              <a:gd name="T42" fmla="*/ 794 w 872"/>
              <a:gd name="T43" fmla="*/ 10 h 886"/>
              <a:gd name="T44" fmla="*/ 815 w 872"/>
              <a:gd name="T45" fmla="*/ 20 h 886"/>
              <a:gd name="T46" fmla="*/ 835 w 872"/>
              <a:gd name="T47" fmla="*/ 35 h 886"/>
              <a:gd name="T48" fmla="*/ 850 w 872"/>
              <a:gd name="T49" fmla="*/ 55 h 886"/>
              <a:gd name="T50" fmla="*/ 860 w 872"/>
              <a:gd name="T51" fmla="*/ 76 h 886"/>
              <a:gd name="T52" fmla="*/ 871 w 872"/>
              <a:gd name="T53" fmla="*/ 102 h 886"/>
              <a:gd name="T54" fmla="*/ 871 w 872"/>
              <a:gd name="T55" fmla="*/ 127 h 886"/>
              <a:gd name="T56" fmla="*/ 871 w 872"/>
              <a:gd name="T57" fmla="*/ 758 h 886"/>
              <a:gd name="T58" fmla="*/ 871 w 872"/>
              <a:gd name="T59" fmla="*/ 783 h 886"/>
              <a:gd name="T60" fmla="*/ 860 w 872"/>
              <a:gd name="T61" fmla="*/ 809 h 886"/>
              <a:gd name="T62" fmla="*/ 850 w 872"/>
              <a:gd name="T63" fmla="*/ 829 h 886"/>
              <a:gd name="T64" fmla="*/ 835 w 872"/>
              <a:gd name="T65" fmla="*/ 850 h 886"/>
              <a:gd name="T66" fmla="*/ 815 w 872"/>
              <a:gd name="T67" fmla="*/ 865 h 886"/>
              <a:gd name="T68" fmla="*/ 794 w 872"/>
              <a:gd name="T69" fmla="*/ 875 h 886"/>
              <a:gd name="T70" fmla="*/ 774 w 872"/>
              <a:gd name="T71" fmla="*/ 880 h 886"/>
              <a:gd name="T72" fmla="*/ 748 w 872"/>
              <a:gd name="T73" fmla="*/ 885 h 886"/>
              <a:gd name="T74" fmla="*/ 249 w 872"/>
              <a:gd name="T75" fmla="*/ 636 h 886"/>
              <a:gd name="T76" fmla="*/ 621 w 872"/>
              <a:gd name="T77" fmla="*/ 636 h 886"/>
              <a:gd name="T78" fmla="*/ 621 w 872"/>
              <a:gd name="T79" fmla="*/ 249 h 886"/>
              <a:gd name="T80" fmla="*/ 249 w 872"/>
              <a:gd name="T81" fmla="*/ 249 h 886"/>
              <a:gd name="T82" fmla="*/ 249 w 872"/>
              <a:gd name="T83" fmla="*/ 63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2" h="886">
                <a:moveTo>
                  <a:pt x="748" y="885"/>
                </a:moveTo>
                <a:lnTo>
                  <a:pt x="122" y="885"/>
                </a:lnTo>
                <a:lnTo>
                  <a:pt x="97" y="880"/>
                </a:lnTo>
                <a:lnTo>
                  <a:pt x="76" y="875"/>
                </a:lnTo>
                <a:lnTo>
                  <a:pt x="51" y="865"/>
                </a:lnTo>
                <a:lnTo>
                  <a:pt x="36" y="850"/>
                </a:lnTo>
                <a:lnTo>
                  <a:pt x="20" y="829"/>
                </a:lnTo>
                <a:lnTo>
                  <a:pt x="10" y="809"/>
                </a:lnTo>
                <a:lnTo>
                  <a:pt x="0" y="783"/>
                </a:lnTo>
                <a:lnTo>
                  <a:pt x="0" y="758"/>
                </a:lnTo>
                <a:lnTo>
                  <a:pt x="0" y="127"/>
                </a:lnTo>
                <a:lnTo>
                  <a:pt x="0" y="102"/>
                </a:lnTo>
                <a:lnTo>
                  <a:pt x="10" y="76"/>
                </a:lnTo>
                <a:lnTo>
                  <a:pt x="20" y="55"/>
                </a:lnTo>
                <a:lnTo>
                  <a:pt x="36" y="35"/>
                </a:lnTo>
                <a:lnTo>
                  <a:pt x="51" y="20"/>
                </a:lnTo>
                <a:lnTo>
                  <a:pt x="76" y="10"/>
                </a:lnTo>
                <a:lnTo>
                  <a:pt x="97" y="5"/>
                </a:lnTo>
                <a:lnTo>
                  <a:pt x="122" y="0"/>
                </a:lnTo>
                <a:lnTo>
                  <a:pt x="748" y="0"/>
                </a:lnTo>
                <a:lnTo>
                  <a:pt x="774" y="5"/>
                </a:lnTo>
                <a:lnTo>
                  <a:pt x="794" y="10"/>
                </a:lnTo>
                <a:lnTo>
                  <a:pt x="815" y="20"/>
                </a:lnTo>
                <a:lnTo>
                  <a:pt x="835" y="35"/>
                </a:lnTo>
                <a:lnTo>
                  <a:pt x="850" y="55"/>
                </a:lnTo>
                <a:lnTo>
                  <a:pt x="860" y="76"/>
                </a:lnTo>
                <a:lnTo>
                  <a:pt x="871" y="102"/>
                </a:lnTo>
                <a:lnTo>
                  <a:pt x="871" y="127"/>
                </a:lnTo>
                <a:lnTo>
                  <a:pt x="871" y="758"/>
                </a:lnTo>
                <a:lnTo>
                  <a:pt x="871" y="783"/>
                </a:lnTo>
                <a:lnTo>
                  <a:pt x="860" y="809"/>
                </a:lnTo>
                <a:lnTo>
                  <a:pt x="850" y="829"/>
                </a:lnTo>
                <a:lnTo>
                  <a:pt x="835" y="850"/>
                </a:lnTo>
                <a:lnTo>
                  <a:pt x="815" y="865"/>
                </a:lnTo>
                <a:lnTo>
                  <a:pt x="794" y="875"/>
                </a:lnTo>
                <a:lnTo>
                  <a:pt x="774" y="880"/>
                </a:lnTo>
                <a:lnTo>
                  <a:pt x="748" y="885"/>
                </a:lnTo>
                <a:close/>
                <a:moveTo>
                  <a:pt x="249" y="636"/>
                </a:moveTo>
                <a:lnTo>
                  <a:pt x="621" y="636"/>
                </a:lnTo>
                <a:lnTo>
                  <a:pt x="621" y="249"/>
                </a:lnTo>
                <a:lnTo>
                  <a:pt x="249" y="249"/>
                </a:lnTo>
                <a:lnTo>
                  <a:pt x="249" y="636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Freeform 34"/>
          <p:cNvSpPr>
            <a:spLocks noChangeArrowheads="1"/>
          </p:cNvSpPr>
          <p:nvPr/>
        </p:nvSpPr>
        <p:spPr bwMode="auto">
          <a:xfrm>
            <a:off x="9163013" y="2070577"/>
            <a:ext cx="597386" cy="594370"/>
          </a:xfrm>
          <a:custGeom>
            <a:avLst/>
            <a:gdLst>
              <a:gd name="T0" fmla="*/ 392 w 876"/>
              <a:gd name="T1" fmla="*/ 870 h 871"/>
              <a:gd name="T2" fmla="*/ 305 w 876"/>
              <a:gd name="T3" fmla="*/ 855 h 871"/>
              <a:gd name="T4" fmla="*/ 229 w 876"/>
              <a:gd name="T5" fmla="*/ 819 h 871"/>
              <a:gd name="T6" fmla="*/ 157 w 876"/>
              <a:gd name="T7" fmla="*/ 773 h 871"/>
              <a:gd name="T8" fmla="*/ 101 w 876"/>
              <a:gd name="T9" fmla="*/ 712 h 871"/>
              <a:gd name="T10" fmla="*/ 50 w 876"/>
              <a:gd name="T11" fmla="*/ 646 h 871"/>
              <a:gd name="T12" fmla="*/ 20 w 876"/>
              <a:gd name="T13" fmla="*/ 565 h 871"/>
              <a:gd name="T14" fmla="*/ 5 w 876"/>
              <a:gd name="T15" fmla="*/ 479 h 871"/>
              <a:gd name="T16" fmla="*/ 5 w 876"/>
              <a:gd name="T17" fmla="*/ 392 h 871"/>
              <a:gd name="T18" fmla="*/ 20 w 876"/>
              <a:gd name="T19" fmla="*/ 305 h 871"/>
              <a:gd name="T20" fmla="*/ 50 w 876"/>
              <a:gd name="T21" fmla="*/ 229 h 871"/>
              <a:gd name="T22" fmla="*/ 101 w 876"/>
              <a:gd name="T23" fmla="*/ 158 h 871"/>
              <a:gd name="T24" fmla="*/ 157 w 876"/>
              <a:gd name="T25" fmla="*/ 102 h 871"/>
              <a:gd name="T26" fmla="*/ 229 w 876"/>
              <a:gd name="T27" fmla="*/ 51 h 871"/>
              <a:gd name="T28" fmla="*/ 305 w 876"/>
              <a:gd name="T29" fmla="*/ 21 h 871"/>
              <a:gd name="T30" fmla="*/ 392 w 876"/>
              <a:gd name="T31" fmla="*/ 0 h 871"/>
              <a:gd name="T32" fmla="*/ 483 w 876"/>
              <a:gd name="T33" fmla="*/ 0 h 871"/>
              <a:gd name="T34" fmla="*/ 565 w 876"/>
              <a:gd name="T35" fmla="*/ 21 h 871"/>
              <a:gd name="T36" fmla="*/ 646 w 876"/>
              <a:gd name="T37" fmla="*/ 51 h 871"/>
              <a:gd name="T38" fmla="*/ 718 w 876"/>
              <a:gd name="T39" fmla="*/ 102 h 871"/>
              <a:gd name="T40" fmla="*/ 774 w 876"/>
              <a:gd name="T41" fmla="*/ 158 h 871"/>
              <a:gd name="T42" fmla="*/ 819 w 876"/>
              <a:gd name="T43" fmla="*/ 229 h 871"/>
              <a:gd name="T44" fmla="*/ 855 w 876"/>
              <a:gd name="T45" fmla="*/ 305 h 871"/>
              <a:gd name="T46" fmla="*/ 870 w 876"/>
              <a:gd name="T47" fmla="*/ 392 h 871"/>
              <a:gd name="T48" fmla="*/ 870 w 876"/>
              <a:gd name="T49" fmla="*/ 479 h 871"/>
              <a:gd name="T50" fmla="*/ 855 w 876"/>
              <a:gd name="T51" fmla="*/ 565 h 871"/>
              <a:gd name="T52" fmla="*/ 819 w 876"/>
              <a:gd name="T53" fmla="*/ 646 h 871"/>
              <a:gd name="T54" fmla="*/ 774 w 876"/>
              <a:gd name="T55" fmla="*/ 712 h 871"/>
              <a:gd name="T56" fmla="*/ 718 w 876"/>
              <a:gd name="T57" fmla="*/ 773 h 871"/>
              <a:gd name="T58" fmla="*/ 646 w 876"/>
              <a:gd name="T59" fmla="*/ 819 h 871"/>
              <a:gd name="T60" fmla="*/ 565 w 876"/>
              <a:gd name="T61" fmla="*/ 855 h 871"/>
              <a:gd name="T62" fmla="*/ 483 w 876"/>
              <a:gd name="T63" fmla="*/ 870 h 871"/>
              <a:gd name="T64" fmla="*/ 438 w 876"/>
              <a:gd name="T65" fmla="*/ 250 h 871"/>
              <a:gd name="T66" fmla="*/ 366 w 876"/>
              <a:gd name="T67" fmla="*/ 265 h 871"/>
              <a:gd name="T68" fmla="*/ 305 w 876"/>
              <a:gd name="T69" fmla="*/ 305 h 871"/>
              <a:gd name="T70" fmla="*/ 265 w 876"/>
              <a:gd name="T71" fmla="*/ 361 h 871"/>
              <a:gd name="T72" fmla="*/ 249 w 876"/>
              <a:gd name="T73" fmla="*/ 438 h 871"/>
              <a:gd name="T74" fmla="*/ 265 w 876"/>
              <a:gd name="T75" fmla="*/ 509 h 871"/>
              <a:gd name="T76" fmla="*/ 305 w 876"/>
              <a:gd name="T77" fmla="*/ 570 h 871"/>
              <a:gd name="T78" fmla="*/ 366 w 876"/>
              <a:gd name="T79" fmla="*/ 611 h 871"/>
              <a:gd name="T80" fmla="*/ 438 w 876"/>
              <a:gd name="T81" fmla="*/ 621 h 871"/>
              <a:gd name="T82" fmla="*/ 509 w 876"/>
              <a:gd name="T83" fmla="*/ 611 h 871"/>
              <a:gd name="T84" fmla="*/ 570 w 876"/>
              <a:gd name="T85" fmla="*/ 570 h 871"/>
              <a:gd name="T86" fmla="*/ 610 w 876"/>
              <a:gd name="T87" fmla="*/ 509 h 871"/>
              <a:gd name="T88" fmla="*/ 626 w 876"/>
              <a:gd name="T89" fmla="*/ 438 h 871"/>
              <a:gd name="T90" fmla="*/ 610 w 876"/>
              <a:gd name="T91" fmla="*/ 361 h 871"/>
              <a:gd name="T92" fmla="*/ 570 w 876"/>
              <a:gd name="T93" fmla="*/ 305 h 871"/>
              <a:gd name="T94" fmla="*/ 509 w 876"/>
              <a:gd name="T95" fmla="*/ 265 h 871"/>
              <a:gd name="T96" fmla="*/ 438 w 876"/>
              <a:gd name="T97" fmla="*/ 25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1">
                <a:moveTo>
                  <a:pt x="438" y="870"/>
                </a:moveTo>
                <a:lnTo>
                  <a:pt x="392" y="870"/>
                </a:lnTo>
                <a:lnTo>
                  <a:pt x="351" y="865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3"/>
                </a:lnTo>
                <a:lnTo>
                  <a:pt x="127" y="743"/>
                </a:lnTo>
                <a:lnTo>
                  <a:pt x="101" y="712"/>
                </a:lnTo>
                <a:lnTo>
                  <a:pt x="76" y="682"/>
                </a:lnTo>
                <a:lnTo>
                  <a:pt x="50" y="646"/>
                </a:lnTo>
                <a:lnTo>
                  <a:pt x="35" y="605"/>
                </a:lnTo>
                <a:lnTo>
                  <a:pt x="20" y="565"/>
                </a:lnTo>
                <a:lnTo>
                  <a:pt x="9" y="524"/>
                </a:lnTo>
                <a:lnTo>
                  <a:pt x="5" y="479"/>
                </a:lnTo>
                <a:lnTo>
                  <a:pt x="0" y="438"/>
                </a:lnTo>
                <a:lnTo>
                  <a:pt x="5" y="392"/>
                </a:lnTo>
                <a:lnTo>
                  <a:pt x="9" y="346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3"/>
                </a:lnTo>
                <a:lnTo>
                  <a:pt x="101" y="158"/>
                </a:lnTo>
                <a:lnTo>
                  <a:pt x="127" y="127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1"/>
                </a:lnTo>
                <a:lnTo>
                  <a:pt x="351" y="10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0"/>
                </a:lnTo>
                <a:lnTo>
                  <a:pt x="565" y="21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7"/>
                </a:lnTo>
                <a:lnTo>
                  <a:pt x="774" y="158"/>
                </a:lnTo>
                <a:lnTo>
                  <a:pt x="799" y="193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79"/>
                </a:lnTo>
                <a:lnTo>
                  <a:pt x="866" y="524"/>
                </a:lnTo>
                <a:lnTo>
                  <a:pt x="855" y="565"/>
                </a:lnTo>
                <a:lnTo>
                  <a:pt x="840" y="605"/>
                </a:lnTo>
                <a:lnTo>
                  <a:pt x="819" y="646"/>
                </a:lnTo>
                <a:lnTo>
                  <a:pt x="799" y="682"/>
                </a:lnTo>
                <a:lnTo>
                  <a:pt x="774" y="712"/>
                </a:lnTo>
                <a:lnTo>
                  <a:pt x="748" y="743"/>
                </a:lnTo>
                <a:lnTo>
                  <a:pt x="718" y="773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83" y="870"/>
                </a:lnTo>
                <a:lnTo>
                  <a:pt x="438" y="870"/>
                </a:lnTo>
                <a:close/>
                <a:moveTo>
                  <a:pt x="438" y="250"/>
                </a:moveTo>
                <a:lnTo>
                  <a:pt x="402" y="254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1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39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1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39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4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5"/>
          <p:cNvSpPr>
            <a:spLocks noChangeArrowheads="1"/>
          </p:cNvSpPr>
          <p:nvPr/>
        </p:nvSpPr>
        <p:spPr bwMode="auto">
          <a:xfrm>
            <a:off x="10873711" y="3410170"/>
            <a:ext cx="1022798" cy="597386"/>
          </a:xfrm>
          <a:custGeom>
            <a:avLst/>
            <a:gdLst>
              <a:gd name="T0" fmla="*/ 749 w 1498"/>
              <a:gd name="T1" fmla="*/ 875 h 876"/>
              <a:gd name="T2" fmla="*/ 723 w 1498"/>
              <a:gd name="T3" fmla="*/ 871 h 876"/>
              <a:gd name="T4" fmla="*/ 703 w 1498"/>
              <a:gd name="T5" fmla="*/ 866 h 876"/>
              <a:gd name="T6" fmla="*/ 682 w 1498"/>
              <a:gd name="T7" fmla="*/ 855 h 876"/>
              <a:gd name="T8" fmla="*/ 662 w 1498"/>
              <a:gd name="T9" fmla="*/ 835 h 876"/>
              <a:gd name="T10" fmla="*/ 36 w 1498"/>
              <a:gd name="T11" fmla="*/ 214 h 876"/>
              <a:gd name="T12" fmla="*/ 15 w 1498"/>
              <a:gd name="T13" fmla="*/ 184 h 876"/>
              <a:gd name="T14" fmla="*/ 5 w 1498"/>
              <a:gd name="T15" fmla="*/ 153 h 876"/>
              <a:gd name="T16" fmla="*/ 0 w 1498"/>
              <a:gd name="T17" fmla="*/ 112 h 876"/>
              <a:gd name="T18" fmla="*/ 10 w 1498"/>
              <a:gd name="T19" fmla="*/ 76 h 876"/>
              <a:gd name="T20" fmla="*/ 31 w 1498"/>
              <a:gd name="T21" fmla="*/ 46 h 876"/>
              <a:gd name="T22" fmla="*/ 56 w 1498"/>
              <a:gd name="T23" fmla="*/ 20 h 876"/>
              <a:gd name="T24" fmla="*/ 92 w 1498"/>
              <a:gd name="T25" fmla="*/ 5 h 876"/>
              <a:gd name="T26" fmla="*/ 127 w 1498"/>
              <a:gd name="T27" fmla="*/ 0 h 876"/>
              <a:gd name="T28" fmla="*/ 1370 w 1498"/>
              <a:gd name="T29" fmla="*/ 0 h 876"/>
              <a:gd name="T30" fmla="*/ 1411 w 1498"/>
              <a:gd name="T31" fmla="*/ 5 h 876"/>
              <a:gd name="T32" fmla="*/ 1441 w 1498"/>
              <a:gd name="T33" fmla="*/ 20 h 876"/>
              <a:gd name="T34" fmla="*/ 1467 w 1498"/>
              <a:gd name="T35" fmla="*/ 46 h 876"/>
              <a:gd name="T36" fmla="*/ 1487 w 1498"/>
              <a:gd name="T37" fmla="*/ 76 h 876"/>
              <a:gd name="T38" fmla="*/ 1497 w 1498"/>
              <a:gd name="T39" fmla="*/ 112 h 876"/>
              <a:gd name="T40" fmla="*/ 1492 w 1498"/>
              <a:gd name="T41" fmla="*/ 153 h 876"/>
              <a:gd name="T42" fmla="*/ 1482 w 1498"/>
              <a:gd name="T43" fmla="*/ 184 h 876"/>
              <a:gd name="T44" fmla="*/ 1462 w 1498"/>
              <a:gd name="T45" fmla="*/ 214 h 876"/>
              <a:gd name="T46" fmla="*/ 835 w 1498"/>
              <a:gd name="T47" fmla="*/ 835 h 876"/>
              <a:gd name="T48" fmla="*/ 820 w 1498"/>
              <a:gd name="T49" fmla="*/ 855 h 876"/>
              <a:gd name="T50" fmla="*/ 795 w 1498"/>
              <a:gd name="T51" fmla="*/ 866 h 876"/>
              <a:gd name="T52" fmla="*/ 774 w 1498"/>
              <a:gd name="T53" fmla="*/ 871 h 876"/>
              <a:gd name="T54" fmla="*/ 749 w 1498"/>
              <a:gd name="T55" fmla="*/ 875 h 876"/>
              <a:gd name="T56" fmla="*/ 428 w 1498"/>
              <a:gd name="T57" fmla="*/ 249 h 876"/>
              <a:gd name="T58" fmla="*/ 749 w 1498"/>
              <a:gd name="T59" fmla="*/ 570 h 876"/>
              <a:gd name="T60" fmla="*/ 1070 w 1498"/>
              <a:gd name="T61" fmla="*/ 249 h 876"/>
              <a:gd name="T62" fmla="*/ 428 w 1498"/>
              <a:gd name="T63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8" h="876">
                <a:moveTo>
                  <a:pt x="749" y="875"/>
                </a:moveTo>
                <a:lnTo>
                  <a:pt x="723" y="871"/>
                </a:lnTo>
                <a:lnTo>
                  <a:pt x="703" y="866"/>
                </a:lnTo>
                <a:lnTo>
                  <a:pt x="682" y="855"/>
                </a:lnTo>
                <a:lnTo>
                  <a:pt x="662" y="835"/>
                </a:lnTo>
                <a:lnTo>
                  <a:pt x="36" y="214"/>
                </a:lnTo>
                <a:lnTo>
                  <a:pt x="15" y="184"/>
                </a:lnTo>
                <a:lnTo>
                  <a:pt x="5" y="153"/>
                </a:lnTo>
                <a:lnTo>
                  <a:pt x="0" y="112"/>
                </a:lnTo>
                <a:lnTo>
                  <a:pt x="10" y="76"/>
                </a:lnTo>
                <a:lnTo>
                  <a:pt x="31" y="46"/>
                </a:lnTo>
                <a:lnTo>
                  <a:pt x="56" y="20"/>
                </a:lnTo>
                <a:lnTo>
                  <a:pt x="92" y="5"/>
                </a:lnTo>
                <a:lnTo>
                  <a:pt x="127" y="0"/>
                </a:lnTo>
                <a:lnTo>
                  <a:pt x="1370" y="0"/>
                </a:lnTo>
                <a:lnTo>
                  <a:pt x="1411" y="5"/>
                </a:lnTo>
                <a:lnTo>
                  <a:pt x="1441" y="20"/>
                </a:lnTo>
                <a:lnTo>
                  <a:pt x="1467" y="46"/>
                </a:lnTo>
                <a:lnTo>
                  <a:pt x="1487" y="76"/>
                </a:lnTo>
                <a:lnTo>
                  <a:pt x="1497" y="112"/>
                </a:lnTo>
                <a:lnTo>
                  <a:pt x="1492" y="153"/>
                </a:lnTo>
                <a:lnTo>
                  <a:pt x="1482" y="184"/>
                </a:lnTo>
                <a:lnTo>
                  <a:pt x="1462" y="214"/>
                </a:lnTo>
                <a:lnTo>
                  <a:pt x="835" y="835"/>
                </a:lnTo>
                <a:lnTo>
                  <a:pt x="820" y="855"/>
                </a:lnTo>
                <a:lnTo>
                  <a:pt x="795" y="866"/>
                </a:lnTo>
                <a:lnTo>
                  <a:pt x="774" y="871"/>
                </a:lnTo>
                <a:lnTo>
                  <a:pt x="749" y="875"/>
                </a:lnTo>
                <a:close/>
                <a:moveTo>
                  <a:pt x="428" y="249"/>
                </a:moveTo>
                <a:lnTo>
                  <a:pt x="749" y="570"/>
                </a:lnTo>
                <a:lnTo>
                  <a:pt x="1070" y="249"/>
                </a:lnTo>
                <a:lnTo>
                  <a:pt x="428" y="249"/>
                </a:lnTo>
                <a:close/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Freeform 37"/>
          <p:cNvSpPr>
            <a:spLocks noChangeArrowheads="1"/>
          </p:cNvSpPr>
          <p:nvPr/>
        </p:nvSpPr>
        <p:spPr bwMode="auto">
          <a:xfrm>
            <a:off x="9163013" y="5039407"/>
            <a:ext cx="168958" cy="1818593"/>
          </a:xfrm>
          <a:custGeom>
            <a:avLst/>
            <a:gdLst>
              <a:gd name="T0" fmla="*/ 249 w 250"/>
              <a:gd name="T1" fmla="*/ 4336 h 4337"/>
              <a:gd name="T2" fmla="*/ 0 w 250"/>
              <a:gd name="T3" fmla="*/ 4336 h 4337"/>
              <a:gd name="T4" fmla="*/ 0 w 250"/>
              <a:gd name="T5" fmla="*/ 0 h 4337"/>
              <a:gd name="T6" fmla="*/ 249 w 250"/>
              <a:gd name="T7" fmla="*/ 0 h 4337"/>
              <a:gd name="T8" fmla="*/ 249 w 250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337">
                <a:moveTo>
                  <a:pt x="249" y="4336"/>
                </a:moveTo>
                <a:lnTo>
                  <a:pt x="0" y="4336"/>
                </a:lnTo>
                <a:lnTo>
                  <a:pt x="0" y="0"/>
                </a:lnTo>
                <a:lnTo>
                  <a:pt x="249" y="0"/>
                </a:lnTo>
                <a:lnTo>
                  <a:pt x="249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" name="Freeform 38"/>
          <p:cNvSpPr>
            <a:spLocks noChangeArrowheads="1"/>
          </p:cNvSpPr>
          <p:nvPr/>
        </p:nvSpPr>
        <p:spPr bwMode="auto">
          <a:xfrm>
            <a:off x="9163013" y="2369270"/>
            <a:ext cx="168958" cy="1300372"/>
          </a:xfrm>
          <a:custGeom>
            <a:avLst/>
            <a:gdLst>
              <a:gd name="T0" fmla="*/ 249 w 250"/>
              <a:gd name="T1" fmla="*/ 1903 h 1904"/>
              <a:gd name="T2" fmla="*/ 0 w 250"/>
              <a:gd name="T3" fmla="*/ 1903 h 1904"/>
              <a:gd name="T4" fmla="*/ 0 w 250"/>
              <a:gd name="T5" fmla="*/ 0 h 1904"/>
              <a:gd name="T6" fmla="*/ 249 w 250"/>
              <a:gd name="T7" fmla="*/ 0 h 1904"/>
              <a:gd name="T8" fmla="*/ 249 w 250"/>
              <a:gd name="T9" fmla="*/ 1903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904">
                <a:moveTo>
                  <a:pt x="249" y="1903"/>
                </a:moveTo>
                <a:lnTo>
                  <a:pt x="0" y="1903"/>
                </a:lnTo>
                <a:lnTo>
                  <a:pt x="0" y="0"/>
                </a:lnTo>
                <a:lnTo>
                  <a:pt x="249" y="0"/>
                </a:lnTo>
                <a:lnTo>
                  <a:pt x="249" y="1903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Freeform 39"/>
          <p:cNvSpPr>
            <a:spLocks noChangeArrowheads="1"/>
          </p:cNvSpPr>
          <p:nvPr/>
        </p:nvSpPr>
        <p:spPr bwMode="auto">
          <a:xfrm>
            <a:off x="9759182" y="2511074"/>
            <a:ext cx="847807" cy="1022798"/>
          </a:xfrm>
          <a:custGeom>
            <a:avLst/>
            <a:gdLst>
              <a:gd name="T0" fmla="*/ 1208 w 1244"/>
              <a:gd name="T1" fmla="*/ 657 h 1498"/>
              <a:gd name="T2" fmla="*/ 1223 w 1244"/>
              <a:gd name="T3" fmla="*/ 677 h 1498"/>
              <a:gd name="T4" fmla="*/ 1238 w 1244"/>
              <a:gd name="T5" fmla="*/ 697 h 1498"/>
              <a:gd name="T6" fmla="*/ 1243 w 1244"/>
              <a:gd name="T7" fmla="*/ 723 h 1498"/>
              <a:gd name="T8" fmla="*/ 1243 w 1244"/>
              <a:gd name="T9" fmla="*/ 749 h 1498"/>
              <a:gd name="T10" fmla="*/ 1243 w 1244"/>
              <a:gd name="T11" fmla="*/ 774 h 1498"/>
              <a:gd name="T12" fmla="*/ 1233 w 1244"/>
              <a:gd name="T13" fmla="*/ 794 h 1498"/>
              <a:gd name="T14" fmla="*/ 1223 w 1244"/>
              <a:gd name="T15" fmla="*/ 814 h 1498"/>
              <a:gd name="T16" fmla="*/ 1208 w 1244"/>
              <a:gd name="T17" fmla="*/ 835 h 1498"/>
              <a:gd name="T18" fmla="*/ 586 w 1244"/>
              <a:gd name="T19" fmla="*/ 1456 h 1498"/>
              <a:gd name="T20" fmla="*/ 566 w 1244"/>
              <a:gd name="T21" fmla="*/ 1476 h 1498"/>
              <a:gd name="T22" fmla="*/ 545 w 1244"/>
              <a:gd name="T23" fmla="*/ 1486 h 1498"/>
              <a:gd name="T24" fmla="*/ 520 w 1244"/>
              <a:gd name="T25" fmla="*/ 1492 h 1498"/>
              <a:gd name="T26" fmla="*/ 500 w 1244"/>
              <a:gd name="T27" fmla="*/ 1497 h 1498"/>
              <a:gd name="T28" fmla="*/ 474 w 1244"/>
              <a:gd name="T29" fmla="*/ 1492 h 1498"/>
              <a:gd name="T30" fmla="*/ 449 w 1244"/>
              <a:gd name="T31" fmla="*/ 1486 h 1498"/>
              <a:gd name="T32" fmla="*/ 428 w 1244"/>
              <a:gd name="T33" fmla="*/ 1476 h 1498"/>
              <a:gd name="T34" fmla="*/ 408 w 1244"/>
              <a:gd name="T35" fmla="*/ 1456 h 1498"/>
              <a:gd name="T36" fmla="*/ 0 w 1244"/>
              <a:gd name="T37" fmla="*/ 1048 h 1498"/>
              <a:gd name="T38" fmla="*/ 0 w 1244"/>
              <a:gd name="T39" fmla="*/ 448 h 1498"/>
              <a:gd name="T40" fmla="*/ 408 w 1244"/>
              <a:gd name="T41" fmla="*/ 36 h 1498"/>
              <a:gd name="T42" fmla="*/ 428 w 1244"/>
              <a:gd name="T43" fmla="*/ 21 h 1498"/>
              <a:gd name="T44" fmla="*/ 449 w 1244"/>
              <a:gd name="T45" fmla="*/ 10 h 1498"/>
              <a:gd name="T46" fmla="*/ 474 w 1244"/>
              <a:gd name="T47" fmla="*/ 6 h 1498"/>
              <a:gd name="T48" fmla="*/ 500 w 1244"/>
              <a:gd name="T49" fmla="*/ 0 h 1498"/>
              <a:gd name="T50" fmla="*/ 520 w 1244"/>
              <a:gd name="T51" fmla="*/ 6 h 1498"/>
              <a:gd name="T52" fmla="*/ 545 w 1244"/>
              <a:gd name="T53" fmla="*/ 10 h 1498"/>
              <a:gd name="T54" fmla="*/ 566 w 1244"/>
              <a:gd name="T55" fmla="*/ 21 h 1498"/>
              <a:gd name="T56" fmla="*/ 586 w 1244"/>
              <a:gd name="T57" fmla="*/ 36 h 1498"/>
              <a:gd name="T58" fmla="*/ 1208 w 1244"/>
              <a:gd name="T59" fmla="*/ 657 h 1498"/>
              <a:gd name="T60" fmla="*/ 500 w 1244"/>
              <a:gd name="T61" fmla="*/ 1191 h 1498"/>
              <a:gd name="T62" fmla="*/ 943 w 1244"/>
              <a:gd name="T63" fmla="*/ 749 h 1498"/>
              <a:gd name="T64" fmla="*/ 500 w 1244"/>
              <a:gd name="T65" fmla="*/ 300 h 1498"/>
              <a:gd name="T66" fmla="*/ 51 w 1244"/>
              <a:gd name="T67" fmla="*/ 749 h 1498"/>
              <a:gd name="T68" fmla="*/ 500 w 1244"/>
              <a:gd name="T69" fmla="*/ 1191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4" h="1498">
                <a:moveTo>
                  <a:pt x="1208" y="657"/>
                </a:moveTo>
                <a:lnTo>
                  <a:pt x="1223" y="677"/>
                </a:lnTo>
                <a:lnTo>
                  <a:pt x="1238" y="697"/>
                </a:lnTo>
                <a:lnTo>
                  <a:pt x="1243" y="723"/>
                </a:lnTo>
                <a:lnTo>
                  <a:pt x="1243" y="749"/>
                </a:lnTo>
                <a:lnTo>
                  <a:pt x="1243" y="774"/>
                </a:lnTo>
                <a:lnTo>
                  <a:pt x="1233" y="794"/>
                </a:lnTo>
                <a:lnTo>
                  <a:pt x="1223" y="814"/>
                </a:lnTo>
                <a:lnTo>
                  <a:pt x="1208" y="835"/>
                </a:lnTo>
                <a:lnTo>
                  <a:pt x="586" y="1456"/>
                </a:lnTo>
                <a:lnTo>
                  <a:pt x="566" y="1476"/>
                </a:lnTo>
                <a:lnTo>
                  <a:pt x="545" y="1486"/>
                </a:lnTo>
                <a:lnTo>
                  <a:pt x="520" y="1492"/>
                </a:lnTo>
                <a:lnTo>
                  <a:pt x="500" y="1497"/>
                </a:lnTo>
                <a:lnTo>
                  <a:pt x="474" y="1492"/>
                </a:lnTo>
                <a:lnTo>
                  <a:pt x="449" y="1486"/>
                </a:lnTo>
                <a:lnTo>
                  <a:pt x="428" y="1476"/>
                </a:lnTo>
                <a:lnTo>
                  <a:pt x="408" y="1456"/>
                </a:lnTo>
                <a:lnTo>
                  <a:pt x="0" y="1048"/>
                </a:lnTo>
                <a:lnTo>
                  <a:pt x="0" y="448"/>
                </a:lnTo>
                <a:lnTo>
                  <a:pt x="408" y="36"/>
                </a:lnTo>
                <a:lnTo>
                  <a:pt x="428" y="21"/>
                </a:lnTo>
                <a:lnTo>
                  <a:pt x="449" y="10"/>
                </a:lnTo>
                <a:lnTo>
                  <a:pt x="474" y="6"/>
                </a:lnTo>
                <a:lnTo>
                  <a:pt x="500" y="0"/>
                </a:lnTo>
                <a:lnTo>
                  <a:pt x="520" y="6"/>
                </a:lnTo>
                <a:lnTo>
                  <a:pt x="545" y="10"/>
                </a:lnTo>
                <a:lnTo>
                  <a:pt x="566" y="21"/>
                </a:lnTo>
                <a:lnTo>
                  <a:pt x="586" y="36"/>
                </a:lnTo>
                <a:lnTo>
                  <a:pt x="1208" y="657"/>
                </a:lnTo>
                <a:close/>
                <a:moveTo>
                  <a:pt x="500" y="1191"/>
                </a:moveTo>
                <a:lnTo>
                  <a:pt x="943" y="749"/>
                </a:lnTo>
                <a:lnTo>
                  <a:pt x="500" y="300"/>
                </a:lnTo>
                <a:lnTo>
                  <a:pt x="51" y="749"/>
                </a:lnTo>
                <a:lnTo>
                  <a:pt x="500" y="1191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Freeform 40"/>
          <p:cNvSpPr>
            <a:spLocks noChangeArrowheads="1"/>
          </p:cNvSpPr>
          <p:nvPr/>
        </p:nvSpPr>
        <p:spPr bwMode="auto">
          <a:xfrm>
            <a:off x="9591441" y="2369270"/>
            <a:ext cx="168958" cy="1300372"/>
          </a:xfrm>
          <a:custGeom>
            <a:avLst/>
            <a:gdLst>
              <a:gd name="T0" fmla="*/ 36 w 250"/>
              <a:gd name="T1" fmla="*/ 865 h 1904"/>
              <a:gd name="T2" fmla="*/ 20 w 250"/>
              <a:gd name="T3" fmla="*/ 885 h 1904"/>
              <a:gd name="T4" fmla="*/ 10 w 250"/>
              <a:gd name="T5" fmla="*/ 910 h 1904"/>
              <a:gd name="T6" fmla="*/ 0 w 250"/>
              <a:gd name="T7" fmla="*/ 931 h 1904"/>
              <a:gd name="T8" fmla="*/ 0 w 250"/>
              <a:gd name="T9" fmla="*/ 0 h 1904"/>
              <a:gd name="T10" fmla="*/ 249 w 250"/>
              <a:gd name="T11" fmla="*/ 0 h 1904"/>
              <a:gd name="T12" fmla="*/ 249 w 250"/>
              <a:gd name="T13" fmla="*/ 656 h 1904"/>
              <a:gd name="T14" fmla="*/ 36 w 250"/>
              <a:gd name="T15" fmla="*/ 865 h 1904"/>
              <a:gd name="T16" fmla="*/ 10 w 250"/>
              <a:gd name="T17" fmla="*/ 1002 h 1904"/>
              <a:gd name="T18" fmla="*/ 20 w 250"/>
              <a:gd name="T19" fmla="*/ 1022 h 1904"/>
              <a:gd name="T20" fmla="*/ 36 w 250"/>
              <a:gd name="T21" fmla="*/ 1043 h 1904"/>
              <a:gd name="T22" fmla="*/ 249 w 250"/>
              <a:gd name="T23" fmla="*/ 1256 h 1904"/>
              <a:gd name="T24" fmla="*/ 249 w 250"/>
              <a:gd name="T25" fmla="*/ 1903 h 1904"/>
              <a:gd name="T26" fmla="*/ 0 w 250"/>
              <a:gd name="T27" fmla="*/ 1903 h 1904"/>
              <a:gd name="T28" fmla="*/ 0 w 250"/>
              <a:gd name="T29" fmla="*/ 977 h 1904"/>
              <a:gd name="T30" fmla="*/ 10 w 250"/>
              <a:gd name="T31" fmla="*/ 100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0" h="1904">
                <a:moveTo>
                  <a:pt x="36" y="865"/>
                </a:moveTo>
                <a:lnTo>
                  <a:pt x="20" y="885"/>
                </a:lnTo>
                <a:lnTo>
                  <a:pt x="10" y="910"/>
                </a:lnTo>
                <a:lnTo>
                  <a:pt x="0" y="931"/>
                </a:lnTo>
                <a:lnTo>
                  <a:pt x="0" y="0"/>
                </a:lnTo>
                <a:lnTo>
                  <a:pt x="249" y="0"/>
                </a:lnTo>
                <a:lnTo>
                  <a:pt x="249" y="656"/>
                </a:lnTo>
                <a:lnTo>
                  <a:pt x="36" y="865"/>
                </a:lnTo>
                <a:close/>
                <a:moveTo>
                  <a:pt x="10" y="1002"/>
                </a:moveTo>
                <a:lnTo>
                  <a:pt x="20" y="1022"/>
                </a:lnTo>
                <a:lnTo>
                  <a:pt x="36" y="1043"/>
                </a:lnTo>
                <a:lnTo>
                  <a:pt x="249" y="1256"/>
                </a:lnTo>
                <a:lnTo>
                  <a:pt x="249" y="1903"/>
                </a:lnTo>
                <a:lnTo>
                  <a:pt x="0" y="1903"/>
                </a:lnTo>
                <a:lnTo>
                  <a:pt x="0" y="977"/>
                </a:lnTo>
                <a:lnTo>
                  <a:pt x="10" y="1002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" name="Freeform 41"/>
          <p:cNvSpPr>
            <a:spLocks noChangeArrowheads="1"/>
          </p:cNvSpPr>
          <p:nvPr/>
        </p:nvSpPr>
        <p:spPr bwMode="auto">
          <a:xfrm>
            <a:off x="9591441" y="2818819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" name="Freeform 42"/>
          <p:cNvSpPr>
            <a:spLocks noChangeArrowheads="1"/>
          </p:cNvSpPr>
          <p:nvPr/>
        </p:nvSpPr>
        <p:spPr bwMode="auto">
          <a:xfrm>
            <a:off x="10016854" y="3449394"/>
            <a:ext cx="168958" cy="3408606"/>
          </a:xfrm>
          <a:custGeom>
            <a:avLst/>
            <a:gdLst>
              <a:gd name="T0" fmla="*/ 250 w 251"/>
              <a:gd name="T1" fmla="*/ 6661 h 6662"/>
              <a:gd name="T2" fmla="*/ 0 w 251"/>
              <a:gd name="T3" fmla="*/ 6661 h 6662"/>
              <a:gd name="T4" fmla="*/ 0 w 251"/>
              <a:gd name="T5" fmla="*/ 0 h 6662"/>
              <a:gd name="T6" fmla="*/ 250 w 251"/>
              <a:gd name="T7" fmla="*/ 0 h 6662"/>
              <a:gd name="T8" fmla="*/ 250 w 251"/>
              <a:gd name="T9" fmla="*/ 6661 h 6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662">
                <a:moveTo>
                  <a:pt x="250" y="6661"/>
                </a:moveTo>
                <a:lnTo>
                  <a:pt x="0" y="6661"/>
                </a:lnTo>
                <a:lnTo>
                  <a:pt x="0" y="0"/>
                </a:lnTo>
                <a:lnTo>
                  <a:pt x="250" y="0"/>
                </a:lnTo>
                <a:lnTo>
                  <a:pt x="250" y="666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5" name="Freeform 43"/>
          <p:cNvSpPr>
            <a:spLocks noChangeArrowheads="1"/>
          </p:cNvSpPr>
          <p:nvPr/>
        </p:nvSpPr>
        <p:spPr bwMode="auto">
          <a:xfrm>
            <a:off x="10443600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" name="Freeform 44"/>
          <p:cNvSpPr>
            <a:spLocks noChangeArrowheads="1"/>
          </p:cNvSpPr>
          <p:nvPr/>
        </p:nvSpPr>
        <p:spPr bwMode="auto">
          <a:xfrm>
            <a:off x="10445282" y="5039407"/>
            <a:ext cx="168958" cy="1818593"/>
          </a:xfrm>
          <a:custGeom>
            <a:avLst/>
            <a:gdLst>
              <a:gd name="T0" fmla="*/ 250 w 251"/>
              <a:gd name="T1" fmla="*/ 0 h 4337"/>
              <a:gd name="T2" fmla="*/ 250 w 251"/>
              <a:gd name="T3" fmla="*/ 4336 h 4337"/>
              <a:gd name="T4" fmla="*/ 0 w 251"/>
              <a:gd name="T5" fmla="*/ 4336 h 4337"/>
              <a:gd name="T6" fmla="*/ 0 w 251"/>
              <a:gd name="T7" fmla="*/ 0 h 4337"/>
              <a:gd name="T8" fmla="*/ 250 w 251"/>
              <a:gd name="T9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0"/>
                </a:move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" name="Freeform 45"/>
          <p:cNvSpPr>
            <a:spLocks noChangeArrowheads="1"/>
          </p:cNvSpPr>
          <p:nvPr/>
        </p:nvSpPr>
        <p:spPr bwMode="auto">
          <a:xfrm>
            <a:off x="10870694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11727551" y="3497667"/>
            <a:ext cx="168958" cy="3360333"/>
          </a:xfrm>
          <a:custGeom>
            <a:avLst/>
            <a:gdLst>
              <a:gd name="T0" fmla="*/ 249 w 250"/>
              <a:gd name="T1" fmla="*/ 6590 h 6591"/>
              <a:gd name="T2" fmla="*/ 0 w 250"/>
              <a:gd name="T3" fmla="*/ 6590 h 6591"/>
              <a:gd name="T4" fmla="*/ 0 w 250"/>
              <a:gd name="T5" fmla="*/ 0 h 6591"/>
              <a:gd name="T6" fmla="*/ 249 w 250"/>
              <a:gd name="T7" fmla="*/ 0 h 6591"/>
              <a:gd name="T8" fmla="*/ 249 w 250"/>
              <a:gd name="T9" fmla="*/ 6590 h 6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591">
                <a:moveTo>
                  <a:pt x="249" y="6590"/>
                </a:moveTo>
                <a:lnTo>
                  <a:pt x="0" y="6590"/>
                </a:lnTo>
                <a:lnTo>
                  <a:pt x="0" y="0"/>
                </a:lnTo>
                <a:lnTo>
                  <a:pt x="249" y="0"/>
                </a:lnTo>
                <a:lnTo>
                  <a:pt x="249" y="659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" name="Freeform 47"/>
          <p:cNvSpPr>
            <a:spLocks noChangeArrowheads="1"/>
          </p:cNvSpPr>
          <p:nvPr/>
        </p:nvSpPr>
        <p:spPr bwMode="auto">
          <a:xfrm>
            <a:off x="10445282" y="4740715"/>
            <a:ext cx="597386" cy="597386"/>
          </a:xfrm>
          <a:custGeom>
            <a:avLst/>
            <a:gdLst>
              <a:gd name="T0" fmla="*/ 392 w 877"/>
              <a:gd name="T1" fmla="*/ 871 h 877"/>
              <a:gd name="T2" fmla="*/ 306 w 877"/>
              <a:gd name="T3" fmla="*/ 855 h 877"/>
              <a:gd name="T4" fmla="*/ 229 w 877"/>
              <a:gd name="T5" fmla="*/ 820 h 877"/>
              <a:gd name="T6" fmla="*/ 158 w 877"/>
              <a:gd name="T7" fmla="*/ 774 h 877"/>
              <a:gd name="T8" fmla="*/ 102 w 877"/>
              <a:gd name="T9" fmla="*/ 718 h 877"/>
              <a:gd name="T10" fmla="*/ 50 w 877"/>
              <a:gd name="T11" fmla="*/ 647 h 877"/>
              <a:gd name="T12" fmla="*/ 20 w 877"/>
              <a:gd name="T13" fmla="*/ 570 h 877"/>
              <a:gd name="T14" fmla="*/ 0 w 877"/>
              <a:gd name="T15" fmla="*/ 484 h 877"/>
              <a:gd name="T16" fmla="*/ 0 w 877"/>
              <a:gd name="T17" fmla="*/ 392 h 877"/>
              <a:gd name="T18" fmla="*/ 20 w 877"/>
              <a:gd name="T19" fmla="*/ 311 h 877"/>
              <a:gd name="T20" fmla="*/ 50 w 877"/>
              <a:gd name="T21" fmla="*/ 229 h 877"/>
              <a:gd name="T22" fmla="*/ 102 w 877"/>
              <a:gd name="T23" fmla="*/ 158 h 877"/>
              <a:gd name="T24" fmla="*/ 158 w 877"/>
              <a:gd name="T25" fmla="*/ 102 h 877"/>
              <a:gd name="T26" fmla="*/ 229 w 877"/>
              <a:gd name="T27" fmla="*/ 56 h 877"/>
              <a:gd name="T28" fmla="*/ 306 w 877"/>
              <a:gd name="T29" fmla="*/ 21 h 877"/>
              <a:gd name="T30" fmla="*/ 392 w 877"/>
              <a:gd name="T31" fmla="*/ 5 h 877"/>
              <a:gd name="T32" fmla="*/ 479 w 877"/>
              <a:gd name="T33" fmla="*/ 5 h 877"/>
              <a:gd name="T34" fmla="*/ 565 w 877"/>
              <a:gd name="T35" fmla="*/ 21 h 877"/>
              <a:gd name="T36" fmla="*/ 641 w 877"/>
              <a:gd name="T37" fmla="*/ 51 h 877"/>
              <a:gd name="T38" fmla="*/ 713 w 877"/>
              <a:gd name="T39" fmla="*/ 102 h 877"/>
              <a:gd name="T40" fmla="*/ 774 w 877"/>
              <a:gd name="T41" fmla="*/ 163 h 877"/>
              <a:gd name="T42" fmla="*/ 825 w 877"/>
              <a:gd name="T43" fmla="*/ 234 h 877"/>
              <a:gd name="T44" fmla="*/ 855 w 877"/>
              <a:gd name="T45" fmla="*/ 311 h 877"/>
              <a:gd name="T46" fmla="*/ 871 w 877"/>
              <a:gd name="T47" fmla="*/ 397 h 877"/>
              <a:gd name="T48" fmla="*/ 871 w 877"/>
              <a:gd name="T49" fmla="*/ 484 h 877"/>
              <a:gd name="T50" fmla="*/ 855 w 877"/>
              <a:gd name="T51" fmla="*/ 565 h 877"/>
              <a:gd name="T52" fmla="*/ 825 w 877"/>
              <a:gd name="T53" fmla="*/ 642 h 877"/>
              <a:gd name="T54" fmla="*/ 774 w 877"/>
              <a:gd name="T55" fmla="*/ 713 h 877"/>
              <a:gd name="T56" fmla="*/ 713 w 877"/>
              <a:gd name="T57" fmla="*/ 774 h 877"/>
              <a:gd name="T58" fmla="*/ 641 w 877"/>
              <a:gd name="T59" fmla="*/ 825 h 877"/>
              <a:gd name="T60" fmla="*/ 565 w 877"/>
              <a:gd name="T61" fmla="*/ 855 h 877"/>
              <a:gd name="T62" fmla="*/ 479 w 877"/>
              <a:gd name="T63" fmla="*/ 871 h 877"/>
              <a:gd name="T64" fmla="*/ 438 w 877"/>
              <a:gd name="T65" fmla="*/ 250 h 877"/>
              <a:gd name="T66" fmla="*/ 362 w 877"/>
              <a:gd name="T67" fmla="*/ 265 h 877"/>
              <a:gd name="T68" fmla="*/ 306 w 877"/>
              <a:gd name="T69" fmla="*/ 306 h 877"/>
              <a:gd name="T70" fmla="*/ 265 w 877"/>
              <a:gd name="T71" fmla="*/ 367 h 877"/>
              <a:gd name="T72" fmla="*/ 250 w 877"/>
              <a:gd name="T73" fmla="*/ 438 h 877"/>
              <a:gd name="T74" fmla="*/ 265 w 877"/>
              <a:gd name="T75" fmla="*/ 510 h 877"/>
              <a:gd name="T76" fmla="*/ 306 w 877"/>
              <a:gd name="T77" fmla="*/ 570 h 877"/>
              <a:gd name="T78" fmla="*/ 362 w 877"/>
              <a:gd name="T79" fmla="*/ 611 h 877"/>
              <a:gd name="T80" fmla="*/ 438 w 877"/>
              <a:gd name="T81" fmla="*/ 626 h 877"/>
              <a:gd name="T82" fmla="*/ 509 w 877"/>
              <a:gd name="T83" fmla="*/ 611 h 877"/>
              <a:gd name="T84" fmla="*/ 570 w 877"/>
              <a:gd name="T85" fmla="*/ 570 h 877"/>
              <a:gd name="T86" fmla="*/ 611 w 877"/>
              <a:gd name="T87" fmla="*/ 510 h 877"/>
              <a:gd name="T88" fmla="*/ 626 w 877"/>
              <a:gd name="T89" fmla="*/ 438 h 877"/>
              <a:gd name="T90" fmla="*/ 611 w 877"/>
              <a:gd name="T91" fmla="*/ 367 h 877"/>
              <a:gd name="T92" fmla="*/ 570 w 877"/>
              <a:gd name="T93" fmla="*/ 306 h 877"/>
              <a:gd name="T94" fmla="*/ 509 w 877"/>
              <a:gd name="T95" fmla="*/ 265 h 877"/>
              <a:gd name="T96" fmla="*/ 438 w 877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7" h="877">
                <a:moveTo>
                  <a:pt x="438" y="876"/>
                </a:moveTo>
                <a:lnTo>
                  <a:pt x="392" y="871"/>
                </a:lnTo>
                <a:lnTo>
                  <a:pt x="351" y="865"/>
                </a:lnTo>
                <a:lnTo>
                  <a:pt x="306" y="855"/>
                </a:lnTo>
                <a:lnTo>
                  <a:pt x="265" y="840"/>
                </a:lnTo>
                <a:lnTo>
                  <a:pt x="229" y="820"/>
                </a:lnTo>
                <a:lnTo>
                  <a:pt x="193" y="799"/>
                </a:lnTo>
                <a:lnTo>
                  <a:pt x="158" y="774"/>
                </a:lnTo>
                <a:lnTo>
                  <a:pt x="127" y="748"/>
                </a:lnTo>
                <a:lnTo>
                  <a:pt x="102" y="718"/>
                </a:lnTo>
                <a:lnTo>
                  <a:pt x="76" y="683"/>
                </a:lnTo>
                <a:lnTo>
                  <a:pt x="50" y="647"/>
                </a:lnTo>
                <a:lnTo>
                  <a:pt x="35" y="606"/>
                </a:lnTo>
                <a:lnTo>
                  <a:pt x="20" y="570"/>
                </a:lnTo>
                <a:lnTo>
                  <a:pt x="10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10" y="351"/>
                </a:lnTo>
                <a:lnTo>
                  <a:pt x="20" y="311"/>
                </a:lnTo>
                <a:lnTo>
                  <a:pt x="35" y="270"/>
                </a:lnTo>
                <a:lnTo>
                  <a:pt x="50" y="229"/>
                </a:lnTo>
                <a:lnTo>
                  <a:pt x="76" y="194"/>
                </a:lnTo>
                <a:lnTo>
                  <a:pt x="102" y="158"/>
                </a:lnTo>
                <a:lnTo>
                  <a:pt x="127" y="128"/>
                </a:lnTo>
                <a:lnTo>
                  <a:pt x="158" y="102"/>
                </a:lnTo>
                <a:lnTo>
                  <a:pt x="193" y="77"/>
                </a:lnTo>
                <a:lnTo>
                  <a:pt x="229" y="56"/>
                </a:lnTo>
                <a:lnTo>
                  <a:pt x="265" y="36"/>
                </a:lnTo>
                <a:lnTo>
                  <a:pt x="306" y="21"/>
                </a:lnTo>
                <a:lnTo>
                  <a:pt x="351" y="11"/>
                </a:lnTo>
                <a:lnTo>
                  <a:pt x="392" y="5"/>
                </a:lnTo>
                <a:lnTo>
                  <a:pt x="438" y="0"/>
                </a:lnTo>
                <a:lnTo>
                  <a:pt x="479" y="5"/>
                </a:lnTo>
                <a:lnTo>
                  <a:pt x="524" y="11"/>
                </a:lnTo>
                <a:lnTo>
                  <a:pt x="565" y="21"/>
                </a:lnTo>
                <a:lnTo>
                  <a:pt x="606" y="36"/>
                </a:lnTo>
                <a:lnTo>
                  <a:pt x="641" y="51"/>
                </a:lnTo>
                <a:lnTo>
                  <a:pt x="677" y="77"/>
                </a:lnTo>
                <a:lnTo>
                  <a:pt x="713" y="102"/>
                </a:lnTo>
                <a:lnTo>
                  <a:pt x="748" y="128"/>
                </a:lnTo>
                <a:lnTo>
                  <a:pt x="774" y="163"/>
                </a:lnTo>
                <a:lnTo>
                  <a:pt x="799" y="199"/>
                </a:lnTo>
                <a:lnTo>
                  <a:pt x="825" y="234"/>
                </a:lnTo>
                <a:lnTo>
                  <a:pt x="840" y="270"/>
                </a:lnTo>
                <a:lnTo>
                  <a:pt x="855" y="311"/>
                </a:lnTo>
                <a:lnTo>
                  <a:pt x="865" y="351"/>
                </a:lnTo>
                <a:lnTo>
                  <a:pt x="871" y="397"/>
                </a:lnTo>
                <a:lnTo>
                  <a:pt x="876" y="438"/>
                </a:lnTo>
                <a:lnTo>
                  <a:pt x="871" y="484"/>
                </a:lnTo>
                <a:lnTo>
                  <a:pt x="865" y="525"/>
                </a:lnTo>
                <a:lnTo>
                  <a:pt x="855" y="565"/>
                </a:lnTo>
                <a:lnTo>
                  <a:pt x="840" y="606"/>
                </a:lnTo>
                <a:lnTo>
                  <a:pt x="825" y="642"/>
                </a:lnTo>
                <a:lnTo>
                  <a:pt x="799" y="683"/>
                </a:lnTo>
                <a:lnTo>
                  <a:pt x="774" y="713"/>
                </a:lnTo>
                <a:lnTo>
                  <a:pt x="748" y="748"/>
                </a:lnTo>
                <a:lnTo>
                  <a:pt x="713" y="774"/>
                </a:lnTo>
                <a:lnTo>
                  <a:pt x="677" y="799"/>
                </a:lnTo>
                <a:lnTo>
                  <a:pt x="641" y="825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79" y="871"/>
                </a:lnTo>
                <a:lnTo>
                  <a:pt x="438" y="876"/>
                </a:lnTo>
                <a:close/>
                <a:moveTo>
                  <a:pt x="438" y="250"/>
                </a:moveTo>
                <a:lnTo>
                  <a:pt x="397" y="255"/>
                </a:lnTo>
                <a:lnTo>
                  <a:pt x="362" y="265"/>
                </a:lnTo>
                <a:lnTo>
                  <a:pt x="331" y="285"/>
                </a:lnTo>
                <a:lnTo>
                  <a:pt x="306" y="306"/>
                </a:lnTo>
                <a:lnTo>
                  <a:pt x="280" y="336"/>
                </a:lnTo>
                <a:lnTo>
                  <a:pt x="265" y="367"/>
                </a:lnTo>
                <a:lnTo>
                  <a:pt x="254" y="402"/>
                </a:lnTo>
                <a:lnTo>
                  <a:pt x="250" y="438"/>
                </a:lnTo>
                <a:lnTo>
                  <a:pt x="254" y="474"/>
                </a:lnTo>
                <a:lnTo>
                  <a:pt x="265" y="510"/>
                </a:lnTo>
                <a:lnTo>
                  <a:pt x="280" y="545"/>
                </a:lnTo>
                <a:lnTo>
                  <a:pt x="306" y="570"/>
                </a:lnTo>
                <a:lnTo>
                  <a:pt x="331" y="596"/>
                </a:lnTo>
                <a:lnTo>
                  <a:pt x="362" y="611"/>
                </a:lnTo>
                <a:lnTo>
                  <a:pt x="397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6"/>
                </a:lnTo>
                <a:lnTo>
                  <a:pt x="570" y="570"/>
                </a:lnTo>
                <a:lnTo>
                  <a:pt x="591" y="540"/>
                </a:lnTo>
                <a:lnTo>
                  <a:pt x="611" y="510"/>
                </a:lnTo>
                <a:lnTo>
                  <a:pt x="621" y="474"/>
                </a:lnTo>
                <a:lnTo>
                  <a:pt x="626" y="438"/>
                </a:lnTo>
                <a:lnTo>
                  <a:pt x="621" y="402"/>
                </a:lnTo>
                <a:lnTo>
                  <a:pt x="611" y="367"/>
                </a:lnTo>
                <a:lnTo>
                  <a:pt x="591" y="336"/>
                </a:lnTo>
                <a:lnTo>
                  <a:pt x="570" y="306"/>
                </a:lnTo>
                <a:lnTo>
                  <a:pt x="539" y="281"/>
                </a:lnTo>
                <a:lnTo>
                  <a:pt x="509" y="265"/>
                </a:lnTo>
                <a:lnTo>
                  <a:pt x="473" y="255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Freeform 48"/>
          <p:cNvSpPr>
            <a:spLocks noChangeArrowheads="1"/>
          </p:cNvSpPr>
          <p:nvPr/>
        </p:nvSpPr>
        <p:spPr bwMode="auto">
          <a:xfrm>
            <a:off x="9163013" y="3370949"/>
            <a:ext cx="597386" cy="597386"/>
          </a:xfrm>
          <a:custGeom>
            <a:avLst/>
            <a:gdLst>
              <a:gd name="T0" fmla="*/ 392 w 876"/>
              <a:gd name="T1" fmla="*/ 871 h 876"/>
              <a:gd name="T2" fmla="*/ 305 w 876"/>
              <a:gd name="T3" fmla="*/ 855 h 876"/>
              <a:gd name="T4" fmla="*/ 229 w 876"/>
              <a:gd name="T5" fmla="*/ 819 h 876"/>
              <a:gd name="T6" fmla="*/ 157 w 876"/>
              <a:gd name="T7" fmla="*/ 774 h 876"/>
              <a:gd name="T8" fmla="*/ 101 w 876"/>
              <a:gd name="T9" fmla="*/ 713 h 876"/>
              <a:gd name="T10" fmla="*/ 50 w 876"/>
              <a:gd name="T11" fmla="*/ 646 h 876"/>
              <a:gd name="T12" fmla="*/ 20 w 876"/>
              <a:gd name="T13" fmla="*/ 565 h 876"/>
              <a:gd name="T14" fmla="*/ 5 w 876"/>
              <a:gd name="T15" fmla="*/ 484 h 876"/>
              <a:gd name="T16" fmla="*/ 5 w 876"/>
              <a:gd name="T17" fmla="*/ 392 h 876"/>
              <a:gd name="T18" fmla="*/ 20 w 876"/>
              <a:gd name="T19" fmla="*/ 305 h 876"/>
              <a:gd name="T20" fmla="*/ 50 w 876"/>
              <a:gd name="T21" fmla="*/ 229 h 876"/>
              <a:gd name="T22" fmla="*/ 101 w 876"/>
              <a:gd name="T23" fmla="*/ 158 h 876"/>
              <a:gd name="T24" fmla="*/ 157 w 876"/>
              <a:gd name="T25" fmla="*/ 102 h 876"/>
              <a:gd name="T26" fmla="*/ 229 w 876"/>
              <a:gd name="T27" fmla="*/ 51 h 876"/>
              <a:gd name="T28" fmla="*/ 305 w 876"/>
              <a:gd name="T29" fmla="*/ 20 h 876"/>
              <a:gd name="T30" fmla="*/ 392 w 876"/>
              <a:gd name="T31" fmla="*/ 0 h 876"/>
              <a:gd name="T32" fmla="*/ 483 w 876"/>
              <a:gd name="T33" fmla="*/ 0 h 876"/>
              <a:gd name="T34" fmla="*/ 565 w 876"/>
              <a:gd name="T35" fmla="*/ 20 h 876"/>
              <a:gd name="T36" fmla="*/ 646 w 876"/>
              <a:gd name="T37" fmla="*/ 51 h 876"/>
              <a:gd name="T38" fmla="*/ 718 w 876"/>
              <a:gd name="T39" fmla="*/ 102 h 876"/>
              <a:gd name="T40" fmla="*/ 774 w 876"/>
              <a:gd name="T41" fmla="*/ 158 h 876"/>
              <a:gd name="T42" fmla="*/ 819 w 876"/>
              <a:gd name="T43" fmla="*/ 229 h 876"/>
              <a:gd name="T44" fmla="*/ 855 w 876"/>
              <a:gd name="T45" fmla="*/ 305 h 876"/>
              <a:gd name="T46" fmla="*/ 870 w 876"/>
              <a:gd name="T47" fmla="*/ 392 h 876"/>
              <a:gd name="T48" fmla="*/ 870 w 876"/>
              <a:gd name="T49" fmla="*/ 484 h 876"/>
              <a:gd name="T50" fmla="*/ 855 w 876"/>
              <a:gd name="T51" fmla="*/ 565 h 876"/>
              <a:gd name="T52" fmla="*/ 819 w 876"/>
              <a:gd name="T53" fmla="*/ 646 h 876"/>
              <a:gd name="T54" fmla="*/ 774 w 876"/>
              <a:gd name="T55" fmla="*/ 713 h 876"/>
              <a:gd name="T56" fmla="*/ 718 w 876"/>
              <a:gd name="T57" fmla="*/ 774 h 876"/>
              <a:gd name="T58" fmla="*/ 646 w 876"/>
              <a:gd name="T59" fmla="*/ 819 h 876"/>
              <a:gd name="T60" fmla="*/ 565 w 876"/>
              <a:gd name="T61" fmla="*/ 855 h 876"/>
              <a:gd name="T62" fmla="*/ 483 w 876"/>
              <a:gd name="T63" fmla="*/ 871 h 876"/>
              <a:gd name="T64" fmla="*/ 438 w 876"/>
              <a:gd name="T65" fmla="*/ 249 h 876"/>
              <a:gd name="T66" fmla="*/ 366 w 876"/>
              <a:gd name="T67" fmla="*/ 265 h 876"/>
              <a:gd name="T68" fmla="*/ 305 w 876"/>
              <a:gd name="T69" fmla="*/ 305 h 876"/>
              <a:gd name="T70" fmla="*/ 265 w 876"/>
              <a:gd name="T71" fmla="*/ 367 h 876"/>
              <a:gd name="T72" fmla="*/ 249 w 876"/>
              <a:gd name="T73" fmla="*/ 438 h 876"/>
              <a:gd name="T74" fmla="*/ 265 w 876"/>
              <a:gd name="T75" fmla="*/ 509 h 876"/>
              <a:gd name="T76" fmla="*/ 305 w 876"/>
              <a:gd name="T77" fmla="*/ 570 h 876"/>
              <a:gd name="T78" fmla="*/ 366 w 876"/>
              <a:gd name="T79" fmla="*/ 611 h 876"/>
              <a:gd name="T80" fmla="*/ 438 w 876"/>
              <a:gd name="T81" fmla="*/ 626 h 876"/>
              <a:gd name="T82" fmla="*/ 509 w 876"/>
              <a:gd name="T83" fmla="*/ 611 h 876"/>
              <a:gd name="T84" fmla="*/ 570 w 876"/>
              <a:gd name="T85" fmla="*/ 570 h 876"/>
              <a:gd name="T86" fmla="*/ 610 w 876"/>
              <a:gd name="T87" fmla="*/ 509 h 876"/>
              <a:gd name="T88" fmla="*/ 626 w 876"/>
              <a:gd name="T89" fmla="*/ 438 h 876"/>
              <a:gd name="T90" fmla="*/ 610 w 876"/>
              <a:gd name="T91" fmla="*/ 361 h 876"/>
              <a:gd name="T92" fmla="*/ 570 w 876"/>
              <a:gd name="T93" fmla="*/ 305 h 876"/>
              <a:gd name="T94" fmla="*/ 509 w 876"/>
              <a:gd name="T95" fmla="*/ 265 h 876"/>
              <a:gd name="T96" fmla="*/ 438 w 876"/>
              <a:gd name="T97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6">
                <a:moveTo>
                  <a:pt x="438" y="875"/>
                </a:moveTo>
                <a:lnTo>
                  <a:pt x="392" y="871"/>
                </a:lnTo>
                <a:lnTo>
                  <a:pt x="351" y="866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4"/>
                </a:lnTo>
                <a:lnTo>
                  <a:pt x="127" y="743"/>
                </a:lnTo>
                <a:lnTo>
                  <a:pt x="101" y="713"/>
                </a:lnTo>
                <a:lnTo>
                  <a:pt x="76" y="682"/>
                </a:lnTo>
                <a:lnTo>
                  <a:pt x="50" y="646"/>
                </a:lnTo>
                <a:lnTo>
                  <a:pt x="35" y="606"/>
                </a:lnTo>
                <a:lnTo>
                  <a:pt x="20" y="565"/>
                </a:lnTo>
                <a:lnTo>
                  <a:pt x="9" y="525"/>
                </a:lnTo>
                <a:lnTo>
                  <a:pt x="5" y="484"/>
                </a:lnTo>
                <a:lnTo>
                  <a:pt x="0" y="438"/>
                </a:lnTo>
                <a:lnTo>
                  <a:pt x="5" y="392"/>
                </a:lnTo>
                <a:lnTo>
                  <a:pt x="9" y="352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4"/>
                </a:lnTo>
                <a:lnTo>
                  <a:pt x="101" y="158"/>
                </a:lnTo>
                <a:lnTo>
                  <a:pt x="127" y="128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0"/>
                </a:lnTo>
                <a:lnTo>
                  <a:pt x="351" y="11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1"/>
                </a:lnTo>
                <a:lnTo>
                  <a:pt x="565" y="20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8"/>
                </a:lnTo>
                <a:lnTo>
                  <a:pt x="774" y="158"/>
                </a:lnTo>
                <a:lnTo>
                  <a:pt x="799" y="194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84"/>
                </a:lnTo>
                <a:lnTo>
                  <a:pt x="866" y="525"/>
                </a:lnTo>
                <a:lnTo>
                  <a:pt x="855" y="565"/>
                </a:lnTo>
                <a:lnTo>
                  <a:pt x="840" y="606"/>
                </a:lnTo>
                <a:lnTo>
                  <a:pt x="819" y="646"/>
                </a:lnTo>
                <a:lnTo>
                  <a:pt x="799" y="682"/>
                </a:lnTo>
                <a:lnTo>
                  <a:pt x="774" y="713"/>
                </a:lnTo>
                <a:lnTo>
                  <a:pt x="748" y="743"/>
                </a:lnTo>
                <a:lnTo>
                  <a:pt x="718" y="774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6"/>
                </a:lnTo>
                <a:lnTo>
                  <a:pt x="483" y="871"/>
                </a:lnTo>
                <a:lnTo>
                  <a:pt x="438" y="875"/>
                </a:lnTo>
                <a:close/>
                <a:moveTo>
                  <a:pt x="438" y="249"/>
                </a:moveTo>
                <a:lnTo>
                  <a:pt x="402" y="255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7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40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40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5"/>
                </a:lnTo>
                <a:lnTo>
                  <a:pt x="438" y="249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" name="Freeform 49"/>
          <p:cNvSpPr>
            <a:spLocks noChangeArrowheads="1"/>
          </p:cNvSpPr>
          <p:nvPr/>
        </p:nvSpPr>
        <p:spPr bwMode="auto">
          <a:xfrm>
            <a:off x="9163013" y="3669643"/>
            <a:ext cx="168958" cy="1366748"/>
          </a:xfrm>
          <a:custGeom>
            <a:avLst/>
            <a:gdLst>
              <a:gd name="T0" fmla="*/ 249 w 250"/>
              <a:gd name="T1" fmla="*/ 2000 h 2001"/>
              <a:gd name="T2" fmla="*/ 0 w 250"/>
              <a:gd name="T3" fmla="*/ 2000 h 2001"/>
              <a:gd name="T4" fmla="*/ 0 w 250"/>
              <a:gd name="T5" fmla="*/ 0 h 2001"/>
              <a:gd name="T6" fmla="*/ 249 w 250"/>
              <a:gd name="T7" fmla="*/ 0 h 2001"/>
              <a:gd name="T8" fmla="*/ 249 w 250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01">
                <a:moveTo>
                  <a:pt x="249" y="2000"/>
                </a:moveTo>
                <a:lnTo>
                  <a:pt x="0" y="2000"/>
                </a:lnTo>
                <a:lnTo>
                  <a:pt x="0" y="0"/>
                </a:lnTo>
                <a:lnTo>
                  <a:pt x="249" y="0"/>
                </a:lnTo>
                <a:lnTo>
                  <a:pt x="249" y="2000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Freeform 50"/>
          <p:cNvSpPr>
            <a:spLocks noChangeArrowheads="1"/>
          </p:cNvSpPr>
          <p:nvPr/>
        </p:nvSpPr>
        <p:spPr bwMode="auto">
          <a:xfrm>
            <a:off x="9591441" y="3632200"/>
            <a:ext cx="168958" cy="3225800"/>
          </a:xfrm>
          <a:custGeom>
            <a:avLst/>
            <a:gdLst>
              <a:gd name="T0" fmla="*/ 249 w 250"/>
              <a:gd name="T1" fmla="*/ 6336 h 6337"/>
              <a:gd name="T2" fmla="*/ 0 w 250"/>
              <a:gd name="T3" fmla="*/ 6336 h 6337"/>
              <a:gd name="T4" fmla="*/ 0 w 250"/>
              <a:gd name="T5" fmla="*/ 0 h 6337"/>
              <a:gd name="T6" fmla="*/ 249 w 250"/>
              <a:gd name="T7" fmla="*/ 0 h 6337"/>
              <a:gd name="T8" fmla="*/ 249 w 250"/>
              <a:gd name="T9" fmla="*/ 6336 h 6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337">
                <a:moveTo>
                  <a:pt x="249" y="6336"/>
                </a:moveTo>
                <a:lnTo>
                  <a:pt x="0" y="6336"/>
                </a:lnTo>
                <a:lnTo>
                  <a:pt x="0" y="0"/>
                </a:lnTo>
                <a:lnTo>
                  <a:pt x="249" y="0"/>
                </a:lnTo>
                <a:lnTo>
                  <a:pt x="249" y="6336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Freeform 51"/>
          <p:cNvSpPr>
            <a:spLocks noChangeArrowheads="1"/>
          </p:cNvSpPr>
          <p:nvPr/>
        </p:nvSpPr>
        <p:spPr bwMode="auto">
          <a:xfrm>
            <a:off x="11299123" y="3920061"/>
            <a:ext cx="168958" cy="1918878"/>
          </a:xfrm>
          <a:custGeom>
            <a:avLst/>
            <a:gdLst>
              <a:gd name="T0" fmla="*/ 249 w 250"/>
              <a:gd name="T1" fmla="*/ 2810 h 2811"/>
              <a:gd name="T2" fmla="*/ 244 w 250"/>
              <a:gd name="T3" fmla="*/ 2748 h 2811"/>
              <a:gd name="T4" fmla="*/ 224 w 250"/>
              <a:gd name="T5" fmla="*/ 2692 h 2811"/>
              <a:gd name="T6" fmla="*/ 203 w 250"/>
              <a:gd name="T7" fmla="*/ 2637 h 2811"/>
              <a:gd name="T8" fmla="*/ 173 w 250"/>
              <a:gd name="T9" fmla="*/ 2586 h 2811"/>
              <a:gd name="T10" fmla="*/ 137 w 250"/>
              <a:gd name="T11" fmla="*/ 2540 h 2811"/>
              <a:gd name="T12" fmla="*/ 96 w 250"/>
              <a:gd name="T13" fmla="*/ 2499 h 2811"/>
              <a:gd name="T14" fmla="*/ 50 w 250"/>
              <a:gd name="T15" fmla="*/ 2469 h 2811"/>
              <a:gd name="T16" fmla="*/ 0 w 250"/>
              <a:gd name="T17" fmla="*/ 2438 h 2811"/>
              <a:gd name="T18" fmla="*/ 0 w 250"/>
              <a:gd name="T19" fmla="*/ 2438 h 2811"/>
              <a:gd name="T20" fmla="*/ 0 w 250"/>
              <a:gd name="T21" fmla="*/ 0 h 2811"/>
              <a:gd name="T22" fmla="*/ 249 w 250"/>
              <a:gd name="T23" fmla="*/ 0 h 2811"/>
              <a:gd name="T24" fmla="*/ 249 w 250"/>
              <a:gd name="T25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811">
                <a:moveTo>
                  <a:pt x="249" y="2810"/>
                </a:moveTo>
                <a:lnTo>
                  <a:pt x="244" y="2748"/>
                </a:lnTo>
                <a:lnTo>
                  <a:pt x="224" y="2692"/>
                </a:lnTo>
                <a:lnTo>
                  <a:pt x="203" y="2637"/>
                </a:lnTo>
                <a:lnTo>
                  <a:pt x="173" y="2586"/>
                </a:lnTo>
                <a:lnTo>
                  <a:pt x="137" y="2540"/>
                </a:lnTo>
                <a:lnTo>
                  <a:pt x="96" y="2499"/>
                </a:lnTo>
                <a:lnTo>
                  <a:pt x="50" y="2469"/>
                </a:lnTo>
                <a:lnTo>
                  <a:pt x="0" y="2438"/>
                </a:lnTo>
                <a:lnTo>
                  <a:pt x="0" y="2438"/>
                </a:lnTo>
                <a:lnTo>
                  <a:pt x="0" y="0"/>
                </a:lnTo>
                <a:lnTo>
                  <a:pt x="249" y="0"/>
                </a:lnTo>
                <a:lnTo>
                  <a:pt x="249" y="281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Freeform 52"/>
          <p:cNvSpPr>
            <a:spLocks noChangeArrowheads="1"/>
          </p:cNvSpPr>
          <p:nvPr/>
        </p:nvSpPr>
        <p:spPr bwMode="auto">
          <a:xfrm>
            <a:off x="11299123" y="4733959"/>
            <a:ext cx="168958" cy="2124041"/>
          </a:xfrm>
          <a:custGeom>
            <a:avLst/>
            <a:gdLst>
              <a:gd name="T0" fmla="*/ 0 w 250"/>
              <a:gd name="T1" fmla="*/ 367 h 3111"/>
              <a:gd name="T2" fmla="*/ 50 w 250"/>
              <a:gd name="T3" fmla="*/ 341 h 3111"/>
              <a:gd name="T4" fmla="*/ 96 w 250"/>
              <a:gd name="T5" fmla="*/ 306 h 3111"/>
              <a:gd name="T6" fmla="*/ 137 w 250"/>
              <a:gd name="T7" fmla="*/ 265 h 3111"/>
              <a:gd name="T8" fmla="*/ 173 w 250"/>
              <a:gd name="T9" fmla="*/ 220 h 3111"/>
              <a:gd name="T10" fmla="*/ 203 w 250"/>
              <a:gd name="T11" fmla="*/ 168 h 3111"/>
              <a:gd name="T12" fmla="*/ 224 w 250"/>
              <a:gd name="T13" fmla="*/ 117 h 3111"/>
              <a:gd name="T14" fmla="*/ 244 w 250"/>
              <a:gd name="T15" fmla="*/ 56 h 3111"/>
              <a:gd name="T16" fmla="*/ 249 w 250"/>
              <a:gd name="T17" fmla="*/ 0 h 3111"/>
              <a:gd name="T18" fmla="*/ 249 w 250"/>
              <a:gd name="T19" fmla="*/ 0 h 3111"/>
              <a:gd name="T20" fmla="*/ 249 w 250"/>
              <a:gd name="T21" fmla="*/ 3110 h 3111"/>
              <a:gd name="T22" fmla="*/ 0 w 250"/>
              <a:gd name="T23" fmla="*/ 3110 h 3111"/>
              <a:gd name="T24" fmla="*/ 0 w 250"/>
              <a:gd name="T25" fmla="*/ 36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3111">
                <a:moveTo>
                  <a:pt x="0" y="367"/>
                </a:moveTo>
                <a:lnTo>
                  <a:pt x="50" y="341"/>
                </a:lnTo>
                <a:lnTo>
                  <a:pt x="96" y="306"/>
                </a:lnTo>
                <a:lnTo>
                  <a:pt x="137" y="265"/>
                </a:lnTo>
                <a:lnTo>
                  <a:pt x="173" y="220"/>
                </a:lnTo>
                <a:lnTo>
                  <a:pt x="203" y="168"/>
                </a:lnTo>
                <a:lnTo>
                  <a:pt x="224" y="117"/>
                </a:lnTo>
                <a:lnTo>
                  <a:pt x="244" y="56"/>
                </a:lnTo>
                <a:lnTo>
                  <a:pt x="249" y="0"/>
                </a:lnTo>
                <a:lnTo>
                  <a:pt x="249" y="0"/>
                </a:lnTo>
                <a:lnTo>
                  <a:pt x="249" y="3110"/>
                </a:lnTo>
                <a:lnTo>
                  <a:pt x="0" y="3110"/>
                </a:lnTo>
                <a:lnTo>
                  <a:pt x="0" y="367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Freeform 53"/>
          <p:cNvSpPr>
            <a:spLocks noChangeArrowheads="1"/>
          </p:cNvSpPr>
          <p:nvPr/>
        </p:nvSpPr>
        <p:spPr bwMode="auto">
          <a:xfrm>
            <a:off x="10870694" y="5046134"/>
            <a:ext cx="168958" cy="1845734"/>
          </a:xfrm>
          <a:custGeom>
            <a:avLst/>
            <a:gdLst>
              <a:gd name="T0" fmla="*/ 5 w 251"/>
              <a:gd name="T1" fmla="*/ 1201 h 4337"/>
              <a:gd name="T2" fmla="*/ 5 w 251"/>
              <a:gd name="T3" fmla="*/ 1262 h 4337"/>
              <a:gd name="T4" fmla="*/ 20 w 251"/>
              <a:gd name="T5" fmla="*/ 1323 h 4337"/>
              <a:gd name="T6" fmla="*/ 41 w 251"/>
              <a:gd name="T7" fmla="*/ 1379 h 4337"/>
              <a:gd name="T8" fmla="*/ 71 w 251"/>
              <a:gd name="T9" fmla="*/ 1435 h 4337"/>
              <a:gd name="T10" fmla="*/ 107 w 251"/>
              <a:gd name="T11" fmla="*/ 1481 h 4337"/>
              <a:gd name="T12" fmla="*/ 153 w 251"/>
              <a:gd name="T13" fmla="*/ 1527 h 4337"/>
              <a:gd name="T14" fmla="*/ 199 w 251"/>
              <a:gd name="T15" fmla="*/ 1563 h 4337"/>
              <a:gd name="T16" fmla="*/ 250 w 251"/>
              <a:gd name="T17" fmla="*/ 1593 h 4337"/>
              <a:gd name="T18" fmla="*/ 250 w 251"/>
              <a:gd name="T19" fmla="*/ 1593 h 4337"/>
              <a:gd name="T20" fmla="*/ 250 w 251"/>
              <a:gd name="T21" fmla="*/ 4336 h 4337"/>
              <a:gd name="T22" fmla="*/ 0 w 251"/>
              <a:gd name="T23" fmla="*/ 4336 h 4337"/>
              <a:gd name="T24" fmla="*/ 0 w 251"/>
              <a:gd name="T25" fmla="*/ 0 h 4337"/>
              <a:gd name="T26" fmla="*/ 250 w 251"/>
              <a:gd name="T27" fmla="*/ 0 h 4337"/>
              <a:gd name="T28" fmla="*/ 250 w 251"/>
              <a:gd name="T29" fmla="*/ 804 h 4337"/>
              <a:gd name="T30" fmla="*/ 199 w 251"/>
              <a:gd name="T31" fmla="*/ 835 h 4337"/>
              <a:gd name="T32" fmla="*/ 153 w 251"/>
              <a:gd name="T33" fmla="*/ 870 h 4337"/>
              <a:gd name="T34" fmla="*/ 107 w 251"/>
              <a:gd name="T35" fmla="*/ 916 h 4337"/>
              <a:gd name="T36" fmla="*/ 71 w 251"/>
              <a:gd name="T37" fmla="*/ 962 h 4337"/>
              <a:gd name="T38" fmla="*/ 41 w 251"/>
              <a:gd name="T39" fmla="*/ 1018 h 4337"/>
              <a:gd name="T40" fmla="*/ 20 w 251"/>
              <a:gd name="T41" fmla="*/ 1074 h 4337"/>
              <a:gd name="T42" fmla="*/ 5 w 251"/>
              <a:gd name="T43" fmla="*/ 1135 h 4337"/>
              <a:gd name="T44" fmla="*/ 5 w 251"/>
              <a:gd name="T45" fmla="*/ 1201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" h="4337">
                <a:moveTo>
                  <a:pt x="5" y="1201"/>
                </a:moveTo>
                <a:lnTo>
                  <a:pt x="5" y="1262"/>
                </a:lnTo>
                <a:lnTo>
                  <a:pt x="20" y="1323"/>
                </a:lnTo>
                <a:lnTo>
                  <a:pt x="41" y="1379"/>
                </a:lnTo>
                <a:lnTo>
                  <a:pt x="71" y="1435"/>
                </a:lnTo>
                <a:lnTo>
                  <a:pt x="107" y="1481"/>
                </a:lnTo>
                <a:lnTo>
                  <a:pt x="153" y="1527"/>
                </a:lnTo>
                <a:lnTo>
                  <a:pt x="199" y="1563"/>
                </a:lnTo>
                <a:lnTo>
                  <a:pt x="250" y="1593"/>
                </a:lnTo>
                <a:lnTo>
                  <a:pt x="250" y="1593"/>
                </a:ln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804"/>
                </a:lnTo>
                <a:lnTo>
                  <a:pt x="199" y="835"/>
                </a:lnTo>
                <a:lnTo>
                  <a:pt x="153" y="870"/>
                </a:lnTo>
                <a:lnTo>
                  <a:pt x="107" y="916"/>
                </a:lnTo>
                <a:lnTo>
                  <a:pt x="71" y="962"/>
                </a:lnTo>
                <a:lnTo>
                  <a:pt x="41" y="1018"/>
                </a:lnTo>
                <a:lnTo>
                  <a:pt x="20" y="1074"/>
                </a:lnTo>
                <a:lnTo>
                  <a:pt x="5" y="1135"/>
                </a:lnTo>
                <a:lnTo>
                  <a:pt x="5" y="120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Freeform 54"/>
          <p:cNvSpPr>
            <a:spLocks noChangeArrowheads="1"/>
          </p:cNvSpPr>
          <p:nvPr/>
        </p:nvSpPr>
        <p:spPr bwMode="auto">
          <a:xfrm>
            <a:off x="11042668" y="5256566"/>
            <a:ext cx="256455" cy="594370"/>
          </a:xfrm>
          <a:custGeom>
            <a:avLst/>
            <a:gdLst>
              <a:gd name="T0" fmla="*/ 188 w 378"/>
              <a:gd name="T1" fmla="*/ 250 h 872"/>
              <a:gd name="T2" fmla="*/ 152 w 378"/>
              <a:gd name="T3" fmla="*/ 255 h 872"/>
              <a:gd name="T4" fmla="*/ 117 w 378"/>
              <a:gd name="T5" fmla="*/ 265 h 872"/>
              <a:gd name="T6" fmla="*/ 86 w 378"/>
              <a:gd name="T7" fmla="*/ 280 h 872"/>
              <a:gd name="T8" fmla="*/ 56 w 378"/>
              <a:gd name="T9" fmla="*/ 306 h 872"/>
              <a:gd name="T10" fmla="*/ 35 w 378"/>
              <a:gd name="T11" fmla="*/ 331 h 872"/>
              <a:gd name="T12" fmla="*/ 20 w 378"/>
              <a:gd name="T13" fmla="*/ 362 h 872"/>
              <a:gd name="T14" fmla="*/ 5 w 378"/>
              <a:gd name="T15" fmla="*/ 398 h 872"/>
              <a:gd name="T16" fmla="*/ 5 w 378"/>
              <a:gd name="T17" fmla="*/ 438 h 872"/>
              <a:gd name="T18" fmla="*/ 5 w 378"/>
              <a:gd name="T19" fmla="*/ 438 h 872"/>
              <a:gd name="T20" fmla="*/ 5 w 378"/>
              <a:gd name="T21" fmla="*/ 474 h 872"/>
              <a:gd name="T22" fmla="*/ 20 w 378"/>
              <a:gd name="T23" fmla="*/ 509 h 872"/>
              <a:gd name="T24" fmla="*/ 35 w 378"/>
              <a:gd name="T25" fmla="*/ 540 h 872"/>
              <a:gd name="T26" fmla="*/ 56 w 378"/>
              <a:gd name="T27" fmla="*/ 571 h 872"/>
              <a:gd name="T28" fmla="*/ 86 w 378"/>
              <a:gd name="T29" fmla="*/ 591 h 872"/>
              <a:gd name="T30" fmla="*/ 117 w 378"/>
              <a:gd name="T31" fmla="*/ 611 h 872"/>
              <a:gd name="T32" fmla="*/ 152 w 378"/>
              <a:gd name="T33" fmla="*/ 621 h 872"/>
              <a:gd name="T34" fmla="*/ 188 w 378"/>
              <a:gd name="T35" fmla="*/ 621 h 872"/>
              <a:gd name="T36" fmla="*/ 188 w 378"/>
              <a:gd name="T37" fmla="*/ 621 h 872"/>
              <a:gd name="T38" fmla="*/ 229 w 378"/>
              <a:gd name="T39" fmla="*/ 621 h 872"/>
              <a:gd name="T40" fmla="*/ 259 w 378"/>
              <a:gd name="T41" fmla="*/ 611 h 872"/>
              <a:gd name="T42" fmla="*/ 290 w 378"/>
              <a:gd name="T43" fmla="*/ 596 h 872"/>
              <a:gd name="T44" fmla="*/ 321 w 378"/>
              <a:gd name="T45" fmla="*/ 571 h 872"/>
              <a:gd name="T46" fmla="*/ 341 w 378"/>
              <a:gd name="T47" fmla="*/ 545 h 872"/>
              <a:gd name="T48" fmla="*/ 356 w 378"/>
              <a:gd name="T49" fmla="*/ 519 h 872"/>
              <a:gd name="T50" fmla="*/ 371 w 378"/>
              <a:gd name="T51" fmla="*/ 484 h 872"/>
              <a:gd name="T52" fmla="*/ 377 w 378"/>
              <a:gd name="T53" fmla="*/ 448 h 872"/>
              <a:gd name="T54" fmla="*/ 377 w 378"/>
              <a:gd name="T55" fmla="*/ 448 h 872"/>
              <a:gd name="T56" fmla="*/ 377 w 378"/>
              <a:gd name="T57" fmla="*/ 830 h 872"/>
              <a:gd name="T58" fmla="*/ 330 w 378"/>
              <a:gd name="T59" fmla="*/ 850 h 872"/>
              <a:gd name="T60" fmla="*/ 285 w 378"/>
              <a:gd name="T61" fmla="*/ 860 h 872"/>
              <a:gd name="T62" fmla="*/ 239 w 378"/>
              <a:gd name="T63" fmla="*/ 871 h 872"/>
              <a:gd name="T64" fmla="*/ 188 w 378"/>
              <a:gd name="T65" fmla="*/ 871 h 872"/>
              <a:gd name="T66" fmla="*/ 188 w 378"/>
              <a:gd name="T67" fmla="*/ 871 h 872"/>
              <a:gd name="T68" fmla="*/ 142 w 378"/>
              <a:gd name="T69" fmla="*/ 871 h 872"/>
              <a:gd name="T70" fmla="*/ 91 w 378"/>
              <a:gd name="T71" fmla="*/ 860 h 872"/>
              <a:gd name="T72" fmla="*/ 45 w 378"/>
              <a:gd name="T73" fmla="*/ 850 h 872"/>
              <a:gd name="T74" fmla="*/ 0 w 378"/>
              <a:gd name="T75" fmla="*/ 830 h 872"/>
              <a:gd name="T76" fmla="*/ 0 w 378"/>
              <a:gd name="T77" fmla="*/ 830 h 872"/>
              <a:gd name="T78" fmla="*/ 0 w 378"/>
              <a:gd name="T79" fmla="*/ 41 h 872"/>
              <a:gd name="T80" fmla="*/ 45 w 378"/>
              <a:gd name="T81" fmla="*/ 26 h 872"/>
              <a:gd name="T82" fmla="*/ 91 w 378"/>
              <a:gd name="T83" fmla="*/ 11 h 872"/>
              <a:gd name="T84" fmla="*/ 142 w 378"/>
              <a:gd name="T85" fmla="*/ 0 h 872"/>
              <a:gd name="T86" fmla="*/ 188 w 378"/>
              <a:gd name="T87" fmla="*/ 0 h 872"/>
              <a:gd name="T88" fmla="*/ 188 w 378"/>
              <a:gd name="T89" fmla="*/ 0 h 872"/>
              <a:gd name="T90" fmla="*/ 239 w 378"/>
              <a:gd name="T91" fmla="*/ 0 h 872"/>
              <a:gd name="T92" fmla="*/ 285 w 378"/>
              <a:gd name="T93" fmla="*/ 11 h 872"/>
              <a:gd name="T94" fmla="*/ 330 w 378"/>
              <a:gd name="T95" fmla="*/ 26 h 872"/>
              <a:gd name="T96" fmla="*/ 377 w 378"/>
              <a:gd name="T97" fmla="*/ 41 h 872"/>
              <a:gd name="T98" fmla="*/ 377 w 378"/>
              <a:gd name="T99" fmla="*/ 41 h 872"/>
              <a:gd name="T100" fmla="*/ 377 w 378"/>
              <a:gd name="T101" fmla="*/ 423 h 872"/>
              <a:gd name="T102" fmla="*/ 371 w 378"/>
              <a:gd name="T103" fmla="*/ 387 h 872"/>
              <a:gd name="T104" fmla="*/ 356 w 378"/>
              <a:gd name="T105" fmla="*/ 357 h 872"/>
              <a:gd name="T106" fmla="*/ 341 w 378"/>
              <a:gd name="T107" fmla="*/ 326 h 872"/>
              <a:gd name="T108" fmla="*/ 321 w 378"/>
              <a:gd name="T109" fmla="*/ 301 h 872"/>
              <a:gd name="T110" fmla="*/ 290 w 378"/>
              <a:gd name="T111" fmla="*/ 280 h 872"/>
              <a:gd name="T112" fmla="*/ 259 w 378"/>
              <a:gd name="T113" fmla="*/ 265 h 872"/>
              <a:gd name="T114" fmla="*/ 229 w 378"/>
              <a:gd name="T115" fmla="*/ 255 h 872"/>
              <a:gd name="T116" fmla="*/ 188 w 378"/>
              <a:gd name="T117" fmla="*/ 25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8" h="872">
                <a:moveTo>
                  <a:pt x="188" y="250"/>
                </a:moveTo>
                <a:lnTo>
                  <a:pt x="152" y="255"/>
                </a:lnTo>
                <a:lnTo>
                  <a:pt x="117" y="265"/>
                </a:lnTo>
                <a:lnTo>
                  <a:pt x="86" y="280"/>
                </a:lnTo>
                <a:lnTo>
                  <a:pt x="56" y="306"/>
                </a:lnTo>
                <a:lnTo>
                  <a:pt x="35" y="331"/>
                </a:lnTo>
                <a:lnTo>
                  <a:pt x="20" y="362"/>
                </a:lnTo>
                <a:lnTo>
                  <a:pt x="5" y="398"/>
                </a:lnTo>
                <a:lnTo>
                  <a:pt x="5" y="438"/>
                </a:lnTo>
                <a:lnTo>
                  <a:pt x="5" y="438"/>
                </a:lnTo>
                <a:lnTo>
                  <a:pt x="5" y="474"/>
                </a:lnTo>
                <a:lnTo>
                  <a:pt x="20" y="509"/>
                </a:lnTo>
                <a:lnTo>
                  <a:pt x="35" y="540"/>
                </a:lnTo>
                <a:lnTo>
                  <a:pt x="56" y="571"/>
                </a:lnTo>
                <a:lnTo>
                  <a:pt x="86" y="591"/>
                </a:lnTo>
                <a:lnTo>
                  <a:pt x="117" y="611"/>
                </a:lnTo>
                <a:lnTo>
                  <a:pt x="152" y="621"/>
                </a:lnTo>
                <a:lnTo>
                  <a:pt x="188" y="621"/>
                </a:lnTo>
                <a:lnTo>
                  <a:pt x="188" y="621"/>
                </a:lnTo>
                <a:lnTo>
                  <a:pt x="229" y="621"/>
                </a:lnTo>
                <a:lnTo>
                  <a:pt x="259" y="611"/>
                </a:lnTo>
                <a:lnTo>
                  <a:pt x="290" y="596"/>
                </a:lnTo>
                <a:lnTo>
                  <a:pt x="321" y="571"/>
                </a:lnTo>
                <a:lnTo>
                  <a:pt x="341" y="545"/>
                </a:lnTo>
                <a:lnTo>
                  <a:pt x="356" y="519"/>
                </a:lnTo>
                <a:lnTo>
                  <a:pt x="371" y="484"/>
                </a:lnTo>
                <a:lnTo>
                  <a:pt x="377" y="448"/>
                </a:lnTo>
                <a:lnTo>
                  <a:pt x="377" y="448"/>
                </a:lnTo>
                <a:lnTo>
                  <a:pt x="377" y="830"/>
                </a:lnTo>
                <a:lnTo>
                  <a:pt x="330" y="850"/>
                </a:lnTo>
                <a:lnTo>
                  <a:pt x="285" y="860"/>
                </a:lnTo>
                <a:lnTo>
                  <a:pt x="239" y="871"/>
                </a:lnTo>
                <a:lnTo>
                  <a:pt x="188" y="871"/>
                </a:lnTo>
                <a:lnTo>
                  <a:pt x="188" y="871"/>
                </a:lnTo>
                <a:lnTo>
                  <a:pt x="142" y="871"/>
                </a:lnTo>
                <a:lnTo>
                  <a:pt x="91" y="860"/>
                </a:lnTo>
                <a:lnTo>
                  <a:pt x="45" y="850"/>
                </a:lnTo>
                <a:lnTo>
                  <a:pt x="0" y="830"/>
                </a:lnTo>
                <a:lnTo>
                  <a:pt x="0" y="830"/>
                </a:lnTo>
                <a:lnTo>
                  <a:pt x="0" y="41"/>
                </a:lnTo>
                <a:lnTo>
                  <a:pt x="45" y="26"/>
                </a:lnTo>
                <a:lnTo>
                  <a:pt x="91" y="11"/>
                </a:lnTo>
                <a:lnTo>
                  <a:pt x="142" y="0"/>
                </a:lnTo>
                <a:lnTo>
                  <a:pt x="188" y="0"/>
                </a:lnTo>
                <a:lnTo>
                  <a:pt x="188" y="0"/>
                </a:lnTo>
                <a:lnTo>
                  <a:pt x="239" y="0"/>
                </a:lnTo>
                <a:lnTo>
                  <a:pt x="285" y="11"/>
                </a:lnTo>
                <a:lnTo>
                  <a:pt x="330" y="26"/>
                </a:lnTo>
                <a:lnTo>
                  <a:pt x="377" y="41"/>
                </a:lnTo>
                <a:lnTo>
                  <a:pt x="377" y="41"/>
                </a:lnTo>
                <a:lnTo>
                  <a:pt x="377" y="423"/>
                </a:lnTo>
                <a:lnTo>
                  <a:pt x="371" y="387"/>
                </a:lnTo>
                <a:lnTo>
                  <a:pt x="356" y="357"/>
                </a:lnTo>
                <a:lnTo>
                  <a:pt x="341" y="326"/>
                </a:lnTo>
                <a:lnTo>
                  <a:pt x="321" y="301"/>
                </a:lnTo>
                <a:lnTo>
                  <a:pt x="290" y="280"/>
                </a:lnTo>
                <a:lnTo>
                  <a:pt x="259" y="265"/>
                </a:lnTo>
                <a:lnTo>
                  <a:pt x="229" y="255"/>
                </a:lnTo>
                <a:lnTo>
                  <a:pt x="188" y="250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0873711" y="5283719"/>
            <a:ext cx="165942" cy="537044"/>
          </a:xfrm>
          <a:custGeom>
            <a:avLst/>
            <a:gdLst>
              <a:gd name="T0" fmla="*/ 0 w 246"/>
              <a:gd name="T1" fmla="*/ 397 h 790"/>
              <a:gd name="T2" fmla="*/ 0 w 246"/>
              <a:gd name="T3" fmla="*/ 331 h 790"/>
              <a:gd name="T4" fmla="*/ 15 w 246"/>
              <a:gd name="T5" fmla="*/ 270 h 790"/>
              <a:gd name="T6" fmla="*/ 36 w 246"/>
              <a:gd name="T7" fmla="*/ 214 h 790"/>
              <a:gd name="T8" fmla="*/ 66 w 246"/>
              <a:gd name="T9" fmla="*/ 158 h 790"/>
              <a:gd name="T10" fmla="*/ 102 w 246"/>
              <a:gd name="T11" fmla="*/ 112 h 790"/>
              <a:gd name="T12" fmla="*/ 148 w 246"/>
              <a:gd name="T13" fmla="*/ 66 h 790"/>
              <a:gd name="T14" fmla="*/ 194 w 246"/>
              <a:gd name="T15" fmla="*/ 31 h 790"/>
              <a:gd name="T16" fmla="*/ 245 w 246"/>
              <a:gd name="T17" fmla="*/ 0 h 790"/>
              <a:gd name="T18" fmla="*/ 245 w 246"/>
              <a:gd name="T19" fmla="*/ 0 h 790"/>
              <a:gd name="T20" fmla="*/ 245 w 246"/>
              <a:gd name="T21" fmla="*/ 789 h 790"/>
              <a:gd name="T22" fmla="*/ 194 w 246"/>
              <a:gd name="T23" fmla="*/ 759 h 790"/>
              <a:gd name="T24" fmla="*/ 148 w 246"/>
              <a:gd name="T25" fmla="*/ 723 h 790"/>
              <a:gd name="T26" fmla="*/ 102 w 246"/>
              <a:gd name="T27" fmla="*/ 677 h 790"/>
              <a:gd name="T28" fmla="*/ 66 w 246"/>
              <a:gd name="T29" fmla="*/ 631 h 790"/>
              <a:gd name="T30" fmla="*/ 36 w 246"/>
              <a:gd name="T31" fmla="*/ 575 h 790"/>
              <a:gd name="T32" fmla="*/ 15 w 246"/>
              <a:gd name="T33" fmla="*/ 519 h 790"/>
              <a:gd name="T34" fmla="*/ 0 w 246"/>
              <a:gd name="T35" fmla="*/ 458 h 790"/>
              <a:gd name="T36" fmla="*/ 0 w 246"/>
              <a:gd name="T37" fmla="*/ 39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790">
                <a:moveTo>
                  <a:pt x="0" y="397"/>
                </a:moveTo>
                <a:lnTo>
                  <a:pt x="0" y="331"/>
                </a:lnTo>
                <a:lnTo>
                  <a:pt x="15" y="270"/>
                </a:lnTo>
                <a:lnTo>
                  <a:pt x="36" y="214"/>
                </a:lnTo>
                <a:lnTo>
                  <a:pt x="66" y="158"/>
                </a:lnTo>
                <a:lnTo>
                  <a:pt x="102" y="112"/>
                </a:lnTo>
                <a:lnTo>
                  <a:pt x="148" y="66"/>
                </a:lnTo>
                <a:lnTo>
                  <a:pt x="194" y="31"/>
                </a:lnTo>
                <a:lnTo>
                  <a:pt x="245" y="0"/>
                </a:lnTo>
                <a:lnTo>
                  <a:pt x="245" y="0"/>
                </a:lnTo>
                <a:lnTo>
                  <a:pt x="245" y="789"/>
                </a:lnTo>
                <a:lnTo>
                  <a:pt x="194" y="759"/>
                </a:lnTo>
                <a:lnTo>
                  <a:pt x="148" y="723"/>
                </a:lnTo>
                <a:lnTo>
                  <a:pt x="102" y="677"/>
                </a:lnTo>
                <a:lnTo>
                  <a:pt x="66" y="631"/>
                </a:lnTo>
                <a:lnTo>
                  <a:pt x="36" y="575"/>
                </a:lnTo>
                <a:lnTo>
                  <a:pt x="15" y="519"/>
                </a:lnTo>
                <a:lnTo>
                  <a:pt x="0" y="458"/>
                </a:lnTo>
                <a:lnTo>
                  <a:pt x="0" y="39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1299123" y="5283719"/>
            <a:ext cx="168958" cy="537044"/>
          </a:xfrm>
          <a:custGeom>
            <a:avLst/>
            <a:gdLst>
              <a:gd name="T0" fmla="*/ 249 w 250"/>
              <a:gd name="T1" fmla="*/ 422 h 790"/>
              <a:gd name="T2" fmla="*/ 244 w 250"/>
              <a:gd name="T3" fmla="*/ 478 h 790"/>
              <a:gd name="T4" fmla="*/ 224 w 250"/>
              <a:gd name="T5" fmla="*/ 539 h 790"/>
              <a:gd name="T6" fmla="*/ 203 w 250"/>
              <a:gd name="T7" fmla="*/ 590 h 790"/>
              <a:gd name="T8" fmla="*/ 173 w 250"/>
              <a:gd name="T9" fmla="*/ 642 h 790"/>
              <a:gd name="T10" fmla="*/ 137 w 250"/>
              <a:gd name="T11" fmla="*/ 687 h 790"/>
              <a:gd name="T12" fmla="*/ 96 w 250"/>
              <a:gd name="T13" fmla="*/ 728 h 790"/>
              <a:gd name="T14" fmla="*/ 50 w 250"/>
              <a:gd name="T15" fmla="*/ 763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7 h 790"/>
              <a:gd name="T24" fmla="*/ 0 w 250"/>
              <a:gd name="T25" fmla="*/ 397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31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9 h 790"/>
              <a:gd name="T42" fmla="*/ 224 w 250"/>
              <a:gd name="T43" fmla="*/ 254 h 790"/>
              <a:gd name="T44" fmla="*/ 244 w 250"/>
              <a:gd name="T45" fmla="*/ 310 h 790"/>
              <a:gd name="T46" fmla="*/ 249 w 250"/>
              <a:gd name="T47" fmla="*/ 372 h 790"/>
              <a:gd name="T48" fmla="*/ 249 w 250"/>
              <a:gd name="T49" fmla="*/ 372 h 790"/>
              <a:gd name="T50" fmla="*/ 249 w 250"/>
              <a:gd name="T51" fmla="*/ 42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22"/>
                </a:moveTo>
                <a:lnTo>
                  <a:pt x="244" y="478"/>
                </a:lnTo>
                <a:lnTo>
                  <a:pt x="224" y="539"/>
                </a:lnTo>
                <a:lnTo>
                  <a:pt x="203" y="590"/>
                </a:lnTo>
                <a:lnTo>
                  <a:pt x="173" y="642"/>
                </a:lnTo>
                <a:lnTo>
                  <a:pt x="137" y="687"/>
                </a:lnTo>
                <a:lnTo>
                  <a:pt x="96" y="728"/>
                </a:lnTo>
                <a:lnTo>
                  <a:pt x="50" y="763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7"/>
                </a:lnTo>
                <a:lnTo>
                  <a:pt x="0" y="397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31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9"/>
                </a:lnTo>
                <a:lnTo>
                  <a:pt x="224" y="254"/>
                </a:lnTo>
                <a:lnTo>
                  <a:pt x="244" y="310"/>
                </a:lnTo>
                <a:lnTo>
                  <a:pt x="249" y="372"/>
                </a:lnTo>
                <a:lnTo>
                  <a:pt x="249" y="372"/>
                </a:lnTo>
                <a:lnTo>
                  <a:pt x="249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0445282" y="4770886"/>
            <a:ext cx="168958" cy="534028"/>
          </a:xfrm>
          <a:custGeom>
            <a:avLst/>
            <a:gdLst>
              <a:gd name="T0" fmla="*/ 0 w 251"/>
              <a:gd name="T1" fmla="*/ 392 h 785"/>
              <a:gd name="T2" fmla="*/ 5 w 251"/>
              <a:gd name="T3" fmla="*/ 326 h 785"/>
              <a:gd name="T4" fmla="*/ 15 w 251"/>
              <a:gd name="T5" fmla="*/ 270 h 785"/>
              <a:gd name="T6" fmla="*/ 41 w 251"/>
              <a:gd name="T7" fmla="*/ 209 h 785"/>
              <a:gd name="T8" fmla="*/ 66 w 251"/>
              <a:gd name="T9" fmla="*/ 158 h 785"/>
              <a:gd name="T10" fmla="*/ 107 w 251"/>
              <a:gd name="T11" fmla="*/ 107 h 785"/>
              <a:gd name="T12" fmla="*/ 147 w 251"/>
              <a:gd name="T13" fmla="*/ 66 h 785"/>
              <a:gd name="T14" fmla="*/ 193 w 251"/>
              <a:gd name="T15" fmla="*/ 31 h 785"/>
              <a:gd name="T16" fmla="*/ 250 w 251"/>
              <a:gd name="T17" fmla="*/ 0 h 785"/>
              <a:gd name="T18" fmla="*/ 250 w 251"/>
              <a:gd name="T19" fmla="*/ 0 h 785"/>
              <a:gd name="T20" fmla="*/ 250 w 251"/>
              <a:gd name="T21" fmla="*/ 784 h 785"/>
              <a:gd name="T22" fmla="*/ 193 w 251"/>
              <a:gd name="T23" fmla="*/ 753 h 785"/>
              <a:gd name="T24" fmla="*/ 147 w 251"/>
              <a:gd name="T25" fmla="*/ 718 h 785"/>
              <a:gd name="T26" fmla="*/ 107 w 251"/>
              <a:gd name="T27" fmla="*/ 677 h 785"/>
              <a:gd name="T28" fmla="*/ 66 w 251"/>
              <a:gd name="T29" fmla="*/ 626 h 785"/>
              <a:gd name="T30" fmla="*/ 41 w 251"/>
              <a:gd name="T31" fmla="*/ 575 h 785"/>
              <a:gd name="T32" fmla="*/ 15 w 251"/>
              <a:gd name="T33" fmla="*/ 519 h 785"/>
              <a:gd name="T34" fmla="*/ 5 w 251"/>
              <a:gd name="T35" fmla="*/ 458 h 785"/>
              <a:gd name="T36" fmla="*/ 0 w 251"/>
              <a:gd name="T37" fmla="*/ 392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85">
                <a:moveTo>
                  <a:pt x="0" y="392"/>
                </a:moveTo>
                <a:lnTo>
                  <a:pt x="5" y="326"/>
                </a:lnTo>
                <a:lnTo>
                  <a:pt x="15" y="270"/>
                </a:lnTo>
                <a:lnTo>
                  <a:pt x="41" y="209"/>
                </a:lnTo>
                <a:lnTo>
                  <a:pt x="66" y="158"/>
                </a:lnTo>
                <a:lnTo>
                  <a:pt x="107" y="107"/>
                </a:lnTo>
                <a:lnTo>
                  <a:pt x="147" y="66"/>
                </a:lnTo>
                <a:lnTo>
                  <a:pt x="193" y="31"/>
                </a:lnTo>
                <a:lnTo>
                  <a:pt x="250" y="0"/>
                </a:lnTo>
                <a:lnTo>
                  <a:pt x="250" y="0"/>
                </a:lnTo>
                <a:lnTo>
                  <a:pt x="250" y="784"/>
                </a:lnTo>
                <a:lnTo>
                  <a:pt x="193" y="753"/>
                </a:lnTo>
                <a:lnTo>
                  <a:pt x="147" y="718"/>
                </a:lnTo>
                <a:lnTo>
                  <a:pt x="107" y="677"/>
                </a:lnTo>
                <a:lnTo>
                  <a:pt x="66" y="626"/>
                </a:lnTo>
                <a:lnTo>
                  <a:pt x="41" y="575"/>
                </a:lnTo>
                <a:lnTo>
                  <a:pt x="15" y="519"/>
                </a:lnTo>
                <a:lnTo>
                  <a:pt x="5" y="458"/>
                </a:lnTo>
                <a:lnTo>
                  <a:pt x="0" y="39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0870694" y="4767868"/>
            <a:ext cx="168958" cy="540062"/>
          </a:xfrm>
          <a:custGeom>
            <a:avLst/>
            <a:gdLst>
              <a:gd name="T0" fmla="*/ 250 w 251"/>
              <a:gd name="T1" fmla="*/ 422 h 795"/>
              <a:gd name="T2" fmla="*/ 244 w 251"/>
              <a:gd name="T3" fmla="*/ 484 h 795"/>
              <a:gd name="T4" fmla="*/ 229 w 251"/>
              <a:gd name="T5" fmla="*/ 539 h 795"/>
              <a:gd name="T6" fmla="*/ 204 w 251"/>
              <a:gd name="T7" fmla="*/ 595 h 795"/>
              <a:gd name="T8" fmla="*/ 173 w 251"/>
              <a:gd name="T9" fmla="*/ 642 h 795"/>
              <a:gd name="T10" fmla="*/ 138 w 251"/>
              <a:gd name="T11" fmla="*/ 687 h 795"/>
              <a:gd name="T12" fmla="*/ 97 w 251"/>
              <a:gd name="T13" fmla="*/ 728 h 795"/>
              <a:gd name="T14" fmla="*/ 51 w 251"/>
              <a:gd name="T15" fmla="*/ 763 h 795"/>
              <a:gd name="T16" fmla="*/ 0 w 251"/>
              <a:gd name="T17" fmla="*/ 794 h 795"/>
              <a:gd name="T18" fmla="*/ 0 w 251"/>
              <a:gd name="T19" fmla="*/ 794 h 795"/>
              <a:gd name="T20" fmla="*/ 0 w 251"/>
              <a:gd name="T21" fmla="*/ 412 h 795"/>
              <a:gd name="T22" fmla="*/ 0 w 251"/>
              <a:gd name="T23" fmla="*/ 397 h 795"/>
              <a:gd name="T24" fmla="*/ 0 w 251"/>
              <a:gd name="T25" fmla="*/ 397 h 795"/>
              <a:gd name="T26" fmla="*/ 0 w 251"/>
              <a:gd name="T27" fmla="*/ 387 h 795"/>
              <a:gd name="T28" fmla="*/ 0 w 251"/>
              <a:gd name="T29" fmla="*/ 387 h 795"/>
              <a:gd name="T30" fmla="*/ 0 w 251"/>
              <a:gd name="T31" fmla="*/ 0 h 795"/>
              <a:gd name="T32" fmla="*/ 51 w 251"/>
              <a:gd name="T33" fmla="*/ 31 h 795"/>
              <a:gd name="T34" fmla="*/ 97 w 251"/>
              <a:gd name="T35" fmla="*/ 66 h 795"/>
              <a:gd name="T36" fmla="*/ 138 w 251"/>
              <a:gd name="T37" fmla="*/ 107 h 795"/>
              <a:gd name="T38" fmla="*/ 173 w 251"/>
              <a:gd name="T39" fmla="*/ 153 h 795"/>
              <a:gd name="T40" fmla="*/ 204 w 251"/>
              <a:gd name="T41" fmla="*/ 199 h 795"/>
              <a:gd name="T42" fmla="*/ 229 w 251"/>
              <a:gd name="T43" fmla="*/ 255 h 795"/>
              <a:gd name="T44" fmla="*/ 244 w 251"/>
              <a:gd name="T45" fmla="*/ 310 h 795"/>
              <a:gd name="T46" fmla="*/ 250 w 251"/>
              <a:gd name="T47" fmla="*/ 372 h 795"/>
              <a:gd name="T48" fmla="*/ 250 w 251"/>
              <a:gd name="T49" fmla="*/ 372 h 795"/>
              <a:gd name="T50" fmla="*/ 250 w 251"/>
              <a:gd name="T51" fmla="*/ 42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" h="795">
                <a:moveTo>
                  <a:pt x="250" y="422"/>
                </a:moveTo>
                <a:lnTo>
                  <a:pt x="244" y="484"/>
                </a:lnTo>
                <a:lnTo>
                  <a:pt x="229" y="539"/>
                </a:lnTo>
                <a:lnTo>
                  <a:pt x="204" y="595"/>
                </a:lnTo>
                <a:lnTo>
                  <a:pt x="173" y="642"/>
                </a:lnTo>
                <a:lnTo>
                  <a:pt x="138" y="687"/>
                </a:lnTo>
                <a:lnTo>
                  <a:pt x="97" y="728"/>
                </a:lnTo>
                <a:lnTo>
                  <a:pt x="51" y="763"/>
                </a:lnTo>
                <a:lnTo>
                  <a:pt x="0" y="794"/>
                </a:lnTo>
                <a:lnTo>
                  <a:pt x="0" y="794"/>
                </a:lnTo>
                <a:lnTo>
                  <a:pt x="0" y="412"/>
                </a:lnTo>
                <a:lnTo>
                  <a:pt x="0" y="397"/>
                </a:lnTo>
                <a:lnTo>
                  <a:pt x="0" y="397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51" y="31"/>
                </a:lnTo>
                <a:lnTo>
                  <a:pt x="97" y="66"/>
                </a:lnTo>
                <a:lnTo>
                  <a:pt x="138" y="107"/>
                </a:lnTo>
                <a:lnTo>
                  <a:pt x="173" y="153"/>
                </a:lnTo>
                <a:lnTo>
                  <a:pt x="204" y="199"/>
                </a:lnTo>
                <a:lnTo>
                  <a:pt x="229" y="255"/>
                </a:lnTo>
                <a:lnTo>
                  <a:pt x="244" y="310"/>
                </a:lnTo>
                <a:lnTo>
                  <a:pt x="250" y="372"/>
                </a:lnTo>
                <a:lnTo>
                  <a:pt x="250" y="372"/>
                </a:lnTo>
                <a:lnTo>
                  <a:pt x="250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9163013" y="4770886"/>
            <a:ext cx="168958" cy="537044"/>
          </a:xfrm>
          <a:custGeom>
            <a:avLst/>
            <a:gdLst>
              <a:gd name="T0" fmla="*/ 249 w 250"/>
              <a:gd name="T1" fmla="*/ 417 h 790"/>
              <a:gd name="T2" fmla="*/ 244 w 250"/>
              <a:gd name="T3" fmla="*/ 479 h 790"/>
              <a:gd name="T4" fmla="*/ 229 w 250"/>
              <a:gd name="T5" fmla="*/ 534 h 790"/>
              <a:gd name="T6" fmla="*/ 203 w 250"/>
              <a:gd name="T7" fmla="*/ 590 h 790"/>
              <a:gd name="T8" fmla="*/ 173 w 250"/>
              <a:gd name="T9" fmla="*/ 637 h 790"/>
              <a:gd name="T10" fmla="*/ 137 w 250"/>
              <a:gd name="T11" fmla="*/ 682 h 790"/>
              <a:gd name="T12" fmla="*/ 96 w 250"/>
              <a:gd name="T13" fmla="*/ 723 h 790"/>
              <a:gd name="T14" fmla="*/ 50 w 250"/>
              <a:gd name="T15" fmla="*/ 758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2 h 790"/>
              <a:gd name="T24" fmla="*/ 0 w 250"/>
              <a:gd name="T25" fmla="*/ 392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26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4 h 790"/>
              <a:gd name="T42" fmla="*/ 229 w 250"/>
              <a:gd name="T43" fmla="*/ 250 h 790"/>
              <a:gd name="T44" fmla="*/ 244 w 250"/>
              <a:gd name="T45" fmla="*/ 305 h 790"/>
              <a:gd name="T46" fmla="*/ 249 w 250"/>
              <a:gd name="T47" fmla="*/ 367 h 790"/>
              <a:gd name="T48" fmla="*/ 249 w 250"/>
              <a:gd name="T49" fmla="*/ 367 h 790"/>
              <a:gd name="T50" fmla="*/ 249 w 250"/>
              <a:gd name="T51" fmla="*/ 41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17"/>
                </a:moveTo>
                <a:lnTo>
                  <a:pt x="244" y="479"/>
                </a:lnTo>
                <a:lnTo>
                  <a:pt x="229" y="534"/>
                </a:lnTo>
                <a:lnTo>
                  <a:pt x="203" y="590"/>
                </a:lnTo>
                <a:lnTo>
                  <a:pt x="173" y="637"/>
                </a:lnTo>
                <a:lnTo>
                  <a:pt x="137" y="682"/>
                </a:lnTo>
                <a:lnTo>
                  <a:pt x="96" y="723"/>
                </a:lnTo>
                <a:lnTo>
                  <a:pt x="50" y="758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2"/>
                </a:lnTo>
                <a:lnTo>
                  <a:pt x="0" y="392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26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4"/>
                </a:lnTo>
                <a:lnTo>
                  <a:pt x="229" y="250"/>
                </a:lnTo>
                <a:lnTo>
                  <a:pt x="244" y="305"/>
                </a:lnTo>
                <a:lnTo>
                  <a:pt x="249" y="367"/>
                </a:lnTo>
                <a:lnTo>
                  <a:pt x="249" y="367"/>
                </a:lnTo>
                <a:lnTo>
                  <a:pt x="249" y="41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" name="Freeform 36"/>
          <p:cNvSpPr>
            <a:spLocks noChangeArrowheads="1"/>
          </p:cNvSpPr>
          <p:nvPr/>
        </p:nvSpPr>
        <p:spPr bwMode="auto">
          <a:xfrm>
            <a:off x="8737601" y="5036385"/>
            <a:ext cx="168958" cy="1821615"/>
          </a:xfrm>
          <a:custGeom>
            <a:avLst/>
            <a:gdLst>
              <a:gd name="T0" fmla="*/ 250 w 251"/>
              <a:gd name="T1" fmla="*/ 4336 h 4337"/>
              <a:gd name="T2" fmla="*/ 0 w 251"/>
              <a:gd name="T3" fmla="*/ 4336 h 4337"/>
              <a:gd name="T4" fmla="*/ 0 w 251"/>
              <a:gd name="T5" fmla="*/ 0 h 4337"/>
              <a:gd name="T6" fmla="*/ 250 w 251"/>
              <a:gd name="T7" fmla="*/ 0 h 4337"/>
              <a:gd name="T8" fmla="*/ 250 w 251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4336"/>
                </a:move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59"/>
          <p:cNvSpPr>
            <a:spLocks noChangeArrowheads="1"/>
          </p:cNvSpPr>
          <p:nvPr/>
        </p:nvSpPr>
        <p:spPr bwMode="auto">
          <a:xfrm>
            <a:off x="8737601" y="4749761"/>
            <a:ext cx="594370" cy="597386"/>
          </a:xfrm>
          <a:custGeom>
            <a:avLst/>
            <a:gdLst>
              <a:gd name="T0" fmla="*/ 392 w 872"/>
              <a:gd name="T1" fmla="*/ 871 h 877"/>
              <a:gd name="T2" fmla="*/ 306 w 872"/>
              <a:gd name="T3" fmla="*/ 855 h 877"/>
              <a:gd name="T4" fmla="*/ 224 w 872"/>
              <a:gd name="T5" fmla="*/ 825 h 877"/>
              <a:gd name="T6" fmla="*/ 158 w 872"/>
              <a:gd name="T7" fmla="*/ 774 h 877"/>
              <a:gd name="T8" fmla="*/ 97 w 872"/>
              <a:gd name="T9" fmla="*/ 718 h 877"/>
              <a:gd name="T10" fmla="*/ 51 w 872"/>
              <a:gd name="T11" fmla="*/ 647 h 877"/>
              <a:gd name="T12" fmla="*/ 15 w 872"/>
              <a:gd name="T13" fmla="*/ 570 h 877"/>
              <a:gd name="T14" fmla="*/ 0 w 872"/>
              <a:gd name="T15" fmla="*/ 484 h 877"/>
              <a:gd name="T16" fmla="*/ 0 w 872"/>
              <a:gd name="T17" fmla="*/ 392 h 877"/>
              <a:gd name="T18" fmla="*/ 15 w 872"/>
              <a:gd name="T19" fmla="*/ 311 h 877"/>
              <a:gd name="T20" fmla="*/ 51 w 872"/>
              <a:gd name="T21" fmla="*/ 229 h 877"/>
              <a:gd name="T22" fmla="*/ 97 w 872"/>
              <a:gd name="T23" fmla="*/ 158 h 877"/>
              <a:gd name="T24" fmla="*/ 158 w 872"/>
              <a:gd name="T25" fmla="*/ 102 h 877"/>
              <a:gd name="T26" fmla="*/ 224 w 872"/>
              <a:gd name="T27" fmla="*/ 56 h 877"/>
              <a:gd name="T28" fmla="*/ 306 w 872"/>
              <a:gd name="T29" fmla="*/ 21 h 877"/>
              <a:gd name="T30" fmla="*/ 392 w 872"/>
              <a:gd name="T31" fmla="*/ 5 h 877"/>
              <a:gd name="T32" fmla="*/ 479 w 872"/>
              <a:gd name="T33" fmla="*/ 5 h 877"/>
              <a:gd name="T34" fmla="*/ 566 w 872"/>
              <a:gd name="T35" fmla="*/ 21 h 877"/>
              <a:gd name="T36" fmla="*/ 642 w 872"/>
              <a:gd name="T37" fmla="*/ 56 h 877"/>
              <a:gd name="T38" fmla="*/ 713 w 872"/>
              <a:gd name="T39" fmla="*/ 102 h 877"/>
              <a:gd name="T40" fmla="*/ 774 w 872"/>
              <a:gd name="T41" fmla="*/ 158 h 877"/>
              <a:gd name="T42" fmla="*/ 820 w 872"/>
              <a:gd name="T43" fmla="*/ 229 h 877"/>
              <a:gd name="T44" fmla="*/ 851 w 872"/>
              <a:gd name="T45" fmla="*/ 311 h 877"/>
              <a:gd name="T46" fmla="*/ 871 w 872"/>
              <a:gd name="T47" fmla="*/ 392 h 877"/>
              <a:gd name="T48" fmla="*/ 871 w 872"/>
              <a:gd name="T49" fmla="*/ 484 h 877"/>
              <a:gd name="T50" fmla="*/ 851 w 872"/>
              <a:gd name="T51" fmla="*/ 570 h 877"/>
              <a:gd name="T52" fmla="*/ 820 w 872"/>
              <a:gd name="T53" fmla="*/ 647 h 877"/>
              <a:gd name="T54" fmla="*/ 774 w 872"/>
              <a:gd name="T55" fmla="*/ 718 h 877"/>
              <a:gd name="T56" fmla="*/ 713 w 872"/>
              <a:gd name="T57" fmla="*/ 774 h 877"/>
              <a:gd name="T58" fmla="*/ 642 w 872"/>
              <a:gd name="T59" fmla="*/ 825 h 877"/>
              <a:gd name="T60" fmla="*/ 566 w 872"/>
              <a:gd name="T61" fmla="*/ 855 h 877"/>
              <a:gd name="T62" fmla="*/ 479 w 872"/>
              <a:gd name="T63" fmla="*/ 871 h 877"/>
              <a:gd name="T64" fmla="*/ 433 w 872"/>
              <a:gd name="T65" fmla="*/ 250 h 877"/>
              <a:gd name="T66" fmla="*/ 362 w 872"/>
              <a:gd name="T67" fmla="*/ 265 h 877"/>
              <a:gd name="T68" fmla="*/ 301 w 872"/>
              <a:gd name="T69" fmla="*/ 306 h 877"/>
              <a:gd name="T70" fmla="*/ 260 w 872"/>
              <a:gd name="T71" fmla="*/ 367 h 877"/>
              <a:gd name="T72" fmla="*/ 250 w 872"/>
              <a:gd name="T73" fmla="*/ 438 h 877"/>
              <a:gd name="T74" fmla="*/ 260 w 872"/>
              <a:gd name="T75" fmla="*/ 510 h 877"/>
              <a:gd name="T76" fmla="*/ 301 w 872"/>
              <a:gd name="T77" fmla="*/ 570 h 877"/>
              <a:gd name="T78" fmla="*/ 362 w 872"/>
              <a:gd name="T79" fmla="*/ 611 h 877"/>
              <a:gd name="T80" fmla="*/ 433 w 872"/>
              <a:gd name="T81" fmla="*/ 626 h 877"/>
              <a:gd name="T82" fmla="*/ 510 w 872"/>
              <a:gd name="T83" fmla="*/ 611 h 877"/>
              <a:gd name="T84" fmla="*/ 566 w 872"/>
              <a:gd name="T85" fmla="*/ 570 h 877"/>
              <a:gd name="T86" fmla="*/ 606 w 872"/>
              <a:gd name="T87" fmla="*/ 510 h 877"/>
              <a:gd name="T88" fmla="*/ 622 w 872"/>
              <a:gd name="T89" fmla="*/ 438 h 877"/>
              <a:gd name="T90" fmla="*/ 606 w 872"/>
              <a:gd name="T91" fmla="*/ 367 h 877"/>
              <a:gd name="T92" fmla="*/ 566 w 872"/>
              <a:gd name="T93" fmla="*/ 306 h 877"/>
              <a:gd name="T94" fmla="*/ 510 w 872"/>
              <a:gd name="T95" fmla="*/ 265 h 877"/>
              <a:gd name="T96" fmla="*/ 433 w 872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2" h="877">
                <a:moveTo>
                  <a:pt x="433" y="876"/>
                </a:moveTo>
                <a:lnTo>
                  <a:pt x="392" y="871"/>
                </a:lnTo>
                <a:lnTo>
                  <a:pt x="346" y="865"/>
                </a:lnTo>
                <a:lnTo>
                  <a:pt x="306" y="855"/>
                </a:lnTo>
                <a:lnTo>
                  <a:pt x="265" y="840"/>
                </a:lnTo>
                <a:lnTo>
                  <a:pt x="224" y="825"/>
                </a:lnTo>
                <a:lnTo>
                  <a:pt x="189" y="799"/>
                </a:lnTo>
                <a:lnTo>
                  <a:pt x="158" y="774"/>
                </a:lnTo>
                <a:lnTo>
                  <a:pt x="127" y="748"/>
                </a:lnTo>
                <a:lnTo>
                  <a:pt x="97" y="718"/>
                </a:lnTo>
                <a:lnTo>
                  <a:pt x="71" y="683"/>
                </a:lnTo>
                <a:lnTo>
                  <a:pt x="51" y="647"/>
                </a:lnTo>
                <a:lnTo>
                  <a:pt x="31" y="606"/>
                </a:lnTo>
                <a:lnTo>
                  <a:pt x="15" y="570"/>
                </a:lnTo>
                <a:lnTo>
                  <a:pt x="5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5" y="351"/>
                </a:lnTo>
                <a:lnTo>
                  <a:pt x="15" y="311"/>
                </a:lnTo>
                <a:lnTo>
                  <a:pt x="31" y="270"/>
                </a:lnTo>
                <a:lnTo>
                  <a:pt x="51" y="229"/>
                </a:lnTo>
                <a:lnTo>
                  <a:pt x="71" y="194"/>
                </a:lnTo>
                <a:lnTo>
                  <a:pt x="97" y="158"/>
                </a:lnTo>
                <a:lnTo>
                  <a:pt x="127" y="128"/>
                </a:lnTo>
                <a:lnTo>
                  <a:pt x="158" y="102"/>
                </a:lnTo>
                <a:lnTo>
                  <a:pt x="189" y="77"/>
                </a:lnTo>
                <a:lnTo>
                  <a:pt x="224" y="56"/>
                </a:lnTo>
                <a:lnTo>
                  <a:pt x="265" y="36"/>
                </a:lnTo>
                <a:lnTo>
                  <a:pt x="306" y="21"/>
                </a:lnTo>
                <a:lnTo>
                  <a:pt x="346" y="11"/>
                </a:lnTo>
                <a:lnTo>
                  <a:pt x="392" y="5"/>
                </a:lnTo>
                <a:lnTo>
                  <a:pt x="433" y="0"/>
                </a:lnTo>
                <a:lnTo>
                  <a:pt x="479" y="5"/>
                </a:lnTo>
                <a:lnTo>
                  <a:pt x="525" y="11"/>
                </a:lnTo>
                <a:lnTo>
                  <a:pt x="566" y="21"/>
                </a:lnTo>
                <a:lnTo>
                  <a:pt x="606" y="36"/>
                </a:lnTo>
                <a:lnTo>
                  <a:pt x="642" y="56"/>
                </a:lnTo>
                <a:lnTo>
                  <a:pt x="678" y="77"/>
                </a:lnTo>
                <a:lnTo>
                  <a:pt x="713" y="102"/>
                </a:lnTo>
                <a:lnTo>
                  <a:pt x="744" y="128"/>
                </a:lnTo>
                <a:lnTo>
                  <a:pt x="774" y="158"/>
                </a:lnTo>
                <a:lnTo>
                  <a:pt x="795" y="194"/>
                </a:lnTo>
                <a:lnTo>
                  <a:pt x="820" y="229"/>
                </a:lnTo>
                <a:lnTo>
                  <a:pt x="835" y="270"/>
                </a:lnTo>
                <a:lnTo>
                  <a:pt x="851" y="311"/>
                </a:lnTo>
                <a:lnTo>
                  <a:pt x="861" y="351"/>
                </a:lnTo>
                <a:lnTo>
                  <a:pt x="871" y="392"/>
                </a:lnTo>
                <a:lnTo>
                  <a:pt x="871" y="438"/>
                </a:lnTo>
                <a:lnTo>
                  <a:pt x="871" y="484"/>
                </a:lnTo>
                <a:lnTo>
                  <a:pt x="861" y="525"/>
                </a:lnTo>
                <a:lnTo>
                  <a:pt x="851" y="570"/>
                </a:lnTo>
                <a:lnTo>
                  <a:pt x="835" y="606"/>
                </a:lnTo>
                <a:lnTo>
                  <a:pt x="820" y="647"/>
                </a:lnTo>
                <a:lnTo>
                  <a:pt x="795" y="683"/>
                </a:lnTo>
                <a:lnTo>
                  <a:pt x="774" y="718"/>
                </a:lnTo>
                <a:lnTo>
                  <a:pt x="744" y="748"/>
                </a:lnTo>
                <a:lnTo>
                  <a:pt x="713" y="774"/>
                </a:lnTo>
                <a:lnTo>
                  <a:pt x="678" y="799"/>
                </a:lnTo>
                <a:lnTo>
                  <a:pt x="642" y="825"/>
                </a:lnTo>
                <a:lnTo>
                  <a:pt x="606" y="840"/>
                </a:lnTo>
                <a:lnTo>
                  <a:pt x="566" y="855"/>
                </a:lnTo>
                <a:lnTo>
                  <a:pt x="525" y="865"/>
                </a:lnTo>
                <a:lnTo>
                  <a:pt x="479" y="871"/>
                </a:lnTo>
                <a:lnTo>
                  <a:pt x="433" y="876"/>
                </a:lnTo>
                <a:close/>
                <a:moveTo>
                  <a:pt x="433" y="250"/>
                </a:moveTo>
                <a:lnTo>
                  <a:pt x="398" y="255"/>
                </a:lnTo>
                <a:lnTo>
                  <a:pt x="362" y="265"/>
                </a:lnTo>
                <a:lnTo>
                  <a:pt x="331" y="285"/>
                </a:lnTo>
                <a:lnTo>
                  <a:pt x="301" y="306"/>
                </a:lnTo>
                <a:lnTo>
                  <a:pt x="280" y="331"/>
                </a:lnTo>
                <a:lnTo>
                  <a:pt x="260" y="367"/>
                </a:lnTo>
                <a:lnTo>
                  <a:pt x="250" y="402"/>
                </a:lnTo>
                <a:lnTo>
                  <a:pt x="250" y="438"/>
                </a:lnTo>
                <a:lnTo>
                  <a:pt x="250" y="474"/>
                </a:lnTo>
                <a:lnTo>
                  <a:pt x="260" y="510"/>
                </a:lnTo>
                <a:lnTo>
                  <a:pt x="280" y="545"/>
                </a:lnTo>
                <a:lnTo>
                  <a:pt x="301" y="570"/>
                </a:lnTo>
                <a:lnTo>
                  <a:pt x="331" y="596"/>
                </a:lnTo>
                <a:lnTo>
                  <a:pt x="362" y="611"/>
                </a:lnTo>
                <a:lnTo>
                  <a:pt x="398" y="621"/>
                </a:lnTo>
                <a:lnTo>
                  <a:pt x="433" y="626"/>
                </a:lnTo>
                <a:lnTo>
                  <a:pt x="474" y="621"/>
                </a:lnTo>
                <a:lnTo>
                  <a:pt x="510" y="611"/>
                </a:lnTo>
                <a:lnTo>
                  <a:pt x="540" y="596"/>
                </a:lnTo>
                <a:lnTo>
                  <a:pt x="566" y="570"/>
                </a:lnTo>
                <a:lnTo>
                  <a:pt x="591" y="545"/>
                </a:lnTo>
                <a:lnTo>
                  <a:pt x="606" y="510"/>
                </a:lnTo>
                <a:lnTo>
                  <a:pt x="616" y="474"/>
                </a:lnTo>
                <a:lnTo>
                  <a:pt x="622" y="438"/>
                </a:lnTo>
                <a:lnTo>
                  <a:pt x="616" y="402"/>
                </a:lnTo>
                <a:lnTo>
                  <a:pt x="606" y="367"/>
                </a:lnTo>
                <a:lnTo>
                  <a:pt x="591" y="331"/>
                </a:lnTo>
                <a:lnTo>
                  <a:pt x="566" y="306"/>
                </a:lnTo>
                <a:lnTo>
                  <a:pt x="540" y="285"/>
                </a:lnTo>
                <a:lnTo>
                  <a:pt x="510" y="265"/>
                </a:lnTo>
                <a:lnTo>
                  <a:pt x="474" y="255"/>
                </a:lnTo>
                <a:lnTo>
                  <a:pt x="433" y="250"/>
                </a:lnTo>
                <a:close/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94"/>
          <p:cNvSpPr>
            <a:spLocks noChangeArrowheads="1"/>
          </p:cNvSpPr>
          <p:nvPr/>
        </p:nvSpPr>
        <p:spPr bwMode="auto">
          <a:xfrm>
            <a:off x="9163013" y="4764846"/>
            <a:ext cx="168958" cy="534028"/>
          </a:xfrm>
          <a:custGeom>
            <a:avLst/>
            <a:gdLst>
              <a:gd name="T0" fmla="*/ 0 w 250"/>
              <a:gd name="T1" fmla="*/ 0 h 785"/>
              <a:gd name="T2" fmla="*/ 56 w 250"/>
              <a:gd name="T3" fmla="*/ 26 h 785"/>
              <a:gd name="T4" fmla="*/ 101 w 250"/>
              <a:gd name="T5" fmla="*/ 67 h 785"/>
              <a:gd name="T6" fmla="*/ 142 w 250"/>
              <a:gd name="T7" fmla="*/ 108 h 785"/>
              <a:gd name="T8" fmla="*/ 183 w 250"/>
              <a:gd name="T9" fmla="*/ 158 h 785"/>
              <a:gd name="T10" fmla="*/ 208 w 250"/>
              <a:gd name="T11" fmla="*/ 209 h 785"/>
              <a:gd name="T12" fmla="*/ 234 w 250"/>
              <a:gd name="T13" fmla="*/ 265 h 785"/>
              <a:gd name="T14" fmla="*/ 244 w 250"/>
              <a:gd name="T15" fmla="*/ 326 h 785"/>
              <a:gd name="T16" fmla="*/ 249 w 250"/>
              <a:gd name="T17" fmla="*/ 393 h 785"/>
              <a:gd name="T18" fmla="*/ 249 w 250"/>
              <a:gd name="T19" fmla="*/ 393 h 785"/>
              <a:gd name="T20" fmla="*/ 244 w 250"/>
              <a:gd name="T21" fmla="*/ 458 h 785"/>
              <a:gd name="T22" fmla="*/ 234 w 250"/>
              <a:gd name="T23" fmla="*/ 519 h 785"/>
              <a:gd name="T24" fmla="*/ 208 w 250"/>
              <a:gd name="T25" fmla="*/ 575 h 785"/>
              <a:gd name="T26" fmla="*/ 183 w 250"/>
              <a:gd name="T27" fmla="*/ 627 h 785"/>
              <a:gd name="T28" fmla="*/ 142 w 250"/>
              <a:gd name="T29" fmla="*/ 678 h 785"/>
              <a:gd name="T30" fmla="*/ 101 w 250"/>
              <a:gd name="T31" fmla="*/ 718 h 785"/>
              <a:gd name="T32" fmla="*/ 56 w 250"/>
              <a:gd name="T33" fmla="*/ 754 h 785"/>
              <a:gd name="T34" fmla="*/ 0 w 250"/>
              <a:gd name="T35" fmla="*/ 784 h 785"/>
              <a:gd name="T36" fmla="*/ 0 w 250"/>
              <a:gd name="T37" fmla="*/ 784 h 785"/>
              <a:gd name="T38" fmla="*/ 0 w 250"/>
              <a:gd name="T39" fmla="*/ 393 h 785"/>
              <a:gd name="T40" fmla="*/ 0 w 250"/>
              <a:gd name="T4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785">
                <a:moveTo>
                  <a:pt x="0" y="0"/>
                </a:moveTo>
                <a:lnTo>
                  <a:pt x="56" y="26"/>
                </a:lnTo>
                <a:lnTo>
                  <a:pt x="101" y="67"/>
                </a:lnTo>
                <a:lnTo>
                  <a:pt x="142" y="108"/>
                </a:lnTo>
                <a:lnTo>
                  <a:pt x="183" y="158"/>
                </a:lnTo>
                <a:lnTo>
                  <a:pt x="208" y="209"/>
                </a:lnTo>
                <a:lnTo>
                  <a:pt x="234" y="265"/>
                </a:lnTo>
                <a:lnTo>
                  <a:pt x="244" y="326"/>
                </a:lnTo>
                <a:lnTo>
                  <a:pt x="249" y="393"/>
                </a:lnTo>
                <a:lnTo>
                  <a:pt x="249" y="393"/>
                </a:lnTo>
                <a:lnTo>
                  <a:pt x="244" y="458"/>
                </a:lnTo>
                <a:lnTo>
                  <a:pt x="234" y="519"/>
                </a:lnTo>
                <a:lnTo>
                  <a:pt x="208" y="575"/>
                </a:lnTo>
                <a:lnTo>
                  <a:pt x="183" y="627"/>
                </a:lnTo>
                <a:lnTo>
                  <a:pt x="142" y="678"/>
                </a:lnTo>
                <a:lnTo>
                  <a:pt x="101" y="718"/>
                </a:lnTo>
                <a:lnTo>
                  <a:pt x="56" y="754"/>
                </a:lnTo>
                <a:lnTo>
                  <a:pt x="0" y="784"/>
                </a:lnTo>
                <a:lnTo>
                  <a:pt x="0" y="784"/>
                </a:lnTo>
                <a:lnTo>
                  <a:pt x="0" y="3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6" name="Freeform 41"/>
          <p:cNvSpPr>
            <a:spLocks noChangeArrowheads="1"/>
          </p:cNvSpPr>
          <p:nvPr userDrawn="1"/>
        </p:nvSpPr>
        <p:spPr bwMode="auto">
          <a:xfrm flipH="1">
            <a:off x="10445282" y="2814127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313561" cy="792162"/>
          </a:xfrm>
        </p:spPr>
        <p:txBody>
          <a:bodyPr anchor="t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0842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42747" y="2462888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81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3" r:id="rId2"/>
    <p:sldLayoutId id="2147483820" r:id="rId3"/>
    <p:sldLayoutId id="21474838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700334" cy="2471446"/>
          </a:xfrm>
        </p:spPr>
        <p:txBody>
          <a:bodyPr/>
          <a:lstStyle/>
          <a:p>
            <a:r>
              <a:rPr lang="en-GB" dirty="0" smtClean="0"/>
              <a:t>Cloudera Framework</a:t>
            </a:r>
            <a:br>
              <a:rPr lang="en-GB" dirty="0" smtClean="0"/>
            </a:br>
            <a:r>
              <a:rPr lang="en-GB" dirty="0" smtClean="0"/>
              <a:t>Archetype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Graham Gear, Director of Systems Engineering, APJ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Architecture, Roles &amp; Responsibilities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26205" y="3830082"/>
            <a:ext cx="1019700" cy="1574712"/>
            <a:chOff x="2652466" y="3927517"/>
            <a:chExt cx="1019700" cy="1574712"/>
          </a:xfrm>
        </p:grpSpPr>
        <p:sp>
          <p:nvSpPr>
            <p:cNvPr id="63" name="Rounded Rectangle 62"/>
            <p:cNvSpPr/>
            <p:nvPr/>
          </p:nvSpPr>
          <p:spPr>
            <a:xfrm>
              <a:off x="2652466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Director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61490" y="425287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Provision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61490" y="456085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Automate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761490" y="486884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Elastic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761490" y="517683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5762" y="3830082"/>
            <a:ext cx="1019700" cy="1574712"/>
            <a:chOff x="3842023" y="3927517"/>
            <a:chExt cx="1019700" cy="1574712"/>
          </a:xfrm>
        </p:grpSpPr>
        <p:sp>
          <p:nvSpPr>
            <p:cNvPr id="75" name="Rounded Rectangle 74"/>
            <p:cNvSpPr/>
            <p:nvPr/>
          </p:nvSpPr>
          <p:spPr>
            <a:xfrm>
              <a:off x="3842023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Navigator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951047" y="425287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Security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951047" y="456085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Policy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951047" y="486884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Lineage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951047" y="517683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05319" y="3830082"/>
            <a:ext cx="4663232" cy="1574712"/>
            <a:chOff x="5031580" y="3927517"/>
            <a:chExt cx="4663232" cy="1574712"/>
          </a:xfrm>
        </p:grpSpPr>
        <p:sp>
          <p:nvSpPr>
            <p:cNvPr id="57" name="Rounded Rectangle 56"/>
            <p:cNvSpPr/>
            <p:nvPr/>
          </p:nvSpPr>
          <p:spPr>
            <a:xfrm>
              <a:off x="5031580" y="3927517"/>
              <a:ext cx="4663232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Enterprise Data Hub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53318" y="4252870"/>
              <a:ext cx="4419756" cy="1160190"/>
              <a:chOff x="5140604" y="4252870"/>
              <a:chExt cx="4419756" cy="116019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40604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Hue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Sqoop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Flume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Sentry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045130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Kite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Hive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Map-Red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YARN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949656" y="4252870"/>
                <a:ext cx="801652" cy="1160190"/>
                <a:chOff x="7018890" y="4252870"/>
                <a:chExt cx="801652" cy="116019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701889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Oozie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701889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701889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Avro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701889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Zookeeper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854182" y="4252870"/>
                <a:ext cx="801652" cy="1160190"/>
                <a:chOff x="7929566" y="4252870"/>
                <a:chExt cx="801652" cy="1160190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7929566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Crunch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7929566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Kafka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7929566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Parquet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7929566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HDFS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758708" y="4252870"/>
                <a:ext cx="801652" cy="1160190"/>
                <a:chOff x="8883618" y="4252870"/>
                <a:chExt cx="801652" cy="1160190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8883618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Impala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8883618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Solr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883618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Spark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8883618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HBase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520273" y="3830082"/>
            <a:ext cx="1927019" cy="1574712"/>
            <a:chOff x="566993" y="3927517"/>
            <a:chExt cx="1927019" cy="1574712"/>
          </a:xfrm>
        </p:grpSpPr>
        <p:sp>
          <p:nvSpPr>
            <p:cNvPr id="69" name="Rounded Rectangle 68"/>
            <p:cNvSpPr/>
            <p:nvPr/>
          </p:nvSpPr>
          <p:spPr>
            <a:xfrm>
              <a:off x="566993" y="3927517"/>
              <a:ext cx="1927019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Manager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77413" y="4252870"/>
              <a:ext cx="1706178" cy="1160190"/>
              <a:chOff x="690880" y="4252870"/>
              <a:chExt cx="1706178" cy="116019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90880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Deploy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Config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Report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Recover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595406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Manage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Monitor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Diagnose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Integrate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150" name="Group 149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1" name="Rounded Rectangle 150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Roles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Govern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Run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163" name="Rounded Rectangle 16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169" name="Rounded Rectangle 16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179" name="Rounded Rectangle 178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182" name="Rounded Rectangle 181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186" name="Rounded Rectangle 1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190" name="Rounded Rectangle 1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80" name="Straight Arrow Connector 218"/>
          <p:cNvCxnSpPr>
            <a:stCxn id="163" idx="1"/>
            <a:endCxn id="69" idx="0"/>
          </p:cNvCxnSpPr>
          <p:nvPr/>
        </p:nvCxnSpPr>
        <p:spPr>
          <a:xfrm rot="10800000" flipV="1">
            <a:off x="2483784" y="3142580"/>
            <a:ext cx="514285" cy="6875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218"/>
          <p:cNvCxnSpPr>
            <a:stCxn id="169" idx="2"/>
            <a:endCxn id="69" idx="0"/>
          </p:cNvCxnSpPr>
          <p:nvPr/>
        </p:nvCxnSpPr>
        <p:spPr>
          <a:xfrm rot="5400000">
            <a:off x="3430669" y="2528696"/>
            <a:ext cx="354501" cy="2248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218"/>
          <p:cNvCxnSpPr>
            <a:endCxn id="163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218"/>
          <p:cNvCxnSpPr>
            <a:stCxn id="179" idx="2"/>
            <a:endCxn id="75" idx="0"/>
          </p:cNvCxnSpPr>
          <p:nvPr/>
        </p:nvCxnSpPr>
        <p:spPr>
          <a:xfrm rot="5400000">
            <a:off x="5455172" y="3343502"/>
            <a:ext cx="357020" cy="616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218"/>
          <p:cNvCxnSpPr>
            <a:stCxn id="179" idx="2"/>
            <a:endCxn id="57" idx="0"/>
          </p:cNvCxnSpPr>
          <p:nvPr/>
        </p:nvCxnSpPr>
        <p:spPr>
          <a:xfrm rot="16200000" flipH="1">
            <a:off x="6960833" y="2453980"/>
            <a:ext cx="357020" cy="239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218"/>
          <p:cNvCxnSpPr>
            <a:stCxn id="186" idx="3"/>
            <a:endCxn id="57" idx="0"/>
          </p:cNvCxnSpPr>
          <p:nvPr/>
        </p:nvCxnSpPr>
        <p:spPr>
          <a:xfrm flipH="1">
            <a:off x="8336935" y="2988632"/>
            <a:ext cx="505369" cy="841450"/>
          </a:xfrm>
          <a:prstGeom prst="bentConnector4">
            <a:avLst>
              <a:gd name="adj1" fmla="val -45234"/>
              <a:gd name="adj2" fmla="val 787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182" idx="2"/>
            <a:endCxn id="57" idx="0"/>
          </p:cNvCxnSpPr>
          <p:nvPr/>
        </p:nvCxnSpPr>
        <p:spPr>
          <a:xfrm rot="16200000" flipH="1">
            <a:off x="7555612" y="3048759"/>
            <a:ext cx="357020" cy="120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218"/>
          <p:cNvCxnSpPr>
            <a:stCxn id="194" idx="1"/>
            <a:endCxn id="179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218"/>
          <p:cNvCxnSpPr>
            <a:stCxn id="190" idx="0"/>
            <a:endCxn id="186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218"/>
          <p:cNvCxnSpPr>
            <a:stCxn id="194" idx="2"/>
            <a:endCxn id="182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218"/>
          <p:cNvCxnSpPr>
            <a:stCxn id="169" idx="2"/>
            <a:endCxn id="63" idx="0"/>
          </p:cNvCxnSpPr>
          <p:nvPr/>
        </p:nvCxnSpPr>
        <p:spPr>
          <a:xfrm rot="5400000">
            <a:off x="4256805" y="3354832"/>
            <a:ext cx="354501" cy="595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531" name="Group 530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532" name="Rounded Rectangle 531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534" name="Rounded Rectangle 533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537" name="Double Brace 53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1" name="Straight Arrow Connector 218"/>
          <p:cNvCxnSpPr>
            <a:stCxn id="194" idx="2"/>
            <a:endCxn id="16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Architecture, SLA &amp; Non-SLA/Backup/DR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957394" y="3835622"/>
            <a:ext cx="1019700" cy="2192804"/>
            <a:chOff x="6958508" y="1164188"/>
            <a:chExt cx="1019700" cy="2192804"/>
          </a:xfrm>
        </p:grpSpPr>
        <p:sp>
          <p:nvSpPr>
            <p:cNvPr id="388" name="Rounded Rectangle 387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0144424" y="3835622"/>
            <a:ext cx="1019700" cy="2192804"/>
            <a:chOff x="3730472" y="880921"/>
            <a:chExt cx="1019700" cy="2192804"/>
          </a:xfrm>
        </p:grpSpPr>
        <p:sp>
          <p:nvSpPr>
            <p:cNvPr id="396" name="Rounded Rectangle 395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3" name="Straight Arrow Connector 255"/>
          <p:cNvCxnSpPr>
            <a:stCxn id="388" idx="2"/>
            <a:endCxn id="396" idx="2"/>
          </p:cNvCxnSpPr>
          <p:nvPr/>
        </p:nvCxnSpPr>
        <p:spPr>
          <a:xfrm rot="16200000" flipH="1">
            <a:off x="10060759" y="5434911"/>
            <a:ext cx="12700" cy="11870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255"/>
          <p:cNvCxnSpPr>
            <a:stCxn id="140" idx="2"/>
            <a:endCxn id="388" idx="2"/>
          </p:cNvCxnSpPr>
          <p:nvPr/>
        </p:nvCxnSpPr>
        <p:spPr>
          <a:xfrm rot="16200000" flipH="1">
            <a:off x="8299276" y="4860458"/>
            <a:ext cx="12700" cy="233593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481" idx="2"/>
            <a:endCxn id="388" idx="0"/>
          </p:cNvCxnSpPr>
          <p:nvPr/>
        </p:nvCxnSpPr>
        <p:spPr>
          <a:xfrm rot="16200000" flipH="1">
            <a:off x="7523218" y="1891596"/>
            <a:ext cx="362560" cy="3525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218"/>
          <p:cNvCxnSpPr>
            <a:stCxn id="488" idx="3"/>
            <a:endCxn id="396" idx="0"/>
          </p:cNvCxnSpPr>
          <p:nvPr/>
        </p:nvCxnSpPr>
        <p:spPr>
          <a:xfrm>
            <a:off x="8842304" y="2988632"/>
            <a:ext cx="181197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/>
          <p:cNvGrpSpPr/>
          <p:nvPr/>
        </p:nvGrpSpPr>
        <p:grpSpPr>
          <a:xfrm>
            <a:off x="6621459" y="4750426"/>
            <a:ext cx="1019700" cy="1278000"/>
            <a:chOff x="11019833" y="134776"/>
            <a:chExt cx="1019700" cy="1278000"/>
          </a:xfrm>
        </p:grpSpPr>
        <p:sp>
          <p:nvSpPr>
            <p:cNvPr id="618" name="Rounded Rectangle 617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Admin x1</a:t>
              </a:r>
            </a:p>
          </p:txBody>
        </p:sp>
        <p:sp>
          <p:nvSpPr>
            <p:cNvPr id="619" name="Rounded Rectangle 618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Director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Navigator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2998068" y="3835622"/>
            <a:ext cx="1019700" cy="2192804"/>
            <a:chOff x="6958508" y="1164188"/>
            <a:chExt cx="1019700" cy="2192804"/>
          </a:xfrm>
        </p:grpSpPr>
        <p:sp>
          <p:nvSpPr>
            <p:cNvPr id="623" name="Rounded Rectangle 622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7" name="Rounded Rectangle 626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8" name="Rounded Rectangle 627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30" name="Straight Arrow Connector 255"/>
          <p:cNvCxnSpPr>
            <a:stCxn id="623" idx="2"/>
            <a:endCxn id="637" idx="2"/>
          </p:cNvCxnSpPr>
          <p:nvPr/>
        </p:nvCxnSpPr>
        <p:spPr>
          <a:xfrm rot="16200000" flipH="1">
            <a:off x="4119986" y="5416358"/>
            <a:ext cx="12700" cy="12241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637" idx="2"/>
            <a:endCxn id="618" idx="2"/>
          </p:cNvCxnSpPr>
          <p:nvPr/>
        </p:nvCxnSpPr>
        <p:spPr>
          <a:xfrm rot="16200000" flipH="1">
            <a:off x="5931681" y="4828798"/>
            <a:ext cx="12700" cy="239925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218"/>
          <p:cNvCxnSpPr>
            <a:endCxn id="623" idx="0"/>
          </p:cNvCxnSpPr>
          <p:nvPr/>
        </p:nvCxnSpPr>
        <p:spPr>
          <a:xfrm>
            <a:off x="3507918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218"/>
          <p:cNvCxnSpPr>
            <a:endCxn id="637" idx="0"/>
          </p:cNvCxnSpPr>
          <p:nvPr/>
        </p:nvCxnSpPr>
        <p:spPr>
          <a:xfrm>
            <a:off x="4732054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218"/>
          <p:cNvCxnSpPr>
            <a:endCxn id="623" idx="0"/>
          </p:cNvCxnSpPr>
          <p:nvPr/>
        </p:nvCxnSpPr>
        <p:spPr>
          <a:xfrm rot="5400000">
            <a:off x="5138334" y="1842647"/>
            <a:ext cx="362560" cy="3623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218"/>
          <p:cNvCxnSpPr>
            <a:endCxn id="618" idx="0"/>
          </p:cNvCxnSpPr>
          <p:nvPr/>
        </p:nvCxnSpPr>
        <p:spPr>
          <a:xfrm>
            <a:off x="7131309" y="3473062"/>
            <a:ext cx="0" cy="1277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/>
          <p:cNvGrpSpPr/>
          <p:nvPr/>
        </p:nvGrpSpPr>
        <p:grpSpPr>
          <a:xfrm>
            <a:off x="4222204" y="3835622"/>
            <a:ext cx="1019700" cy="2192804"/>
            <a:chOff x="3730472" y="880921"/>
            <a:chExt cx="1019700" cy="2192804"/>
          </a:xfrm>
        </p:grpSpPr>
        <p:sp>
          <p:nvSpPr>
            <p:cNvPr id="637" name="Rounded Rectangle 636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44" name="Straight Arrow Connector 218"/>
          <p:cNvCxnSpPr>
            <a:endCxn id="637" idx="0"/>
          </p:cNvCxnSpPr>
          <p:nvPr/>
        </p:nvCxnSpPr>
        <p:spPr>
          <a:xfrm rot="5400000">
            <a:off x="5155623" y="3049493"/>
            <a:ext cx="362560" cy="1209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" name="Group 644"/>
          <p:cNvGrpSpPr/>
          <p:nvPr/>
        </p:nvGrpSpPr>
        <p:grpSpPr>
          <a:xfrm>
            <a:off x="621804" y="4750426"/>
            <a:ext cx="1019700" cy="1278000"/>
            <a:chOff x="11019833" y="134776"/>
            <a:chExt cx="1019700" cy="1278000"/>
          </a:xfrm>
        </p:grpSpPr>
        <p:sp>
          <p:nvSpPr>
            <p:cNvPr id="646" name="Rounded Rectangle 645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Edge xM</a:t>
              </a: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Flume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50" name="Straight Arrow Connector 255"/>
          <p:cNvCxnSpPr>
            <a:stCxn id="623" idx="2"/>
            <a:endCxn id="646" idx="2"/>
          </p:cNvCxnSpPr>
          <p:nvPr/>
        </p:nvCxnSpPr>
        <p:spPr>
          <a:xfrm rot="5400000">
            <a:off x="2319786" y="4840294"/>
            <a:ext cx="12700" cy="2376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8"/>
          <p:cNvCxnSpPr>
            <a:stCxn id="590" idx="3"/>
            <a:endCxn id="388" idx="0"/>
          </p:cNvCxnSpPr>
          <p:nvPr/>
        </p:nvCxnSpPr>
        <p:spPr>
          <a:xfrm>
            <a:off x="8842304" y="2988632"/>
            <a:ext cx="62494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Ingest &amp; Processing Pipeline</a:t>
            </a:r>
            <a:endParaRPr lang="en-GB" dirty="0"/>
          </a:p>
        </p:txBody>
      </p:sp>
      <p:cxnSp>
        <p:nvCxnSpPr>
          <p:cNvPr id="201" name="Straight Arrow Connector 200"/>
          <p:cNvCxnSpPr>
            <a:stCxn id="187" idx="3"/>
            <a:endCxn id="183" idx="1"/>
          </p:cNvCxnSpPr>
          <p:nvPr/>
        </p:nvCxnSpPr>
        <p:spPr>
          <a:xfrm>
            <a:off x="2489047" y="2105713"/>
            <a:ext cx="163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8" idx="2"/>
            <a:endCxn id="43" idx="0"/>
          </p:cNvCxnSpPr>
          <p:nvPr/>
        </p:nvCxnSpPr>
        <p:spPr>
          <a:xfrm>
            <a:off x="3162316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71" idx="2"/>
            <a:endCxn id="157" idx="0"/>
          </p:cNvCxnSpPr>
          <p:nvPr/>
        </p:nvCxnSpPr>
        <p:spPr>
          <a:xfrm>
            <a:off x="774511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40832"/>
            <a:ext cx="0" cy="186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07831"/>
            <a:ext cx="679710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stCxn id="216" idx="1"/>
            <a:endCxn id="272" idx="0"/>
          </p:cNvCxnSpPr>
          <p:nvPr/>
        </p:nvCxnSpPr>
        <p:spPr>
          <a:xfrm rot="10800000" flipV="1">
            <a:off x="7920544" y="3407831"/>
            <a:ext cx="3058824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07831"/>
            <a:ext cx="4248381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05" idx="1"/>
            <a:endCxn id="157" idx="2"/>
          </p:cNvCxnSpPr>
          <p:nvPr/>
        </p:nvCxnSpPr>
        <p:spPr>
          <a:xfrm rot="10800000">
            <a:off x="774511" y="5502229"/>
            <a:ext cx="68260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5"/>
          <p:cNvCxnSpPr>
            <a:stCxn id="205" idx="3"/>
            <a:endCxn id="43" idx="2"/>
          </p:cNvCxnSpPr>
          <p:nvPr/>
        </p:nvCxnSpPr>
        <p:spPr>
          <a:xfrm flipV="1">
            <a:off x="2476815" y="5502229"/>
            <a:ext cx="685501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09" idx="3"/>
            <a:endCxn id="178" idx="2"/>
          </p:cNvCxnSpPr>
          <p:nvPr/>
        </p:nvCxnSpPr>
        <p:spPr>
          <a:xfrm flipV="1">
            <a:off x="4861723" y="5502229"/>
            <a:ext cx="186926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55"/>
          <p:cNvCxnSpPr>
            <a:stCxn id="209" idx="3"/>
            <a:endCxn id="229" idx="2"/>
          </p:cNvCxnSpPr>
          <p:nvPr/>
        </p:nvCxnSpPr>
        <p:spPr>
          <a:xfrm flipV="1">
            <a:off x="4861723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09" idx="1"/>
            <a:endCxn id="43" idx="2"/>
          </p:cNvCxnSpPr>
          <p:nvPr/>
        </p:nvCxnSpPr>
        <p:spPr>
          <a:xfrm rot="10800000">
            <a:off x="3162317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05" idx="0"/>
            <a:endCxn id="266" idx="2"/>
          </p:cNvCxnSpPr>
          <p:nvPr/>
        </p:nvCxnSpPr>
        <p:spPr>
          <a:xfrm flipV="1">
            <a:off x="1966965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55"/>
          <p:cNvCxnSpPr>
            <a:stCxn id="209" idx="0"/>
            <a:endCxn id="220" idx="2"/>
          </p:cNvCxnSpPr>
          <p:nvPr/>
        </p:nvCxnSpPr>
        <p:spPr>
          <a:xfrm flipV="1">
            <a:off x="4351873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07831"/>
            <a:ext cx="1869267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57115" y="5686487"/>
            <a:ext cx="1019700" cy="648000"/>
            <a:chOff x="1552114" y="5301281"/>
            <a:chExt cx="1019700" cy="648000"/>
          </a:xfrm>
        </p:grpSpPr>
        <p:sp>
          <p:nvSpPr>
            <p:cNvPr id="205" name="Rounded Rectangle 204"/>
            <p:cNvSpPr/>
            <p:nvPr/>
          </p:nvSpPr>
          <p:spPr>
            <a:xfrm>
              <a:off x="1552114" y="5301281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659162" y="5611036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42023" y="5686487"/>
            <a:ext cx="1019700" cy="648000"/>
            <a:chOff x="3856370" y="5301280"/>
            <a:chExt cx="1019700" cy="648000"/>
          </a:xfrm>
        </p:grpSpPr>
        <p:sp>
          <p:nvSpPr>
            <p:cNvPr id="209" name="Rounded Rectangle 208"/>
            <p:cNvSpPr/>
            <p:nvPr/>
          </p:nvSpPr>
          <p:spPr>
            <a:xfrm>
              <a:off x="3856370" y="5301280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3963418" y="5611035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2466" y="1621283"/>
            <a:ext cx="1019700" cy="968860"/>
            <a:chOff x="2704242" y="1290494"/>
            <a:chExt cx="1019700" cy="968860"/>
          </a:xfrm>
        </p:grpSpPr>
        <p:sp>
          <p:nvSpPr>
            <p:cNvPr id="183" name="Rounded Rectangle 182"/>
            <p:cNvSpPr/>
            <p:nvPr/>
          </p:nvSpPr>
          <p:spPr>
            <a:xfrm>
              <a:off x="2704242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813266" y="161584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813266" y="1923835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469347" y="1621283"/>
            <a:ext cx="1019700" cy="968860"/>
            <a:chOff x="3856370" y="1290494"/>
            <a:chExt cx="1019700" cy="968860"/>
          </a:xfrm>
        </p:grpSpPr>
        <p:sp>
          <p:nvSpPr>
            <p:cNvPr id="187" name="Rounded Rectangle 186"/>
            <p:cNvSpPr/>
            <p:nvPr/>
          </p:nvSpPr>
          <p:spPr>
            <a:xfrm>
              <a:off x="385637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965394" y="1615846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965394" y="1923835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0979368" y="3074832"/>
            <a:ext cx="1019700" cy="666000"/>
            <a:chOff x="8464884" y="2698114"/>
            <a:chExt cx="1019700" cy="666000"/>
          </a:xfrm>
        </p:grpSpPr>
        <p:sp>
          <p:nvSpPr>
            <p:cNvPr id="216" name="Rounded Rectangle 21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466" y="2774400"/>
            <a:ext cx="1019700" cy="968860"/>
            <a:chOff x="2704242" y="2372762"/>
            <a:chExt cx="1019700" cy="968860"/>
          </a:xfrm>
        </p:grpSpPr>
        <p:sp>
          <p:nvSpPr>
            <p:cNvPr id="198" name="Rounded Rectangle 197"/>
            <p:cNvSpPr/>
            <p:nvPr/>
          </p:nvSpPr>
          <p:spPr>
            <a:xfrm>
              <a:off x="2704242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13266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813266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661" y="2774400"/>
            <a:ext cx="1019700" cy="968860"/>
            <a:chOff x="1552114" y="2372762"/>
            <a:chExt cx="1019700" cy="968860"/>
          </a:xfrm>
        </p:grpSpPr>
        <p:sp>
          <p:nvSpPr>
            <p:cNvPr id="271" name="Rounded Rectangle 270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Cmd-Line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69347" y="2774400"/>
            <a:ext cx="1019700" cy="968860"/>
            <a:chOff x="3856370" y="2372762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385637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965394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965394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3" name="Straight Arrow Connector 202"/>
          <p:cNvCxnSpPr>
            <a:stCxn id="198" idx="1"/>
            <a:endCxn id="194" idx="3"/>
          </p:cNvCxnSpPr>
          <p:nvPr/>
        </p:nvCxnSpPr>
        <p:spPr>
          <a:xfrm flipH="1">
            <a:off x="2489047" y="3258830"/>
            <a:ext cx="163419" cy="0"/>
          </a:xfrm>
          <a:prstGeom prst="straightConnector1">
            <a:avLst/>
          </a:prstGeom>
          <a:ln w="12700">
            <a:solidFill>
              <a:srgbClr val="00558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7" idx="2"/>
            <a:endCxn id="194" idx="0"/>
          </p:cNvCxnSpPr>
          <p:nvPr/>
        </p:nvCxnSpPr>
        <p:spPr>
          <a:xfrm>
            <a:off x="1979197" y="2590143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3842024" y="908720"/>
            <a:ext cx="1019700" cy="968860"/>
            <a:chOff x="405780" y="1290494"/>
            <a:chExt cx="1019700" cy="968860"/>
          </a:xfrm>
        </p:grpSpPr>
        <p:sp>
          <p:nvSpPr>
            <p:cNvPr id="299" name="Rounded Rectangle 29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031581" y="908720"/>
            <a:ext cx="1019700" cy="968860"/>
            <a:chOff x="405780" y="2372762"/>
            <a:chExt cx="1019700" cy="968860"/>
          </a:xfrm>
        </p:grpSpPr>
        <p:sp>
          <p:nvSpPr>
            <p:cNvPr id="306" name="Rounded Rectangle 305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09" name="Straight Arrow Connector 308"/>
          <p:cNvCxnSpPr>
            <a:stCxn id="306" idx="1"/>
            <a:endCxn id="299" idx="3"/>
          </p:cNvCxnSpPr>
          <p:nvPr/>
        </p:nvCxnSpPr>
        <p:spPr>
          <a:xfrm flipH="1">
            <a:off x="4861724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17" name="Straight Arrow Connector 316"/>
          <p:cNvCxnSpPr>
            <a:stCxn id="306" idx="3"/>
            <a:endCxn id="314" idx="1"/>
          </p:cNvCxnSpPr>
          <p:nvPr/>
        </p:nvCxnSpPr>
        <p:spPr>
          <a:xfrm>
            <a:off x="6051281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031581" y="2038829"/>
            <a:ext cx="1019700" cy="968860"/>
            <a:chOff x="405780" y="2372762"/>
            <a:chExt cx="1019700" cy="968860"/>
          </a:xfrm>
        </p:grpSpPr>
        <p:sp>
          <p:nvSpPr>
            <p:cNvPr id="147" name="Rounded Rectangle 146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147" idx="3"/>
            <a:endCxn id="152" idx="1"/>
          </p:cNvCxnSpPr>
          <p:nvPr/>
        </p:nvCxnSpPr>
        <p:spPr>
          <a:xfrm>
            <a:off x="6051281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410696" y="908720"/>
            <a:ext cx="1019700" cy="968860"/>
            <a:chOff x="405780" y="2372762"/>
            <a:chExt cx="1019700" cy="968860"/>
          </a:xfrm>
        </p:grpSpPr>
        <p:sp>
          <p:nvSpPr>
            <p:cNvPr id="170" name="Rounded Rectangle 169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3" name="Straight Arrow Connector 172"/>
          <p:cNvCxnSpPr>
            <a:stCxn id="314" idx="3"/>
            <a:endCxn id="170" idx="1"/>
          </p:cNvCxnSpPr>
          <p:nvPr/>
        </p:nvCxnSpPr>
        <p:spPr>
          <a:xfrm>
            <a:off x="7240838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9" name="Straight Arrow Connector 178"/>
          <p:cNvCxnSpPr>
            <a:stCxn id="170" idx="3"/>
            <a:endCxn id="175" idx="1"/>
          </p:cNvCxnSpPr>
          <p:nvPr/>
        </p:nvCxnSpPr>
        <p:spPr>
          <a:xfrm>
            <a:off x="8430396" y="1393150"/>
            <a:ext cx="177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18"/>
          <p:cNvCxnSpPr>
            <a:stCxn id="147" idx="1"/>
            <a:endCxn id="183" idx="3"/>
          </p:cNvCxnSpPr>
          <p:nvPr/>
        </p:nvCxnSpPr>
        <p:spPr>
          <a:xfrm rot="10800000">
            <a:off x="3672167" y="2105713"/>
            <a:ext cx="1359415" cy="417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64661" y="1621284"/>
            <a:ext cx="1019700" cy="968860"/>
            <a:chOff x="1552114" y="2372762"/>
            <a:chExt cx="1019700" cy="968860"/>
          </a:xfrm>
        </p:grpSpPr>
        <p:sp>
          <p:nvSpPr>
            <p:cNvPr id="197" name="Rounded Rectangle 196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13" name="Straight Arrow Connector 218"/>
          <p:cNvCxnSpPr>
            <a:stCxn id="197" idx="0"/>
            <a:endCxn id="183" idx="0"/>
          </p:cNvCxnSpPr>
          <p:nvPr/>
        </p:nvCxnSpPr>
        <p:spPr>
          <a:xfrm rot="5400000" flipH="1" flipV="1">
            <a:off x="1968413" y="427382"/>
            <a:ext cx="1" cy="23878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218"/>
          <p:cNvCxnSpPr>
            <a:stCxn id="197" idx="0"/>
            <a:endCxn id="299" idx="1"/>
          </p:cNvCxnSpPr>
          <p:nvPr/>
        </p:nvCxnSpPr>
        <p:spPr>
          <a:xfrm rot="5400000" flipH="1" flipV="1">
            <a:off x="2194200" y="-26539"/>
            <a:ext cx="228134" cy="3067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252" name="Rounded Rectangle 251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Latency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Arrow Connector 255"/>
          <p:cNvCxnSpPr>
            <a:stCxn id="294" idx="3"/>
            <a:endCxn id="244" idx="2"/>
          </p:cNvCxnSpPr>
          <p:nvPr/>
        </p:nvCxnSpPr>
        <p:spPr>
          <a:xfrm flipV="1">
            <a:off x="6051280" y="5502229"/>
            <a:ext cx="3058821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Access &amp; Governance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4" name="Rounded Rectangle 15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smtClean="0">
                  <a:cs typeface="Calibri Light"/>
                </a:rPr>
                <a:t>Latency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endCxn id="229" idx="0"/>
          </p:cNvCxnSpPr>
          <p:nvPr/>
        </p:nvCxnSpPr>
        <p:spPr>
          <a:xfrm rot="10800000" flipV="1">
            <a:off x="5541430" y="3434939"/>
            <a:ext cx="5437938" cy="4925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94" idx="1"/>
            <a:endCxn id="157" idx="2"/>
          </p:cNvCxnSpPr>
          <p:nvPr/>
        </p:nvCxnSpPr>
        <p:spPr>
          <a:xfrm rot="10800000">
            <a:off x="774512" y="5502230"/>
            <a:ext cx="4257069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90" idx="0"/>
            <a:endCxn id="178" idx="2"/>
          </p:cNvCxnSpPr>
          <p:nvPr/>
        </p:nvCxnSpPr>
        <p:spPr>
          <a:xfrm flipH="1" flipV="1">
            <a:off x="6730987" y="5502229"/>
            <a:ext cx="1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94" idx="1"/>
            <a:endCxn id="43" idx="2"/>
          </p:cNvCxnSpPr>
          <p:nvPr/>
        </p:nvCxnSpPr>
        <p:spPr>
          <a:xfrm rot="10800000">
            <a:off x="3162316" y="5502230"/>
            <a:ext cx="1869264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94" idx="1"/>
            <a:endCxn id="266" idx="2"/>
          </p:cNvCxnSpPr>
          <p:nvPr/>
        </p:nvCxnSpPr>
        <p:spPr>
          <a:xfrm rot="10800000">
            <a:off x="1966966" y="5502230"/>
            <a:ext cx="3064615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262" idx="3"/>
            <a:endCxn id="175" idx="1"/>
          </p:cNvCxnSpPr>
          <p:nvPr/>
        </p:nvCxnSpPr>
        <p:spPr>
          <a:xfrm>
            <a:off x="8430394" y="1393150"/>
            <a:ext cx="177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52" idx="3"/>
            <a:endCxn id="314" idx="1"/>
          </p:cNvCxnSpPr>
          <p:nvPr/>
        </p:nvCxnSpPr>
        <p:spPr>
          <a:xfrm>
            <a:off x="6051280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979368" y="2788412"/>
            <a:ext cx="1019700" cy="968860"/>
            <a:chOff x="5662364" y="1412776"/>
            <a:chExt cx="1019700" cy="968860"/>
          </a:xfrm>
        </p:grpSpPr>
        <p:sp>
          <p:nvSpPr>
            <p:cNvPr id="168" name="Rounded Rectangle 167"/>
            <p:cNvSpPr/>
            <p:nvPr/>
          </p:nvSpPr>
          <p:spPr>
            <a:xfrm>
              <a:off x="5662364" y="1412776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Impala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771388" y="173812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71388" y="204611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ODBC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9789808" y="2042048"/>
            <a:ext cx="1019700" cy="968860"/>
            <a:chOff x="405780" y="2372762"/>
            <a:chExt cx="1019700" cy="968860"/>
          </a:xfrm>
        </p:grpSpPr>
        <p:sp>
          <p:nvSpPr>
            <p:cNvPr id="234" name="Rounded Rectangle 23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BI Tool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46" name="Straight Arrow Connector 255"/>
          <p:cNvCxnSpPr>
            <a:stCxn id="234" idx="3"/>
            <a:endCxn id="168" idx="0"/>
          </p:cNvCxnSpPr>
          <p:nvPr/>
        </p:nvCxnSpPr>
        <p:spPr>
          <a:xfrm>
            <a:off x="10809508" y="2526478"/>
            <a:ext cx="679710" cy="261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031580" y="908720"/>
            <a:ext cx="1019700" cy="968860"/>
            <a:chOff x="405780" y="2372762"/>
            <a:chExt cx="1019700" cy="968860"/>
          </a:xfrm>
        </p:grpSpPr>
        <p:sp>
          <p:nvSpPr>
            <p:cNvPr id="252" name="Rounded Rectangle 2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410694" y="908720"/>
            <a:ext cx="1019700" cy="968860"/>
            <a:chOff x="405780" y="2372762"/>
            <a:chExt cx="1019700" cy="968860"/>
          </a:xfrm>
        </p:grpSpPr>
        <p:sp>
          <p:nvSpPr>
            <p:cNvPr id="262" name="Rounded Rectangle 26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Web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031581" y="2042048"/>
            <a:ext cx="1019700" cy="968860"/>
            <a:chOff x="405780" y="2372762"/>
            <a:chExt cx="1019700" cy="968860"/>
          </a:xfrm>
        </p:grpSpPr>
        <p:sp>
          <p:nvSpPr>
            <p:cNvPr id="284" name="Rounded Rectangle 28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Python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88" name="Straight Arrow Connector 287"/>
          <p:cNvCxnSpPr/>
          <p:nvPr/>
        </p:nvCxnSpPr>
        <p:spPr>
          <a:xfrm flipV="1">
            <a:off x="6051281" y="2518277"/>
            <a:ext cx="169857" cy="3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221138" y="5686487"/>
            <a:ext cx="1019700" cy="968860"/>
            <a:chOff x="5662364" y="5196444"/>
            <a:chExt cx="1019700" cy="968860"/>
          </a:xfrm>
        </p:grpSpPr>
        <p:sp>
          <p:nvSpPr>
            <p:cNvPr id="290" name="Rounded Rectangle 289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031580" y="5686488"/>
            <a:ext cx="1019700" cy="968860"/>
            <a:chOff x="5662364" y="5196444"/>
            <a:chExt cx="1019700" cy="968860"/>
          </a:xfrm>
        </p:grpSpPr>
        <p:sp>
          <p:nvSpPr>
            <p:cNvPr id="294" name="Rounded Rectangle 293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97" name="Straight Arrow Connector 255"/>
          <p:cNvCxnSpPr>
            <a:stCxn id="294" idx="0"/>
            <a:endCxn id="229" idx="2"/>
          </p:cNvCxnSpPr>
          <p:nvPr/>
        </p:nvCxnSpPr>
        <p:spPr>
          <a:xfrm flipV="1">
            <a:off x="5541430" y="5502229"/>
            <a:ext cx="0" cy="184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255"/>
          <p:cNvCxnSpPr>
            <a:stCxn id="294" idx="1"/>
            <a:endCxn id="220" idx="2"/>
          </p:cNvCxnSpPr>
          <p:nvPr/>
        </p:nvCxnSpPr>
        <p:spPr>
          <a:xfrm rot="10800000">
            <a:off x="4351874" y="5502230"/>
            <a:ext cx="679707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55"/>
          <p:cNvCxnSpPr>
            <a:stCxn id="290" idx="3"/>
            <a:endCxn id="272" idx="2"/>
          </p:cNvCxnSpPr>
          <p:nvPr/>
        </p:nvCxnSpPr>
        <p:spPr>
          <a:xfrm flipV="1">
            <a:off x="7240838" y="5502229"/>
            <a:ext cx="679706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255"/>
          <p:cNvCxnSpPr>
            <a:stCxn id="290" idx="3"/>
            <a:endCxn id="211" idx="2"/>
          </p:cNvCxnSpPr>
          <p:nvPr/>
        </p:nvCxnSpPr>
        <p:spPr>
          <a:xfrm flipV="1">
            <a:off x="7240838" y="5502229"/>
            <a:ext cx="305882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255"/>
          <p:cNvCxnSpPr>
            <a:stCxn id="290" idx="3"/>
            <a:endCxn id="235" idx="2"/>
          </p:cNvCxnSpPr>
          <p:nvPr/>
        </p:nvCxnSpPr>
        <p:spPr>
          <a:xfrm flipV="1">
            <a:off x="7240838" y="5502229"/>
            <a:ext cx="424838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75337" y="1988840"/>
            <a:ext cx="2758835" cy="1074935"/>
            <a:chOff x="1175337" y="1988840"/>
            <a:chExt cx="2758835" cy="1074935"/>
          </a:xfrm>
        </p:grpSpPr>
        <p:grpSp>
          <p:nvGrpSpPr>
            <p:cNvPr id="4" name="Group 3"/>
            <p:cNvGrpSpPr/>
            <p:nvPr/>
          </p:nvGrpSpPr>
          <p:grpSpPr>
            <a:xfrm>
              <a:off x="1461617" y="2042048"/>
              <a:ext cx="2210549" cy="968860"/>
              <a:chOff x="1461617" y="2042048"/>
              <a:chExt cx="2210549" cy="968860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2652466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Navigator</a:t>
                  </a:r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2" name="Rounded Rectangle 321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1461617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4" name="Rounded Rectangle 323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Sentry</a:t>
                  </a: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DDL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  <p:sp>
          <p:nvSpPr>
            <p:cNvPr id="60" name="Double Brace 59"/>
            <p:cNvSpPr/>
            <p:nvPr/>
          </p:nvSpPr>
          <p:spPr>
            <a:xfrm>
              <a:off x="1175337" y="1988840"/>
              <a:ext cx="2758835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55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graham@cloudera.com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Graham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Cloudera_Graham.thmx</Template>
  <TotalTime>9568</TotalTime>
  <Words>409</Words>
  <Application>Microsoft Macintosh PowerPoint</Application>
  <PresentationFormat>Custom</PresentationFormat>
  <Paragraphs>325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Cloudera_Graham</vt:lpstr>
      <vt:lpstr>Cloudera Framework Archetype Architecture</vt:lpstr>
      <vt:lpstr>Logical Architecture, Roles &amp; Responsibilities</vt:lpstr>
      <vt:lpstr>Physical Architecture, SLA &amp; Non-SLA/Backup/DR</vt:lpstr>
      <vt:lpstr>Data Ingest &amp; Processing Pipeline</vt:lpstr>
      <vt:lpstr>Data Access &amp; Governance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1230</cp:revision>
  <dcterms:created xsi:type="dcterms:W3CDTF">2014-12-14T01:02:10Z</dcterms:created>
  <dcterms:modified xsi:type="dcterms:W3CDTF">2015-09-29T05:23:11Z</dcterms:modified>
</cp:coreProperties>
</file>