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349" r:id="rId3"/>
    <p:sldId id="341" r:id="rId4"/>
    <p:sldId id="346" r:id="rId5"/>
    <p:sldId id="347" r:id="rId6"/>
    <p:sldId id="31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109" d="100"/>
          <a:sy n="109" d="100"/>
        </p:scale>
        <p:origin x="-192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24/09/15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br>
              <a:rPr lang="en-GB" dirty="0" smtClean="0"/>
            </a:br>
            <a:r>
              <a:rPr lang="en-GB" dirty="0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Backup/DR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API/SNMP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</a:t>
            </a:r>
            <a:r>
              <a:rPr lang="en-GB" dirty="0" smtClean="0"/>
              <a:t>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</a:t>
            </a:r>
            <a:r>
              <a:rPr lang="en-GB" dirty="0" smtClean="0"/>
              <a:t>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9528</TotalTime>
  <Words>413</Words>
  <Application>Microsoft Macintosh PowerPoint</Application>
  <PresentationFormat>Custom</PresentationFormat>
  <Paragraphs>325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Data Ingest &amp; Processing Pipeline</vt:lpstr>
      <vt:lpstr>Data Access &amp; Governance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1229</cp:revision>
  <dcterms:created xsi:type="dcterms:W3CDTF">2014-12-14T01:02:10Z</dcterms:created>
  <dcterms:modified xsi:type="dcterms:W3CDTF">2015-09-24T00:51:04Z</dcterms:modified>
</cp:coreProperties>
</file>