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8"/>
  </p:notesMasterIdLst>
  <p:sldIdLst>
    <p:sldId id="256" r:id="rId2"/>
    <p:sldId id="346" r:id="rId3"/>
    <p:sldId id="347" r:id="rId4"/>
    <p:sldId id="340" r:id="rId5"/>
    <p:sldId id="341" r:id="rId6"/>
    <p:sldId id="315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17" autoAdjust="0"/>
  </p:normalViewPr>
  <p:slideViewPr>
    <p:cSldViewPr snapToObjects="1">
      <p:cViewPr varScale="1">
        <p:scale>
          <a:sx n="109" d="100"/>
          <a:sy n="109" d="100"/>
        </p:scale>
        <p:origin x="-192" y="-11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07/09/15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br>
              <a:rPr lang="en-GB" dirty="0" smtClean="0"/>
            </a:br>
            <a:r>
              <a:rPr lang="en-GB" dirty="0" smtClean="0"/>
              <a:t>Archetype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and </a:t>
            </a:r>
            <a:r>
              <a:rPr lang="en-GB" dirty="0"/>
              <a:t>p</a:t>
            </a:r>
            <a:r>
              <a:rPr lang="en-GB" dirty="0" smtClean="0"/>
              <a:t>rocessing </a:t>
            </a:r>
            <a:r>
              <a:rPr lang="en-GB" dirty="0"/>
              <a:t>p</a:t>
            </a:r>
            <a:r>
              <a:rPr lang="en-GB" dirty="0" smtClean="0"/>
              <a:t>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34939"/>
            <a:ext cx="3058824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110940"/>
            <a:ext cx="1019700" cy="648000"/>
            <a:chOff x="8464884" y="2698114"/>
            <a:chExt cx="1019700" cy="648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6221137" y="2038829"/>
            <a:ext cx="1019700" cy="968860"/>
            <a:chOff x="405780" y="1290494"/>
            <a:chExt cx="1019700" cy="968860"/>
          </a:xfrm>
        </p:grpSpPr>
        <p:sp>
          <p:nvSpPr>
            <p:cNvPr id="143" name="Rounded Rectangle 142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410694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0" name="Straight Arrow Connector 149"/>
          <p:cNvCxnSpPr>
            <a:stCxn id="147" idx="1"/>
            <a:endCxn id="143" idx="3"/>
          </p:cNvCxnSpPr>
          <p:nvPr/>
        </p:nvCxnSpPr>
        <p:spPr>
          <a:xfrm flipH="1">
            <a:off x="7240837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8600251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8430394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5028278" y="2038829"/>
            <a:ext cx="1019700" cy="968860"/>
            <a:chOff x="1557908" y="1290494"/>
            <a:chExt cx="1019700" cy="968860"/>
          </a:xfrm>
        </p:grpSpPr>
        <p:sp>
          <p:nvSpPr>
            <p:cNvPr id="181" name="Rounded Rectangle 180"/>
            <p:cNvSpPr/>
            <p:nvPr/>
          </p:nvSpPr>
          <p:spPr>
            <a:xfrm>
              <a:off x="1557908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1666932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1666932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2" name="Straight Arrow Connector 201"/>
          <p:cNvCxnSpPr>
            <a:stCxn id="181" idx="3"/>
            <a:endCxn id="143" idx="1"/>
          </p:cNvCxnSpPr>
          <p:nvPr/>
        </p:nvCxnSpPr>
        <p:spPr>
          <a:xfrm>
            <a:off x="6047978" y="2523259"/>
            <a:ext cx="1731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81" idx="1"/>
            <a:endCxn id="183" idx="3"/>
          </p:cNvCxnSpPr>
          <p:nvPr/>
        </p:nvCxnSpPr>
        <p:spPr>
          <a:xfrm flipH="1" flipV="1">
            <a:off x="3672166" y="2105713"/>
            <a:ext cx="1356112" cy="417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Legend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access, governance and management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Legend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600251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0694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>
            <a:stCxn id="284" idx="3"/>
            <a:endCxn id="152" idx="1"/>
          </p:cNvCxnSpPr>
          <p:nvPr/>
        </p:nvCxnSpPr>
        <p:spPr>
          <a:xfrm flipV="1">
            <a:off x="8430394" y="2523259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180579" y="1988840"/>
            <a:ext cx="3977729" cy="1074935"/>
            <a:chOff x="1180579" y="1988840"/>
            <a:chExt cx="3977729" cy="1074935"/>
          </a:xfrm>
        </p:grpSpPr>
        <p:grpSp>
          <p:nvGrpSpPr>
            <p:cNvPr id="63" name="Group 62"/>
            <p:cNvGrpSpPr/>
            <p:nvPr/>
          </p:nvGrpSpPr>
          <p:grpSpPr>
            <a:xfrm>
              <a:off x="1467565" y="2042048"/>
              <a:ext cx="3403757" cy="968860"/>
              <a:chOff x="1461617" y="2042048"/>
              <a:chExt cx="3403757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7" name="Group 326"/>
              <p:cNvGrpSpPr/>
              <p:nvPr/>
            </p:nvGrpSpPr>
            <p:grpSpPr>
              <a:xfrm>
                <a:off x="3845674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8" name="Rounded Rectangle 327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Manager</a:t>
                  </a:r>
                </a:p>
              </p:txBody>
            </p:sp>
            <p:sp>
              <p:nvSpPr>
                <p:cNvPr id="329" name="Rounded Rectangle 328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80579" y="1988840"/>
              <a:ext cx="3977729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system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8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system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9078</TotalTime>
  <Words>254</Words>
  <Application>Microsoft Macintosh PowerPoint</Application>
  <PresentationFormat>Custom</PresentationFormat>
  <Paragraphs>206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Cloudera_Graham</vt:lpstr>
      <vt:lpstr>Cloudera Framework Archetype Architecture</vt:lpstr>
      <vt:lpstr>Data ingest and processing pipeline</vt:lpstr>
      <vt:lpstr>Data access, governance and management</vt:lpstr>
      <vt:lpstr>Logical system architecture</vt:lpstr>
      <vt:lpstr>Physical system architecture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1029</cp:revision>
  <dcterms:created xsi:type="dcterms:W3CDTF">2014-12-14T01:02:10Z</dcterms:created>
  <dcterms:modified xsi:type="dcterms:W3CDTF">2015-09-09T06:47:33Z</dcterms:modified>
</cp:coreProperties>
</file>