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51" r:id="rId2"/>
    <p:sldMasterId id="2147483673" r:id="rId3"/>
  </p:sldMasterIdLst>
  <p:notesMasterIdLst>
    <p:notesMasterId r:id="rId13"/>
  </p:notesMasterIdLst>
  <p:sldIdLst>
    <p:sldId id="362" r:id="rId4"/>
    <p:sldId id="363" r:id="rId5"/>
    <p:sldId id="364" r:id="rId6"/>
    <p:sldId id="365" r:id="rId7"/>
    <p:sldId id="368" r:id="rId8"/>
    <p:sldId id="366" r:id="rId9"/>
    <p:sldId id="367" r:id="rId10"/>
    <p:sldId id="370" r:id="rId11"/>
    <p:sldId id="25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AACD46"/>
    <a:srgbClr val="ABCE47"/>
    <a:srgbClr val="A5FB7D"/>
    <a:srgbClr val="7EDA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45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581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sr-RS" dirty="0"/>
              <a:t>Расходи</a:t>
            </a:r>
            <a:r>
              <a:rPr lang="en-US" dirty="0"/>
              <a:t> = 84.875,00 </a:t>
            </a:r>
            <a:r>
              <a:rPr lang="en-RS" sz="1862" b="1" i="0" u="none" strike="noStrike" cap="all" baseline="0" dirty="0">
                <a:effectLst/>
              </a:rPr>
              <a:t>€</a:t>
            </a:r>
            <a:endParaRPr lang="sr-R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sr-Latn-RS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Расходи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59AD-6148-914B-FF5DA7DB64E0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59AD-6148-914B-FF5DA7DB64E0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59AD-6148-914B-FF5DA7DB64E0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59AD-6148-914B-FF5DA7DB64E0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sr-Latn-R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Хонорари</c:v>
                </c:pt>
                <c:pt idx="1">
                  <c:v>Услуге</c:v>
                </c:pt>
                <c:pt idx="2">
                  <c:v>Остали расходи</c:v>
                </c:pt>
                <c:pt idx="3">
                  <c:v>Опрема, алати, сервиси, канцеларија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40125</c:v>
                </c:pt>
                <c:pt idx="1">
                  <c:v>6080</c:v>
                </c:pt>
                <c:pt idx="2">
                  <c:v>10120</c:v>
                </c:pt>
                <c:pt idx="3">
                  <c:v>28550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9AD-6148-914B-FF5DA7DB64E0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>
          <a:softEdge rad="0"/>
        </a:effectLst>
      </c:spPr>
      <c:txPr>
        <a:bodyPr rot="0" spcFirstLastPara="1" vertOverflow="ellipsis" vert="horz" wrap="square" anchor="ctr" anchorCtr="1"/>
        <a:lstStyle/>
        <a:p>
          <a:pPr algn="just"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sr-Latn-R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sr-Latn-R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AAF045-FEF6-43EA-9CDC-C84FC3F85E9C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F1279-6CE4-4169-83D3-4483097B6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589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7691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667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6">
            <a:extLst>
              <a:ext uri="{FF2B5EF4-FFF2-40B4-BE49-F238E27FC236}">
                <a16:creationId xmlns:a16="http://schemas.microsoft.com/office/drawing/2014/main" id="{2378E49D-65AE-4D04-8461-65932C231A8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3353072" y="2"/>
            <a:ext cx="5472876" cy="6857999"/>
          </a:xfrm>
          <a:custGeom>
            <a:avLst/>
            <a:gdLst>
              <a:gd name="connsiteX0" fmla="*/ 1236560 w 5472876"/>
              <a:gd name="connsiteY0" fmla="*/ 0 h 6857999"/>
              <a:gd name="connsiteX1" fmla="*/ 5472876 w 5472876"/>
              <a:gd name="connsiteY1" fmla="*/ 0 h 6857999"/>
              <a:gd name="connsiteX2" fmla="*/ 4236316 w 5472876"/>
              <a:gd name="connsiteY2" fmla="*/ 6857999 h 6857999"/>
              <a:gd name="connsiteX3" fmla="*/ 0 w 5472876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2876" h="6857999">
                <a:moveTo>
                  <a:pt x="1236560" y="0"/>
                </a:moveTo>
                <a:lnTo>
                  <a:pt x="5472876" y="0"/>
                </a:lnTo>
                <a:lnTo>
                  <a:pt x="4236316" y="6857999"/>
                </a:lnTo>
                <a:lnTo>
                  <a:pt x="0" y="685799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/>
            </a:lvl1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52834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86846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C371CC08-7ED8-444C-AD50-E4F0B0AEC74E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4518837" y="1259959"/>
            <a:ext cx="7673163" cy="4338083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88379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55743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B2223866-8657-4507-B95A-AA93AAD075BE}"/>
              </a:ext>
            </a:extLst>
          </p:cNvPr>
          <p:cNvSpPr/>
          <p:nvPr userDrawn="1"/>
        </p:nvSpPr>
        <p:spPr>
          <a:xfrm>
            <a:off x="502468" y="884977"/>
            <a:ext cx="11187065" cy="5088046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+mn-lt"/>
            </a:endParaRPr>
          </a:p>
        </p:txBody>
      </p:sp>
      <p:sp>
        <p:nvSpPr>
          <p:cNvPr id="6" name="그림 개체 틀 2">
            <a:extLst>
              <a:ext uri="{FF2B5EF4-FFF2-40B4-BE49-F238E27FC236}">
                <a16:creationId xmlns:a16="http://schemas.microsoft.com/office/drawing/2014/main" id="{7FF7A32B-7592-4FB4-B321-813DB4998A71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791108" y="1155269"/>
            <a:ext cx="3188298" cy="45474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09740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63662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 50">
            <a:extLst>
              <a:ext uri="{FF2B5EF4-FFF2-40B4-BE49-F238E27FC236}">
                <a16:creationId xmlns:a16="http://schemas.microsoft.com/office/drawing/2014/main" id="{33E9DFB3-473C-4F65-9CAA-7B305D46D700}"/>
              </a:ext>
            </a:extLst>
          </p:cNvPr>
          <p:cNvSpPr/>
          <p:nvPr userDrawn="1"/>
        </p:nvSpPr>
        <p:spPr>
          <a:xfrm>
            <a:off x="-336024" y="5716837"/>
            <a:ext cx="4546999" cy="47770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grpSp>
        <p:nvGrpSpPr>
          <p:cNvPr id="2" name="Group 3">
            <a:extLst>
              <a:ext uri="{FF2B5EF4-FFF2-40B4-BE49-F238E27FC236}">
                <a16:creationId xmlns:a16="http://schemas.microsoft.com/office/drawing/2014/main" id="{63D5A3E9-5F90-4F91-B28A-43C2C98E3F16}"/>
              </a:ext>
            </a:extLst>
          </p:cNvPr>
          <p:cNvGrpSpPr/>
          <p:nvPr userDrawn="1"/>
        </p:nvGrpSpPr>
        <p:grpSpPr>
          <a:xfrm>
            <a:off x="729449" y="1695298"/>
            <a:ext cx="2449180" cy="4305530"/>
            <a:chOff x="445712" y="1449040"/>
            <a:chExt cx="2113018" cy="3924176"/>
          </a:xfrm>
        </p:grpSpPr>
        <p:sp>
          <p:nvSpPr>
            <p:cNvPr id="3" name="Rounded Rectangle 4">
              <a:extLst>
                <a:ext uri="{FF2B5EF4-FFF2-40B4-BE49-F238E27FC236}">
                  <a16:creationId xmlns:a16="http://schemas.microsoft.com/office/drawing/2014/main" id="{1B859249-B134-47D3-87C6-1F1F3B0B0537}"/>
                </a:ext>
              </a:extLst>
            </p:cNvPr>
            <p:cNvSpPr/>
            <p:nvPr userDrawn="1"/>
          </p:nvSpPr>
          <p:spPr>
            <a:xfrm>
              <a:off x="445712" y="1449040"/>
              <a:ext cx="2113018" cy="3924176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 dirty="0"/>
            </a:p>
          </p:txBody>
        </p:sp>
        <p:sp>
          <p:nvSpPr>
            <p:cNvPr id="4" name="Rectangle 5">
              <a:extLst>
                <a:ext uri="{FF2B5EF4-FFF2-40B4-BE49-F238E27FC236}">
                  <a16:creationId xmlns:a16="http://schemas.microsoft.com/office/drawing/2014/main" id="{E4FFDB9C-6874-4FC1-BCF1-3527B52793C2}"/>
                </a:ext>
              </a:extLst>
            </p:cNvPr>
            <p:cNvSpPr/>
            <p:nvPr userDrawn="1"/>
          </p:nvSpPr>
          <p:spPr>
            <a:xfrm>
              <a:off x="1379920" y="1650572"/>
              <a:ext cx="216024" cy="34350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grpSp>
          <p:nvGrpSpPr>
            <p:cNvPr id="5" name="Group 6">
              <a:extLst>
                <a:ext uri="{FF2B5EF4-FFF2-40B4-BE49-F238E27FC236}">
                  <a16:creationId xmlns:a16="http://schemas.microsoft.com/office/drawing/2014/main" id="{7FC4A25A-3E8D-4CA6-8074-CFC9C4AAF2CF}"/>
                </a:ext>
              </a:extLst>
            </p:cNvPr>
            <p:cNvGrpSpPr/>
            <p:nvPr userDrawn="1"/>
          </p:nvGrpSpPr>
          <p:grpSpPr>
            <a:xfrm>
              <a:off x="1407705" y="5045834"/>
              <a:ext cx="211967" cy="211967"/>
              <a:chOff x="1549420" y="5712364"/>
              <a:chExt cx="312583" cy="312583"/>
            </a:xfrm>
          </p:grpSpPr>
          <p:sp>
            <p:nvSpPr>
              <p:cNvPr id="6" name="Oval 7">
                <a:extLst>
                  <a:ext uri="{FF2B5EF4-FFF2-40B4-BE49-F238E27FC236}">
                    <a16:creationId xmlns:a16="http://schemas.microsoft.com/office/drawing/2014/main" id="{4AD85B98-04BC-4149-9AAF-A83CD27FD44C}"/>
                  </a:ext>
                </a:extLst>
              </p:cNvPr>
              <p:cNvSpPr/>
              <p:nvPr userDrawn="1"/>
            </p:nvSpPr>
            <p:spPr>
              <a:xfrm>
                <a:off x="1549420" y="5712364"/>
                <a:ext cx="312583" cy="312583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sp>
            <p:nvSpPr>
              <p:cNvPr id="7" name="Rounded Rectangle 8">
                <a:extLst>
                  <a:ext uri="{FF2B5EF4-FFF2-40B4-BE49-F238E27FC236}">
                    <a16:creationId xmlns:a16="http://schemas.microsoft.com/office/drawing/2014/main" id="{46BED880-04D6-4CDF-80DE-4718F4DC1217}"/>
                  </a:ext>
                </a:extLst>
              </p:cNvPr>
              <p:cNvSpPr/>
              <p:nvPr userDrawn="1"/>
            </p:nvSpPr>
            <p:spPr>
              <a:xfrm>
                <a:off x="1634225" y="5796647"/>
                <a:ext cx="142969" cy="144016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</p:grpSp>
      </p:grp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66673C15-C2F2-4D33-B6B8-CE7B8C3D6D96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873465" y="2089470"/>
            <a:ext cx="2152765" cy="34255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233F060D-44E8-44A8-8EA8-CF85F4E1C22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accent3">
                    <a:lumMod val="7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9649280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96040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4830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06671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accent3">
                    <a:lumMod val="7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accent3">
                    <a:lumMod val="7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4720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accent3">
                    <a:lumMod val="7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975239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accent3">
                    <a:lumMod val="7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2320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EF70765A-4598-4D75-8EBE-B820808F65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accent3">
                    <a:lumMod val="7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Our Team LAYOUT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67E0328-9919-4AA5-B345-D27443B0F5D3}"/>
              </a:ext>
            </a:extLst>
          </p:cNvPr>
          <p:cNvSpPr/>
          <p:nvPr userDrawn="1"/>
        </p:nvSpPr>
        <p:spPr>
          <a:xfrm>
            <a:off x="1544417" y="1816072"/>
            <a:ext cx="2627534" cy="1962150"/>
          </a:xfrm>
          <a:prstGeom prst="rect">
            <a:avLst/>
          </a:prstGeom>
          <a:noFill/>
          <a:ln w="38100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98DB0C8-2C48-43B8-8A2B-D023690A459E}"/>
              </a:ext>
            </a:extLst>
          </p:cNvPr>
          <p:cNvSpPr/>
          <p:nvPr userDrawn="1"/>
        </p:nvSpPr>
        <p:spPr>
          <a:xfrm>
            <a:off x="5197607" y="1816072"/>
            <a:ext cx="2627534" cy="1962150"/>
          </a:xfrm>
          <a:prstGeom prst="rect">
            <a:avLst/>
          </a:prstGeom>
          <a:noFill/>
          <a:ln w="38100"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82F0998-0191-4AA1-BD74-CC67C4ECD3F2}"/>
              </a:ext>
            </a:extLst>
          </p:cNvPr>
          <p:cNvSpPr/>
          <p:nvPr userDrawn="1"/>
        </p:nvSpPr>
        <p:spPr>
          <a:xfrm>
            <a:off x="8850797" y="1816072"/>
            <a:ext cx="2627534" cy="1962150"/>
          </a:xfrm>
          <a:prstGeom prst="rect">
            <a:avLst/>
          </a:prstGeom>
          <a:noFill/>
          <a:ln w="38100">
            <a:solidFill>
              <a:schemeClr val="accent3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그림 개체 틀 2">
            <a:extLst>
              <a:ext uri="{FF2B5EF4-FFF2-40B4-BE49-F238E27FC236}">
                <a16:creationId xmlns:a16="http://schemas.microsoft.com/office/drawing/2014/main" id="{07629ABE-2596-48D1-A7D6-BD92DDC92FFE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90912" y="1943644"/>
            <a:ext cx="1707010" cy="1707008"/>
          </a:xfrm>
          <a:prstGeom prst="ellipse">
            <a:avLst/>
          </a:prstGeom>
          <a:solidFill>
            <a:schemeClr val="bg1">
              <a:lumMod val="95000"/>
            </a:schemeClr>
          </a:solidFill>
          <a:ln w="22225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8" name="그림 개체 틀 2">
            <a:extLst>
              <a:ext uri="{FF2B5EF4-FFF2-40B4-BE49-F238E27FC236}">
                <a16:creationId xmlns:a16="http://schemas.microsoft.com/office/drawing/2014/main" id="{7BE804E2-1E79-4617-AD0C-DB0A5DDDBF57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344102" y="1943644"/>
            <a:ext cx="1707010" cy="1707008"/>
          </a:xfrm>
          <a:prstGeom prst="ellipse">
            <a:avLst/>
          </a:prstGeom>
          <a:solidFill>
            <a:schemeClr val="bg1">
              <a:lumMod val="95000"/>
            </a:schemeClr>
          </a:solidFill>
          <a:ln w="22225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9" name="그림 개체 틀 2">
            <a:extLst>
              <a:ext uri="{FF2B5EF4-FFF2-40B4-BE49-F238E27FC236}">
                <a16:creationId xmlns:a16="http://schemas.microsoft.com/office/drawing/2014/main" id="{E947BF4F-120D-4F3B-BAE0-307CA57729D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997292" y="1943644"/>
            <a:ext cx="1707010" cy="1707008"/>
          </a:xfrm>
          <a:prstGeom prst="ellipse">
            <a:avLst/>
          </a:prstGeom>
          <a:solidFill>
            <a:schemeClr val="bg1">
              <a:lumMod val="95000"/>
            </a:schemeClr>
          </a:solidFill>
          <a:ln w="22225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9DA801E-D0AA-4624-AA3C-65562798CCC5}"/>
              </a:ext>
            </a:extLst>
          </p:cNvPr>
          <p:cNvSpPr/>
          <p:nvPr userDrawn="1"/>
        </p:nvSpPr>
        <p:spPr>
          <a:xfrm>
            <a:off x="1544417" y="4159030"/>
            <a:ext cx="2627534" cy="1962150"/>
          </a:xfrm>
          <a:prstGeom prst="rect">
            <a:avLst/>
          </a:prstGeom>
          <a:noFill/>
          <a:ln w="38100">
            <a:solidFill>
              <a:schemeClr val="accent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E8FDBBF-0181-4065-ADD7-596A70ED15E7}"/>
              </a:ext>
            </a:extLst>
          </p:cNvPr>
          <p:cNvSpPr/>
          <p:nvPr userDrawn="1"/>
        </p:nvSpPr>
        <p:spPr>
          <a:xfrm>
            <a:off x="5197607" y="4159030"/>
            <a:ext cx="2627534" cy="1962150"/>
          </a:xfrm>
          <a:prstGeom prst="rect">
            <a:avLst/>
          </a:prstGeom>
          <a:noFill/>
          <a:ln w="38100">
            <a:solidFill>
              <a:schemeClr val="accent5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11A4459-21FA-4E2C-AB09-A6E10F9BAE3B}"/>
              </a:ext>
            </a:extLst>
          </p:cNvPr>
          <p:cNvSpPr/>
          <p:nvPr userDrawn="1"/>
        </p:nvSpPr>
        <p:spPr>
          <a:xfrm>
            <a:off x="8850797" y="4159030"/>
            <a:ext cx="2627534" cy="1962150"/>
          </a:xfrm>
          <a:prstGeom prst="rect">
            <a:avLst/>
          </a:prstGeom>
          <a:noFill/>
          <a:ln w="38100">
            <a:solidFill>
              <a:schemeClr val="accent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그림 개체 틀 2">
            <a:extLst>
              <a:ext uri="{FF2B5EF4-FFF2-40B4-BE49-F238E27FC236}">
                <a16:creationId xmlns:a16="http://schemas.microsoft.com/office/drawing/2014/main" id="{824B42AE-110B-46E6-B255-2A380981FD6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90912" y="4286602"/>
            <a:ext cx="1707010" cy="1707008"/>
          </a:xfrm>
          <a:prstGeom prst="ellipse">
            <a:avLst/>
          </a:prstGeom>
          <a:solidFill>
            <a:schemeClr val="bg1">
              <a:lumMod val="95000"/>
            </a:schemeClr>
          </a:solidFill>
          <a:ln w="22225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4" name="그림 개체 틀 2">
            <a:extLst>
              <a:ext uri="{FF2B5EF4-FFF2-40B4-BE49-F238E27FC236}">
                <a16:creationId xmlns:a16="http://schemas.microsoft.com/office/drawing/2014/main" id="{5B75D05D-FB0D-4FB0-BE9C-F5CD22E432D3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344102" y="4286602"/>
            <a:ext cx="1707010" cy="1707008"/>
          </a:xfrm>
          <a:prstGeom prst="ellipse">
            <a:avLst/>
          </a:prstGeom>
          <a:solidFill>
            <a:schemeClr val="bg1">
              <a:lumMod val="95000"/>
            </a:schemeClr>
          </a:solidFill>
          <a:ln w="22225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5" name="그림 개체 틀 2">
            <a:extLst>
              <a:ext uri="{FF2B5EF4-FFF2-40B4-BE49-F238E27FC236}">
                <a16:creationId xmlns:a16="http://schemas.microsoft.com/office/drawing/2014/main" id="{BD76F4C8-E444-4F51-BA1A-BFEADCC3669F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7997292" y="4286602"/>
            <a:ext cx="1707010" cy="1707008"/>
          </a:xfrm>
          <a:prstGeom prst="ellipse">
            <a:avLst/>
          </a:prstGeom>
          <a:solidFill>
            <a:schemeClr val="bg1">
              <a:lumMod val="95000"/>
            </a:schemeClr>
          </a:solidFill>
          <a:ln w="22225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728E09DA-7582-43D5-8FE5-16F6E45B9AEE}"/>
              </a:ext>
            </a:extLst>
          </p:cNvPr>
          <p:cNvSpPr/>
          <p:nvPr userDrawn="1"/>
        </p:nvSpPr>
        <p:spPr>
          <a:xfrm>
            <a:off x="8658318" y="966364"/>
            <a:ext cx="2627534" cy="2628000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74D7C61-8DAE-43B3-828D-8EBCFECF7583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367165" y="1103928"/>
            <a:ext cx="2628000" cy="2628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2225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3A74FD28-79BD-4707-8D4E-19091726CAC2}"/>
              </a:ext>
            </a:extLst>
          </p:cNvPr>
          <p:cNvSpPr/>
          <p:nvPr userDrawn="1"/>
        </p:nvSpPr>
        <p:spPr>
          <a:xfrm>
            <a:off x="6257409" y="3345796"/>
            <a:ext cx="2902614" cy="2903128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그림 개체 틀 2">
            <a:extLst>
              <a:ext uri="{FF2B5EF4-FFF2-40B4-BE49-F238E27FC236}">
                <a16:creationId xmlns:a16="http://schemas.microsoft.com/office/drawing/2014/main" id="{B3E80315-C694-40E6-985F-E608ECE88B8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965742" y="3250976"/>
            <a:ext cx="2903128" cy="2903128"/>
          </a:xfrm>
          <a:prstGeom prst="ellipse">
            <a:avLst/>
          </a:prstGeom>
          <a:solidFill>
            <a:schemeClr val="bg1">
              <a:lumMod val="95000"/>
            </a:schemeClr>
          </a:solidFill>
          <a:ln w="22225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3295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0445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25">
            <a:extLst>
              <a:ext uri="{FF2B5EF4-FFF2-40B4-BE49-F238E27FC236}">
                <a16:creationId xmlns:a16="http://schemas.microsoft.com/office/drawing/2014/main" id="{97B5B012-5088-4057-BFDA-B56D0EFB7C71}"/>
              </a:ext>
            </a:extLst>
          </p:cNvPr>
          <p:cNvSpPr/>
          <p:nvPr userDrawn="1"/>
        </p:nvSpPr>
        <p:spPr>
          <a:xfrm>
            <a:off x="3727633" y="4595302"/>
            <a:ext cx="4218052" cy="42727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3" name="Rectangle 13">
            <a:extLst>
              <a:ext uri="{FF2B5EF4-FFF2-40B4-BE49-F238E27FC236}">
                <a16:creationId xmlns:a16="http://schemas.microsoft.com/office/drawing/2014/main" id="{705ED100-9A79-4997-BDFA-8362CEE05BA8}"/>
              </a:ext>
            </a:extLst>
          </p:cNvPr>
          <p:cNvSpPr/>
          <p:nvPr userDrawn="1"/>
        </p:nvSpPr>
        <p:spPr>
          <a:xfrm>
            <a:off x="1" y="2060849"/>
            <a:ext cx="4190267" cy="1728515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/>
          </a:p>
        </p:txBody>
      </p:sp>
      <p:sp>
        <p:nvSpPr>
          <p:cNvPr id="4" name="Rectangle 16">
            <a:extLst>
              <a:ext uri="{FF2B5EF4-FFF2-40B4-BE49-F238E27FC236}">
                <a16:creationId xmlns:a16="http://schemas.microsoft.com/office/drawing/2014/main" id="{FDBBD408-FB29-43A7-A202-10C1284689A4}"/>
              </a:ext>
            </a:extLst>
          </p:cNvPr>
          <p:cNvSpPr/>
          <p:nvPr userDrawn="1"/>
        </p:nvSpPr>
        <p:spPr>
          <a:xfrm>
            <a:off x="7769438" y="3066054"/>
            <a:ext cx="4422562" cy="1728000"/>
          </a:xfrm>
          <a:prstGeom prst="rect">
            <a:avLst/>
          </a:prstGeom>
          <a:solidFill>
            <a:schemeClr val="accent4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/>
          </a:p>
        </p:txBody>
      </p:sp>
      <p:grpSp>
        <p:nvGrpSpPr>
          <p:cNvPr id="5" name="Graphic 14">
            <a:extLst>
              <a:ext uri="{FF2B5EF4-FFF2-40B4-BE49-F238E27FC236}">
                <a16:creationId xmlns:a16="http://schemas.microsoft.com/office/drawing/2014/main" id="{DA54A23B-F3F9-4A05-BF9E-0D55C07F9CE1}"/>
              </a:ext>
            </a:extLst>
          </p:cNvPr>
          <p:cNvGrpSpPr/>
          <p:nvPr userDrawn="1"/>
        </p:nvGrpSpPr>
        <p:grpSpPr>
          <a:xfrm>
            <a:off x="3905275" y="1772818"/>
            <a:ext cx="3867113" cy="3041550"/>
            <a:chOff x="2444748" y="555044"/>
            <a:chExt cx="7282046" cy="5727455"/>
          </a:xfrm>
        </p:grpSpPr>
        <p:sp>
          <p:nvSpPr>
            <p:cNvPr id="6" name="Freeform: Shape 2">
              <a:extLst>
                <a:ext uri="{FF2B5EF4-FFF2-40B4-BE49-F238E27FC236}">
                  <a16:creationId xmlns:a16="http://schemas.microsoft.com/office/drawing/2014/main" id="{8E18F695-0ED6-4175-A549-77B7CC890A66}"/>
                </a:ext>
              </a:extLst>
            </p:cNvPr>
            <p:cNvSpPr/>
            <p:nvPr/>
          </p:nvSpPr>
          <p:spPr>
            <a:xfrm>
              <a:off x="4964692" y="5443837"/>
              <a:ext cx="2168250" cy="818208"/>
            </a:xfrm>
            <a:custGeom>
              <a:avLst/>
              <a:gdLst>
                <a:gd name="connsiteX0" fmla="*/ 1941333 w 2168250"/>
                <a:gd name="connsiteY0" fmla="*/ 525699 h 818207"/>
                <a:gd name="connsiteX1" fmla="*/ 1785874 w 2168250"/>
                <a:gd name="connsiteY1" fmla="*/ 30683 h 818207"/>
                <a:gd name="connsiteX2" fmla="*/ 1114943 w 2168250"/>
                <a:gd name="connsiteY2" fmla="*/ 30683 h 818207"/>
                <a:gd name="connsiteX3" fmla="*/ 1065851 w 2168250"/>
                <a:gd name="connsiteY3" fmla="*/ 30683 h 818207"/>
                <a:gd name="connsiteX4" fmla="*/ 390830 w 2168250"/>
                <a:gd name="connsiteY4" fmla="*/ 30683 h 818207"/>
                <a:gd name="connsiteX5" fmla="*/ 235370 w 2168250"/>
                <a:gd name="connsiteY5" fmla="*/ 525699 h 818207"/>
                <a:gd name="connsiteX6" fmla="*/ 259916 w 2168250"/>
                <a:gd name="connsiteY6" fmla="*/ 816162 h 818207"/>
                <a:gd name="connsiteX7" fmla="*/ 1065851 w 2168250"/>
                <a:gd name="connsiteY7" fmla="*/ 816162 h 818207"/>
                <a:gd name="connsiteX8" fmla="*/ 1114943 w 2168250"/>
                <a:gd name="connsiteY8" fmla="*/ 816162 h 818207"/>
                <a:gd name="connsiteX9" fmla="*/ 1920878 w 2168250"/>
                <a:gd name="connsiteY9" fmla="*/ 816162 h 818207"/>
                <a:gd name="connsiteX10" fmla="*/ 1941333 w 2168250"/>
                <a:gd name="connsiteY10" fmla="*/ 525699 h 81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8250" h="818207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53000">
                  <a:schemeClr val="bg1">
                    <a:lumMod val="8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3">
              <a:extLst>
                <a:ext uri="{FF2B5EF4-FFF2-40B4-BE49-F238E27FC236}">
                  <a16:creationId xmlns:a16="http://schemas.microsoft.com/office/drawing/2014/main" id="{8AFD1071-D8E2-4E93-B96A-EA90009FB8E7}"/>
                </a:ext>
              </a:extLst>
            </p:cNvPr>
            <p:cNvSpPr/>
            <p:nvPr/>
          </p:nvSpPr>
          <p:spPr>
            <a:xfrm>
              <a:off x="2444748" y="555044"/>
              <a:ext cx="7282046" cy="4950157"/>
            </a:xfrm>
            <a:custGeom>
              <a:avLst/>
              <a:gdLst>
                <a:gd name="connsiteX0" fmla="*/ 7038632 w 7282048"/>
                <a:gd name="connsiteY0" fmla="*/ 30683 h 4950157"/>
                <a:gd name="connsiteX1" fmla="*/ 3704436 w 7282048"/>
                <a:gd name="connsiteY1" fmla="*/ 30683 h 4950157"/>
                <a:gd name="connsiteX2" fmla="*/ 3589886 w 7282048"/>
                <a:gd name="connsiteY2" fmla="*/ 30683 h 4950157"/>
                <a:gd name="connsiteX3" fmla="*/ 259781 w 7282048"/>
                <a:gd name="connsiteY3" fmla="*/ 30683 h 4950157"/>
                <a:gd name="connsiteX4" fmla="*/ 30683 w 7282048"/>
                <a:gd name="connsiteY4" fmla="*/ 259781 h 4950157"/>
                <a:gd name="connsiteX5" fmla="*/ 30683 w 7282048"/>
                <a:gd name="connsiteY5" fmla="*/ 4698558 h 4950157"/>
                <a:gd name="connsiteX6" fmla="*/ 239326 w 7282048"/>
                <a:gd name="connsiteY6" fmla="*/ 4931748 h 4950157"/>
                <a:gd name="connsiteX7" fmla="*/ 7042723 w 7282048"/>
                <a:gd name="connsiteY7" fmla="*/ 4931748 h 4950157"/>
                <a:gd name="connsiteX8" fmla="*/ 7251366 w 7282048"/>
                <a:gd name="connsiteY8" fmla="*/ 4698558 h 4950157"/>
                <a:gd name="connsiteX9" fmla="*/ 7251366 w 7282048"/>
                <a:gd name="connsiteY9" fmla="*/ 259781 h 4950157"/>
                <a:gd name="connsiteX10" fmla="*/ 7038632 w 7282048"/>
                <a:gd name="connsiteY10" fmla="*/ 30683 h 4950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82048" h="4950157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" name="Freeform: Shape 4">
              <a:extLst>
                <a:ext uri="{FF2B5EF4-FFF2-40B4-BE49-F238E27FC236}">
                  <a16:creationId xmlns:a16="http://schemas.microsoft.com/office/drawing/2014/main" id="{6F99B297-FE3C-455A-AB5B-AF72DD17E811}"/>
                </a:ext>
              </a:extLst>
            </p:cNvPr>
            <p:cNvSpPr/>
            <p:nvPr/>
          </p:nvSpPr>
          <p:spPr>
            <a:xfrm>
              <a:off x="8706598" y="5435656"/>
              <a:ext cx="490924" cy="81821"/>
            </a:xfrm>
            <a:custGeom>
              <a:avLst/>
              <a:gdLst>
                <a:gd name="connsiteX0" fmla="*/ 32212 w 490924"/>
                <a:gd name="connsiteY0" fmla="*/ 30683 h 81820"/>
                <a:gd name="connsiteX1" fmla="*/ 64939 w 490924"/>
                <a:gd name="connsiteY1" fmla="*/ 71593 h 81820"/>
                <a:gd name="connsiteX2" fmla="*/ 461771 w 490924"/>
                <a:gd name="connsiteY2" fmla="*/ 71593 h 81820"/>
                <a:gd name="connsiteX3" fmla="*/ 498590 w 490924"/>
                <a:gd name="connsiteY3" fmla="*/ 30683 h 81820"/>
                <a:gd name="connsiteX4" fmla="*/ 32212 w 490924"/>
                <a:gd name="connsiteY4" fmla="*/ 30683 h 81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924" h="81820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5">
              <a:extLst>
                <a:ext uri="{FF2B5EF4-FFF2-40B4-BE49-F238E27FC236}">
                  <a16:creationId xmlns:a16="http://schemas.microsoft.com/office/drawing/2014/main" id="{B1B806E9-4115-46A7-9DEB-BCA56ABFAE35}"/>
                </a:ext>
              </a:extLst>
            </p:cNvPr>
            <p:cNvSpPr/>
            <p:nvPr/>
          </p:nvSpPr>
          <p:spPr>
            <a:xfrm>
              <a:off x="2481568" y="595956"/>
              <a:ext cx="7200227" cy="4336501"/>
            </a:xfrm>
            <a:custGeom>
              <a:avLst/>
              <a:gdLst>
                <a:gd name="connsiteX0" fmla="*/ 6973175 w 7200227"/>
                <a:gd name="connsiteY0" fmla="*/ 30683 h 4336501"/>
                <a:gd name="connsiteX1" fmla="*/ 3671707 w 7200227"/>
                <a:gd name="connsiteY1" fmla="*/ 30683 h 4336501"/>
                <a:gd name="connsiteX2" fmla="*/ 3561249 w 7200227"/>
                <a:gd name="connsiteY2" fmla="*/ 30683 h 4336501"/>
                <a:gd name="connsiteX3" fmla="*/ 259781 w 7200227"/>
                <a:gd name="connsiteY3" fmla="*/ 30683 h 4336501"/>
                <a:gd name="connsiteX4" fmla="*/ 30683 w 7200227"/>
                <a:gd name="connsiteY4" fmla="*/ 231144 h 4336501"/>
                <a:gd name="connsiteX5" fmla="*/ 30683 w 7200227"/>
                <a:gd name="connsiteY5" fmla="*/ 4330365 h 4336501"/>
                <a:gd name="connsiteX6" fmla="*/ 7185909 w 7200227"/>
                <a:gd name="connsiteY6" fmla="*/ 4330365 h 4336501"/>
                <a:gd name="connsiteX7" fmla="*/ 7185909 w 7200227"/>
                <a:gd name="connsiteY7" fmla="*/ 231144 h 4336501"/>
                <a:gd name="connsiteX8" fmla="*/ 6973175 w 7200227"/>
                <a:gd name="connsiteY8" fmla="*/ 30683 h 433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4336501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" name="Freeform: Shape 6">
              <a:extLst>
                <a:ext uri="{FF2B5EF4-FFF2-40B4-BE49-F238E27FC236}">
                  <a16:creationId xmlns:a16="http://schemas.microsoft.com/office/drawing/2014/main" id="{4FF48343-44D5-4F80-A2D1-6FFD733B0B7E}"/>
                </a:ext>
              </a:extLst>
            </p:cNvPr>
            <p:cNvSpPr/>
            <p:nvPr/>
          </p:nvSpPr>
          <p:spPr>
            <a:xfrm>
              <a:off x="4968920" y="6159768"/>
              <a:ext cx="2168250" cy="122731"/>
            </a:xfrm>
            <a:custGeom>
              <a:avLst/>
              <a:gdLst>
                <a:gd name="connsiteX0" fmla="*/ 30683 w 2168250"/>
                <a:gd name="connsiteY0" fmla="*/ 34774 h 122731"/>
                <a:gd name="connsiteX1" fmla="*/ 30683 w 2168250"/>
                <a:gd name="connsiteY1" fmla="*/ 34774 h 122731"/>
                <a:gd name="connsiteX2" fmla="*/ 30683 w 2168250"/>
                <a:gd name="connsiteY2" fmla="*/ 38865 h 122731"/>
                <a:gd name="connsiteX3" fmla="*/ 30683 w 2168250"/>
                <a:gd name="connsiteY3" fmla="*/ 38865 h 122731"/>
                <a:gd name="connsiteX4" fmla="*/ 263872 w 2168250"/>
                <a:gd name="connsiteY4" fmla="*/ 96140 h 122731"/>
                <a:gd name="connsiteX5" fmla="*/ 1069807 w 2168250"/>
                <a:gd name="connsiteY5" fmla="*/ 96140 h 122731"/>
                <a:gd name="connsiteX6" fmla="*/ 1118899 w 2168250"/>
                <a:gd name="connsiteY6" fmla="*/ 96140 h 122731"/>
                <a:gd name="connsiteX7" fmla="*/ 1924834 w 2168250"/>
                <a:gd name="connsiteY7" fmla="*/ 96140 h 122731"/>
                <a:gd name="connsiteX8" fmla="*/ 2153932 w 2168250"/>
                <a:gd name="connsiteY8" fmla="*/ 30683 h 122731"/>
                <a:gd name="connsiteX9" fmla="*/ 2137568 w 2168250"/>
                <a:gd name="connsiteY9" fmla="*/ 30683 h 122731"/>
                <a:gd name="connsiteX10" fmla="*/ 2137568 w 2168250"/>
                <a:gd name="connsiteY10" fmla="*/ 30683 h 122731"/>
                <a:gd name="connsiteX11" fmla="*/ 30683 w 2168250"/>
                <a:gd name="connsiteY11" fmla="*/ 30683 h 12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8250" h="122731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" name="Freeform: Shape 7">
              <a:extLst>
                <a:ext uri="{FF2B5EF4-FFF2-40B4-BE49-F238E27FC236}">
                  <a16:creationId xmlns:a16="http://schemas.microsoft.com/office/drawing/2014/main" id="{87921273-B43D-4085-8FF6-F7444AE7C480}"/>
                </a:ext>
              </a:extLst>
            </p:cNvPr>
            <p:cNvSpPr/>
            <p:nvPr/>
          </p:nvSpPr>
          <p:spPr>
            <a:xfrm>
              <a:off x="2481568" y="4903820"/>
              <a:ext cx="7200227" cy="572745"/>
            </a:xfrm>
            <a:custGeom>
              <a:avLst/>
              <a:gdLst>
                <a:gd name="connsiteX0" fmla="*/ 30683 w 7200227"/>
                <a:gd name="connsiteY0" fmla="*/ 362057 h 572745"/>
                <a:gd name="connsiteX1" fmla="*/ 259781 w 7200227"/>
                <a:gd name="connsiteY1" fmla="*/ 562518 h 572745"/>
                <a:gd name="connsiteX2" fmla="*/ 3561249 w 7200227"/>
                <a:gd name="connsiteY2" fmla="*/ 562518 h 572745"/>
                <a:gd name="connsiteX3" fmla="*/ 3671707 w 7200227"/>
                <a:gd name="connsiteY3" fmla="*/ 562518 h 572745"/>
                <a:gd name="connsiteX4" fmla="*/ 6973175 w 7200227"/>
                <a:gd name="connsiteY4" fmla="*/ 562518 h 572745"/>
                <a:gd name="connsiteX5" fmla="*/ 7185909 w 7200227"/>
                <a:gd name="connsiteY5" fmla="*/ 362057 h 572745"/>
                <a:gd name="connsiteX6" fmla="*/ 7185909 w 7200227"/>
                <a:gd name="connsiteY6" fmla="*/ 30683 h 572745"/>
                <a:gd name="connsiteX7" fmla="*/ 30683 w 7200227"/>
                <a:gd name="connsiteY7" fmla="*/ 30683 h 572745"/>
                <a:gd name="connsiteX8" fmla="*/ 30683 w 7200227"/>
                <a:gd name="connsiteY8" fmla="*/ 362057 h 572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572745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8">
              <a:extLst>
                <a:ext uri="{FF2B5EF4-FFF2-40B4-BE49-F238E27FC236}">
                  <a16:creationId xmlns:a16="http://schemas.microsoft.com/office/drawing/2014/main" id="{148FFA99-BA9E-478B-9980-603EA4B5B0E5}"/>
                </a:ext>
              </a:extLst>
            </p:cNvPr>
            <p:cNvSpPr/>
            <p:nvPr/>
          </p:nvSpPr>
          <p:spPr>
            <a:xfrm>
              <a:off x="2747714" y="910966"/>
              <a:ext cx="6676114" cy="3763756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9">
              <a:extLst>
                <a:ext uri="{FF2B5EF4-FFF2-40B4-BE49-F238E27FC236}">
                  <a16:creationId xmlns:a16="http://schemas.microsoft.com/office/drawing/2014/main" id="{50447D60-E4C1-4CEC-AA75-C3D5C0867FF4}"/>
                </a:ext>
              </a:extLst>
            </p:cNvPr>
            <p:cNvSpPr/>
            <p:nvPr/>
          </p:nvSpPr>
          <p:spPr>
            <a:xfrm>
              <a:off x="5654591" y="939517"/>
              <a:ext cx="3769239" cy="3736342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4" name="그림 개체 틀 2">
            <a:extLst>
              <a:ext uri="{FF2B5EF4-FFF2-40B4-BE49-F238E27FC236}">
                <a16:creationId xmlns:a16="http://schemas.microsoft.com/office/drawing/2014/main" id="{EB8551F6-C920-47F1-9EAB-3FD8221760C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042267" y="1895234"/>
            <a:ext cx="3588785" cy="20998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15" name="그림 개체 틀 2">
            <a:extLst>
              <a:ext uri="{FF2B5EF4-FFF2-40B4-BE49-F238E27FC236}">
                <a16:creationId xmlns:a16="http://schemas.microsoft.com/office/drawing/2014/main" id="{B9B15A05-CA07-417F-9666-5228808E3689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6963135" y="3091028"/>
            <a:ext cx="1045514" cy="1657563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5E2C7528-1052-4DD6-934E-F055F8A0BC9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accent3">
                    <a:lumMod val="7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7" name="Oval 50">
            <a:extLst>
              <a:ext uri="{FF2B5EF4-FFF2-40B4-BE49-F238E27FC236}">
                <a16:creationId xmlns:a16="http://schemas.microsoft.com/office/drawing/2014/main" id="{43E79C13-A1FB-4CC4-B0E2-5713545028BF}"/>
              </a:ext>
            </a:extLst>
          </p:cNvPr>
          <p:cNvSpPr/>
          <p:nvPr userDrawn="1"/>
        </p:nvSpPr>
        <p:spPr>
          <a:xfrm>
            <a:off x="5322516" y="4766617"/>
            <a:ext cx="4218052" cy="42727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</p:spTree>
    <p:extLst>
      <p:ext uri="{BB962C8B-B14F-4D97-AF65-F5344CB8AC3E}">
        <p14:creationId xmlns:p14="http://schemas.microsoft.com/office/powerpoint/2010/main" val="1199585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20.xml"/><Relationship Id="rId2" Type="http://schemas.openxmlformats.org/officeDocument/2006/relationships/slideLayout" Target="../slideLayouts/slideLayout5.xml"/><Relationship Id="rId16" Type="http://schemas.openxmlformats.org/officeDocument/2006/relationships/slideLayout" Target="../slideLayouts/slideLayout19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3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5990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90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  <p:sldLayoutId id="2147483689" r:id="rId14"/>
    <p:sldLayoutId id="2147483688" r:id="rId15"/>
    <p:sldLayoutId id="2147483687" r:id="rId16"/>
    <p:sldLayoutId id="2147483671" r:id="rId17"/>
    <p:sldLayoutId id="2147483672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9.svg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7" Type="http://schemas.openxmlformats.org/officeDocument/2006/relationships/image" Target="../media/image25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png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>
            <a:extLst>
              <a:ext uri="{FF2B5EF4-FFF2-40B4-BE49-F238E27FC236}">
                <a16:creationId xmlns:a16="http://schemas.microsoft.com/office/drawing/2014/main" id="{F33C6093-2A84-0D97-B1AF-CC3B5604E147}"/>
              </a:ext>
            </a:extLst>
          </p:cNvPr>
          <p:cNvSpPr txBox="1"/>
          <p:nvPr/>
        </p:nvSpPr>
        <p:spPr>
          <a:xfrm>
            <a:off x="3452949" y="5294099"/>
            <a:ext cx="5286102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sr-Cyrl-RS" altLang="ko-KR" sz="1867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Богдан Радосављевић и Мина Вулетић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1251BEA-A205-574F-406A-C8D8514B3709}"/>
              </a:ext>
            </a:extLst>
          </p:cNvPr>
          <p:cNvSpPr txBox="1"/>
          <p:nvPr/>
        </p:nvSpPr>
        <p:spPr>
          <a:xfrm>
            <a:off x="6688476" y="466446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R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F7AAD14-8E92-0BB3-2A89-6F77068027D6}"/>
              </a:ext>
            </a:extLst>
          </p:cNvPr>
          <p:cNvSpPr txBox="1"/>
          <p:nvPr/>
        </p:nvSpPr>
        <p:spPr>
          <a:xfrm>
            <a:off x="1862111" y="319223"/>
            <a:ext cx="846777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Cyrl-R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Одсек за софтверско инжењерство Електротехничког факултета Универзитета у Београду</a:t>
            </a:r>
            <a:endParaRPr lang="en-RS" sz="15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00C7B99-EE08-53F8-252D-3A42FB0C4DD6}"/>
              </a:ext>
            </a:extLst>
          </p:cNvPr>
          <p:cNvSpPr txBox="1"/>
          <p:nvPr/>
        </p:nvSpPr>
        <p:spPr>
          <a:xfrm>
            <a:off x="5067376" y="6164153"/>
            <a:ext cx="205724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Cyrl-RS" sz="15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У Београду, јун 2023</a:t>
            </a:r>
            <a:r>
              <a:rPr lang="sr-Cyrl-R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</a:t>
            </a:r>
            <a:endParaRPr lang="en-R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4" name="Picture 53" descr="A picture containing graphics, graphic design, text, font&#10;&#10;Description automatically generated">
            <a:extLst>
              <a:ext uri="{FF2B5EF4-FFF2-40B4-BE49-F238E27FC236}">
                <a16:creationId xmlns:a16="http://schemas.microsoft.com/office/drawing/2014/main" id="{71290558-DE43-FD13-240A-231CB35C66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3494" y="818677"/>
            <a:ext cx="4505012" cy="447542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2678144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F15F452-74CE-90CD-61F0-950222854AD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9" y="339509"/>
            <a:ext cx="11573197" cy="724247"/>
          </a:xfrm>
        </p:spPr>
        <p:txBody>
          <a:bodyPr/>
          <a:lstStyle/>
          <a:p>
            <a:r>
              <a:rPr lang="sr-Cyrl-RS" dirty="0"/>
              <a:t>Идеја</a:t>
            </a:r>
          </a:p>
        </p:txBody>
      </p:sp>
      <p:grpSp>
        <p:nvGrpSpPr>
          <p:cNvPr id="3" name="그룹 100">
            <a:extLst>
              <a:ext uri="{FF2B5EF4-FFF2-40B4-BE49-F238E27FC236}">
                <a16:creationId xmlns:a16="http://schemas.microsoft.com/office/drawing/2014/main" id="{1DEA88AB-DA20-B0E0-2311-684D53EA0C0D}"/>
              </a:ext>
            </a:extLst>
          </p:cNvPr>
          <p:cNvGrpSpPr/>
          <p:nvPr/>
        </p:nvGrpSpPr>
        <p:grpSpPr>
          <a:xfrm>
            <a:off x="753020" y="2007932"/>
            <a:ext cx="1761888" cy="2731050"/>
            <a:chOff x="5215056" y="3227635"/>
            <a:chExt cx="1761888" cy="2731050"/>
          </a:xfrm>
        </p:grpSpPr>
        <p:sp>
          <p:nvSpPr>
            <p:cNvPr id="4" name="Freeform: Shape 2">
              <a:extLst>
                <a:ext uri="{FF2B5EF4-FFF2-40B4-BE49-F238E27FC236}">
                  <a16:creationId xmlns:a16="http://schemas.microsoft.com/office/drawing/2014/main" id="{789C7ECA-D767-ADF9-860F-70D9AD3D746E}"/>
                </a:ext>
              </a:extLst>
            </p:cNvPr>
            <p:cNvSpPr/>
            <p:nvPr/>
          </p:nvSpPr>
          <p:spPr>
            <a:xfrm flipH="1">
              <a:off x="5215056" y="3227635"/>
              <a:ext cx="1761888" cy="1943704"/>
            </a:xfrm>
            <a:custGeom>
              <a:avLst/>
              <a:gdLst>
                <a:gd name="connsiteX0" fmla="*/ 882596 w 1761888"/>
                <a:gd name="connsiteY0" fmla="*/ 0 h 1943704"/>
                <a:gd name="connsiteX1" fmla="*/ 880946 w 1761888"/>
                <a:gd name="connsiteY1" fmla="*/ 128 h 1943704"/>
                <a:gd name="connsiteX2" fmla="*/ 879294 w 1761888"/>
                <a:gd name="connsiteY2" fmla="*/ 0 h 1943704"/>
                <a:gd name="connsiteX3" fmla="*/ 0 w 1761888"/>
                <a:gd name="connsiteY3" fmla="*/ 879294 h 1943704"/>
                <a:gd name="connsiteX4" fmla="*/ 419247 w 1761888"/>
                <a:gd name="connsiteY4" fmla="*/ 1680284 h 1943704"/>
                <a:gd name="connsiteX5" fmla="*/ 461792 w 1761888"/>
                <a:gd name="connsiteY5" fmla="*/ 1859546 h 1943704"/>
                <a:gd name="connsiteX6" fmla="*/ 574313 w 1761888"/>
                <a:gd name="connsiteY6" fmla="*/ 1943704 h 1943704"/>
                <a:gd name="connsiteX7" fmla="*/ 880946 w 1761888"/>
                <a:gd name="connsiteY7" fmla="*/ 1942606 h 1943704"/>
                <a:gd name="connsiteX8" fmla="*/ 1187574 w 1761888"/>
                <a:gd name="connsiteY8" fmla="*/ 1943704 h 1943704"/>
                <a:gd name="connsiteX9" fmla="*/ 1300096 w 1761888"/>
                <a:gd name="connsiteY9" fmla="*/ 1859546 h 1943704"/>
                <a:gd name="connsiteX10" fmla="*/ 1342641 w 1761888"/>
                <a:gd name="connsiteY10" fmla="*/ 1680284 h 1943704"/>
                <a:gd name="connsiteX11" fmla="*/ 1761888 w 1761888"/>
                <a:gd name="connsiteY11" fmla="*/ 879294 h 1943704"/>
                <a:gd name="connsiteX12" fmla="*/ 882596 w 1761888"/>
                <a:gd name="connsiteY12" fmla="*/ 0 h 19437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61888" h="1943704">
                  <a:moveTo>
                    <a:pt x="882596" y="0"/>
                  </a:moveTo>
                  <a:lnTo>
                    <a:pt x="880946" y="128"/>
                  </a:lnTo>
                  <a:lnTo>
                    <a:pt x="879294" y="0"/>
                  </a:lnTo>
                  <a:cubicBezTo>
                    <a:pt x="393674" y="0"/>
                    <a:pt x="0" y="393673"/>
                    <a:pt x="0" y="879294"/>
                  </a:cubicBezTo>
                  <a:cubicBezTo>
                    <a:pt x="0" y="1207915"/>
                    <a:pt x="234636" y="1532245"/>
                    <a:pt x="419247" y="1680284"/>
                  </a:cubicBezTo>
                  <a:cubicBezTo>
                    <a:pt x="474247" y="1743648"/>
                    <a:pt x="449974" y="1776943"/>
                    <a:pt x="461792" y="1859546"/>
                  </a:cubicBezTo>
                  <a:cubicBezTo>
                    <a:pt x="492519" y="1923313"/>
                    <a:pt x="520003" y="1943704"/>
                    <a:pt x="574313" y="1943704"/>
                  </a:cubicBezTo>
                  <a:lnTo>
                    <a:pt x="880946" y="1942606"/>
                  </a:lnTo>
                  <a:lnTo>
                    <a:pt x="1187574" y="1943704"/>
                  </a:lnTo>
                  <a:cubicBezTo>
                    <a:pt x="1241887" y="1943704"/>
                    <a:pt x="1269370" y="1923313"/>
                    <a:pt x="1300096" y="1859546"/>
                  </a:cubicBezTo>
                  <a:cubicBezTo>
                    <a:pt x="1311914" y="1776943"/>
                    <a:pt x="1287642" y="1743648"/>
                    <a:pt x="1342641" y="1680284"/>
                  </a:cubicBezTo>
                  <a:cubicBezTo>
                    <a:pt x="1527252" y="1532245"/>
                    <a:pt x="1761888" y="1207915"/>
                    <a:pt x="1761888" y="879294"/>
                  </a:cubicBezTo>
                  <a:cubicBezTo>
                    <a:pt x="1761888" y="393673"/>
                    <a:pt x="1368215" y="0"/>
                    <a:pt x="882596" y="0"/>
                  </a:cubicBez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>
              <a:glow rad="635000">
                <a:srgbClr val="FFC000">
                  <a:alpha val="3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sz="2701"/>
            </a:p>
          </p:txBody>
        </p:sp>
        <p:grpSp>
          <p:nvGrpSpPr>
            <p:cNvPr id="5" name="Group 110">
              <a:extLst>
                <a:ext uri="{FF2B5EF4-FFF2-40B4-BE49-F238E27FC236}">
                  <a16:creationId xmlns:a16="http://schemas.microsoft.com/office/drawing/2014/main" id="{84812977-0466-EEA5-40C0-391BEF75DECD}"/>
                </a:ext>
              </a:extLst>
            </p:cNvPr>
            <p:cNvGrpSpPr/>
            <p:nvPr/>
          </p:nvGrpSpPr>
          <p:grpSpPr>
            <a:xfrm>
              <a:off x="5634860" y="3677572"/>
              <a:ext cx="874165" cy="965956"/>
              <a:chOff x="4835384" y="73243"/>
              <a:chExt cx="2920831" cy="3227535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10" name="Freeform 111">
                <a:extLst>
                  <a:ext uri="{FF2B5EF4-FFF2-40B4-BE49-F238E27FC236}">
                    <a16:creationId xmlns:a16="http://schemas.microsoft.com/office/drawing/2014/main" id="{A3407CF9-3C98-A0AE-24EB-A96766639370}"/>
                  </a:ext>
                </a:extLst>
              </p:cNvPr>
              <p:cNvSpPr/>
              <p:nvPr/>
            </p:nvSpPr>
            <p:spPr>
              <a:xfrm>
                <a:off x="4835384" y="73243"/>
                <a:ext cx="2920831" cy="3227535"/>
              </a:xfrm>
              <a:custGeom>
                <a:avLst/>
                <a:gdLst>
                  <a:gd name="connsiteX0" fmla="*/ 3030279 w 4784651"/>
                  <a:gd name="connsiteY0" fmla="*/ 0 h 5890437"/>
                  <a:gd name="connsiteX1" fmla="*/ 765544 w 4784651"/>
                  <a:gd name="connsiteY1" fmla="*/ 1935126 h 5890437"/>
                  <a:gd name="connsiteX2" fmla="*/ 0 w 4784651"/>
                  <a:gd name="connsiteY2" fmla="*/ 3051544 h 5890437"/>
                  <a:gd name="connsiteX3" fmla="*/ 510363 w 4784651"/>
                  <a:gd name="connsiteY3" fmla="*/ 3327991 h 5890437"/>
                  <a:gd name="connsiteX4" fmla="*/ 297711 w 4784651"/>
                  <a:gd name="connsiteY4" fmla="*/ 3657600 h 5890437"/>
                  <a:gd name="connsiteX5" fmla="*/ 489097 w 4784651"/>
                  <a:gd name="connsiteY5" fmla="*/ 3870251 h 5890437"/>
                  <a:gd name="connsiteX6" fmla="*/ 372139 w 4784651"/>
                  <a:gd name="connsiteY6" fmla="*/ 4061637 h 5890437"/>
                  <a:gd name="connsiteX7" fmla="*/ 563525 w 4784651"/>
                  <a:gd name="connsiteY7" fmla="*/ 4316819 h 5890437"/>
                  <a:gd name="connsiteX8" fmla="*/ 499730 w 4784651"/>
                  <a:gd name="connsiteY8" fmla="*/ 4976037 h 5890437"/>
                  <a:gd name="connsiteX9" fmla="*/ 1754372 w 4784651"/>
                  <a:gd name="connsiteY9" fmla="*/ 5199321 h 5890437"/>
                  <a:gd name="connsiteX10" fmla="*/ 1945758 w 4784651"/>
                  <a:gd name="connsiteY10" fmla="*/ 5890437 h 5890437"/>
                  <a:gd name="connsiteX11" fmla="*/ 4784651 w 4784651"/>
                  <a:gd name="connsiteY11" fmla="*/ 5858540 h 5890437"/>
                  <a:gd name="connsiteX12" fmla="*/ 4561367 w 4784651"/>
                  <a:gd name="connsiteY12" fmla="*/ 4189228 h 5890437"/>
                  <a:gd name="connsiteX13" fmla="*/ 3030279 w 4784651"/>
                  <a:gd name="connsiteY13" fmla="*/ 0 h 5890437"/>
                  <a:gd name="connsiteX0" fmla="*/ 3030279 w 4784651"/>
                  <a:gd name="connsiteY0" fmla="*/ 114 h 5890551"/>
                  <a:gd name="connsiteX1" fmla="*/ 765544 w 4784651"/>
                  <a:gd name="connsiteY1" fmla="*/ 1935240 h 5890551"/>
                  <a:gd name="connsiteX2" fmla="*/ 0 w 4784651"/>
                  <a:gd name="connsiteY2" fmla="*/ 3051658 h 5890551"/>
                  <a:gd name="connsiteX3" fmla="*/ 510363 w 4784651"/>
                  <a:gd name="connsiteY3" fmla="*/ 3328105 h 5890551"/>
                  <a:gd name="connsiteX4" fmla="*/ 297711 w 4784651"/>
                  <a:gd name="connsiteY4" fmla="*/ 3657714 h 5890551"/>
                  <a:gd name="connsiteX5" fmla="*/ 489097 w 4784651"/>
                  <a:gd name="connsiteY5" fmla="*/ 3870365 h 5890551"/>
                  <a:gd name="connsiteX6" fmla="*/ 372139 w 4784651"/>
                  <a:gd name="connsiteY6" fmla="*/ 4061751 h 5890551"/>
                  <a:gd name="connsiteX7" fmla="*/ 563525 w 4784651"/>
                  <a:gd name="connsiteY7" fmla="*/ 4316933 h 5890551"/>
                  <a:gd name="connsiteX8" fmla="*/ 499730 w 4784651"/>
                  <a:gd name="connsiteY8" fmla="*/ 4976151 h 5890551"/>
                  <a:gd name="connsiteX9" fmla="*/ 1754372 w 4784651"/>
                  <a:gd name="connsiteY9" fmla="*/ 5199435 h 5890551"/>
                  <a:gd name="connsiteX10" fmla="*/ 1945758 w 4784651"/>
                  <a:gd name="connsiteY10" fmla="*/ 5890551 h 5890551"/>
                  <a:gd name="connsiteX11" fmla="*/ 4784651 w 4784651"/>
                  <a:gd name="connsiteY11" fmla="*/ 5858654 h 5890551"/>
                  <a:gd name="connsiteX12" fmla="*/ 4561367 w 4784651"/>
                  <a:gd name="connsiteY12" fmla="*/ 4189342 h 5890551"/>
                  <a:gd name="connsiteX13" fmla="*/ 3030279 w 4784651"/>
                  <a:gd name="connsiteY13" fmla="*/ 114 h 5890551"/>
                  <a:gd name="connsiteX0" fmla="*/ 3030279 w 4784651"/>
                  <a:gd name="connsiteY0" fmla="*/ 398 h 5890835"/>
                  <a:gd name="connsiteX1" fmla="*/ 765544 w 4784651"/>
                  <a:gd name="connsiteY1" fmla="*/ 1935524 h 5890835"/>
                  <a:gd name="connsiteX2" fmla="*/ 0 w 4784651"/>
                  <a:gd name="connsiteY2" fmla="*/ 3051942 h 5890835"/>
                  <a:gd name="connsiteX3" fmla="*/ 510363 w 4784651"/>
                  <a:gd name="connsiteY3" fmla="*/ 3328389 h 5890835"/>
                  <a:gd name="connsiteX4" fmla="*/ 297711 w 4784651"/>
                  <a:gd name="connsiteY4" fmla="*/ 3657998 h 5890835"/>
                  <a:gd name="connsiteX5" fmla="*/ 489097 w 4784651"/>
                  <a:gd name="connsiteY5" fmla="*/ 3870649 h 5890835"/>
                  <a:gd name="connsiteX6" fmla="*/ 372139 w 4784651"/>
                  <a:gd name="connsiteY6" fmla="*/ 4062035 h 5890835"/>
                  <a:gd name="connsiteX7" fmla="*/ 563525 w 4784651"/>
                  <a:gd name="connsiteY7" fmla="*/ 4317217 h 5890835"/>
                  <a:gd name="connsiteX8" fmla="*/ 499730 w 4784651"/>
                  <a:gd name="connsiteY8" fmla="*/ 4976435 h 5890835"/>
                  <a:gd name="connsiteX9" fmla="*/ 1754372 w 4784651"/>
                  <a:gd name="connsiteY9" fmla="*/ 5199719 h 5890835"/>
                  <a:gd name="connsiteX10" fmla="*/ 1945758 w 4784651"/>
                  <a:gd name="connsiteY10" fmla="*/ 5890835 h 5890835"/>
                  <a:gd name="connsiteX11" fmla="*/ 4784651 w 4784651"/>
                  <a:gd name="connsiteY11" fmla="*/ 5858938 h 5890835"/>
                  <a:gd name="connsiteX12" fmla="*/ 4561367 w 4784651"/>
                  <a:gd name="connsiteY12" fmla="*/ 4189626 h 5890835"/>
                  <a:gd name="connsiteX13" fmla="*/ 3030279 w 4784651"/>
                  <a:gd name="connsiteY13" fmla="*/ 398 h 5890835"/>
                  <a:gd name="connsiteX0" fmla="*/ 3030279 w 5042277"/>
                  <a:gd name="connsiteY0" fmla="*/ 663 h 5891100"/>
                  <a:gd name="connsiteX1" fmla="*/ 765544 w 5042277"/>
                  <a:gd name="connsiteY1" fmla="*/ 1935789 h 5891100"/>
                  <a:gd name="connsiteX2" fmla="*/ 0 w 5042277"/>
                  <a:gd name="connsiteY2" fmla="*/ 3052207 h 5891100"/>
                  <a:gd name="connsiteX3" fmla="*/ 510363 w 5042277"/>
                  <a:gd name="connsiteY3" fmla="*/ 3328654 h 5891100"/>
                  <a:gd name="connsiteX4" fmla="*/ 297711 w 5042277"/>
                  <a:gd name="connsiteY4" fmla="*/ 3658263 h 5891100"/>
                  <a:gd name="connsiteX5" fmla="*/ 489097 w 5042277"/>
                  <a:gd name="connsiteY5" fmla="*/ 3870914 h 5891100"/>
                  <a:gd name="connsiteX6" fmla="*/ 372139 w 5042277"/>
                  <a:gd name="connsiteY6" fmla="*/ 4062300 h 5891100"/>
                  <a:gd name="connsiteX7" fmla="*/ 563525 w 5042277"/>
                  <a:gd name="connsiteY7" fmla="*/ 4317482 h 5891100"/>
                  <a:gd name="connsiteX8" fmla="*/ 499730 w 5042277"/>
                  <a:gd name="connsiteY8" fmla="*/ 4976700 h 5891100"/>
                  <a:gd name="connsiteX9" fmla="*/ 1754372 w 5042277"/>
                  <a:gd name="connsiteY9" fmla="*/ 5199984 h 5891100"/>
                  <a:gd name="connsiteX10" fmla="*/ 1945758 w 5042277"/>
                  <a:gd name="connsiteY10" fmla="*/ 5891100 h 5891100"/>
                  <a:gd name="connsiteX11" fmla="*/ 4784651 w 5042277"/>
                  <a:gd name="connsiteY11" fmla="*/ 5859203 h 5891100"/>
                  <a:gd name="connsiteX12" fmla="*/ 4561367 w 5042277"/>
                  <a:gd name="connsiteY12" fmla="*/ 4189891 h 5891100"/>
                  <a:gd name="connsiteX13" fmla="*/ 3030279 w 5042277"/>
                  <a:gd name="connsiteY13" fmla="*/ 663 h 5891100"/>
                  <a:gd name="connsiteX0" fmla="*/ 3030279 w 5316637"/>
                  <a:gd name="connsiteY0" fmla="*/ 1079 h 5891516"/>
                  <a:gd name="connsiteX1" fmla="*/ 765544 w 5316637"/>
                  <a:gd name="connsiteY1" fmla="*/ 1936205 h 5891516"/>
                  <a:gd name="connsiteX2" fmla="*/ 0 w 5316637"/>
                  <a:gd name="connsiteY2" fmla="*/ 3052623 h 5891516"/>
                  <a:gd name="connsiteX3" fmla="*/ 510363 w 5316637"/>
                  <a:gd name="connsiteY3" fmla="*/ 3329070 h 5891516"/>
                  <a:gd name="connsiteX4" fmla="*/ 297711 w 5316637"/>
                  <a:gd name="connsiteY4" fmla="*/ 3658679 h 5891516"/>
                  <a:gd name="connsiteX5" fmla="*/ 489097 w 5316637"/>
                  <a:gd name="connsiteY5" fmla="*/ 3871330 h 5891516"/>
                  <a:gd name="connsiteX6" fmla="*/ 372139 w 5316637"/>
                  <a:gd name="connsiteY6" fmla="*/ 4062716 h 5891516"/>
                  <a:gd name="connsiteX7" fmla="*/ 563525 w 5316637"/>
                  <a:gd name="connsiteY7" fmla="*/ 4317898 h 5891516"/>
                  <a:gd name="connsiteX8" fmla="*/ 499730 w 5316637"/>
                  <a:gd name="connsiteY8" fmla="*/ 4977116 h 5891516"/>
                  <a:gd name="connsiteX9" fmla="*/ 1754372 w 5316637"/>
                  <a:gd name="connsiteY9" fmla="*/ 5200400 h 5891516"/>
                  <a:gd name="connsiteX10" fmla="*/ 1945758 w 5316637"/>
                  <a:gd name="connsiteY10" fmla="*/ 5891516 h 5891516"/>
                  <a:gd name="connsiteX11" fmla="*/ 4784651 w 5316637"/>
                  <a:gd name="connsiteY11" fmla="*/ 5859619 h 5891516"/>
                  <a:gd name="connsiteX12" fmla="*/ 4890977 w 5316637"/>
                  <a:gd name="connsiteY12" fmla="*/ 3520456 h 5891516"/>
                  <a:gd name="connsiteX13" fmla="*/ 3030279 w 5316637"/>
                  <a:gd name="connsiteY13" fmla="*/ 1079 h 5891516"/>
                  <a:gd name="connsiteX0" fmla="*/ 3030279 w 5338934"/>
                  <a:gd name="connsiteY0" fmla="*/ 561 h 5890998"/>
                  <a:gd name="connsiteX1" fmla="*/ 765544 w 5338934"/>
                  <a:gd name="connsiteY1" fmla="*/ 1935687 h 5890998"/>
                  <a:gd name="connsiteX2" fmla="*/ 0 w 5338934"/>
                  <a:gd name="connsiteY2" fmla="*/ 3052105 h 5890998"/>
                  <a:gd name="connsiteX3" fmla="*/ 510363 w 5338934"/>
                  <a:gd name="connsiteY3" fmla="*/ 3328552 h 5890998"/>
                  <a:gd name="connsiteX4" fmla="*/ 297711 w 5338934"/>
                  <a:gd name="connsiteY4" fmla="*/ 3658161 h 5890998"/>
                  <a:gd name="connsiteX5" fmla="*/ 489097 w 5338934"/>
                  <a:gd name="connsiteY5" fmla="*/ 3870812 h 5890998"/>
                  <a:gd name="connsiteX6" fmla="*/ 372139 w 5338934"/>
                  <a:gd name="connsiteY6" fmla="*/ 4062198 h 5890998"/>
                  <a:gd name="connsiteX7" fmla="*/ 563525 w 5338934"/>
                  <a:gd name="connsiteY7" fmla="*/ 4317380 h 5890998"/>
                  <a:gd name="connsiteX8" fmla="*/ 499730 w 5338934"/>
                  <a:gd name="connsiteY8" fmla="*/ 4976598 h 5890998"/>
                  <a:gd name="connsiteX9" fmla="*/ 1754372 w 5338934"/>
                  <a:gd name="connsiteY9" fmla="*/ 5199882 h 5890998"/>
                  <a:gd name="connsiteX10" fmla="*/ 1945758 w 5338934"/>
                  <a:gd name="connsiteY10" fmla="*/ 5890998 h 5890998"/>
                  <a:gd name="connsiteX11" fmla="*/ 4784651 w 5338934"/>
                  <a:gd name="connsiteY11" fmla="*/ 5859101 h 5890998"/>
                  <a:gd name="connsiteX12" fmla="*/ 4890977 w 5338934"/>
                  <a:gd name="connsiteY12" fmla="*/ 3519938 h 5890998"/>
                  <a:gd name="connsiteX13" fmla="*/ 3030279 w 5338934"/>
                  <a:gd name="connsiteY13" fmla="*/ 561 h 5890998"/>
                  <a:gd name="connsiteX0" fmla="*/ 3030279 w 5381346"/>
                  <a:gd name="connsiteY0" fmla="*/ 115 h 5890552"/>
                  <a:gd name="connsiteX1" fmla="*/ 765544 w 5381346"/>
                  <a:gd name="connsiteY1" fmla="*/ 1935241 h 5890552"/>
                  <a:gd name="connsiteX2" fmla="*/ 0 w 5381346"/>
                  <a:gd name="connsiteY2" fmla="*/ 3051659 h 5890552"/>
                  <a:gd name="connsiteX3" fmla="*/ 510363 w 5381346"/>
                  <a:gd name="connsiteY3" fmla="*/ 3328106 h 5890552"/>
                  <a:gd name="connsiteX4" fmla="*/ 297711 w 5381346"/>
                  <a:gd name="connsiteY4" fmla="*/ 3657715 h 5890552"/>
                  <a:gd name="connsiteX5" fmla="*/ 489097 w 5381346"/>
                  <a:gd name="connsiteY5" fmla="*/ 3870366 h 5890552"/>
                  <a:gd name="connsiteX6" fmla="*/ 372139 w 5381346"/>
                  <a:gd name="connsiteY6" fmla="*/ 4061752 h 5890552"/>
                  <a:gd name="connsiteX7" fmla="*/ 563525 w 5381346"/>
                  <a:gd name="connsiteY7" fmla="*/ 4316934 h 5890552"/>
                  <a:gd name="connsiteX8" fmla="*/ 499730 w 5381346"/>
                  <a:gd name="connsiteY8" fmla="*/ 4976152 h 5890552"/>
                  <a:gd name="connsiteX9" fmla="*/ 1754372 w 5381346"/>
                  <a:gd name="connsiteY9" fmla="*/ 5199436 h 5890552"/>
                  <a:gd name="connsiteX10" fmla="*/ 1945758 w 5381346"/>
                  <a:gd name="connsiteY10" fmla="*/ 5890552 h 5890552"/>
                  <a:gd name="connsiteX11" fmla="*/ 4784651 w 5381346"/>
                  <a:gd name="connsiteY11" fmla="*/ 5858655 h 5890552"/>
                  <a:gd name="connsiteX12" fmla="*/ 4890977 w 5381346"/>
                  <a:gd name="connsiteY12" fmla="*/ 3519492 h 5890552"/>
                  <a:gd name="connsiteX13" fmla="*/ 3030279 w 5381346"/>
                  <a:gd name="connsiteY13" fmla="*/ 115 h 5890552"/>
                  <a:gd name="connsiteX0" fmla="*/ 3030279 w 5381346"/>
                  <a:gd name="connsiteY0" fmla="*/ 115 h 5890552"/>
                  <a:gd name="connsiteX1" fmla="*/ 765544 w 5381346"/>
                  <a:gd name="connsiteY1" fmla="*/ 1935241 h 5890552"/>
                  <a:gd name="connsiteX2" fmla="*/ 0 w 5381346"/>
                  <a:gd name="connsiteY2" fmla="*/ 3051659 h 5890552"/>
                  <a:gd name="connsiteX3" fmla="*/ 510363 w 5381346"/>
                  <a:gd name="connsiteY3" fmla="*/ 3328106 h 5890552"/>
                  <a:gd name="connsiteX4" fmla="*/ 297711 w 5381346"/>
                  <a:gd name="connsiteY4" fmla="*/ 3657715 h 5890552"/>
                  <a:gd name="connsiteX5" fmla="*/ 489097 w 5381346"/>
                  <a:gd name="connsiteY5" fmla="*/ 3870366 h 5890552"/>
                  <a:gd name="connsiteX6" fmla="*/ 372139 w 5381346"/>
                  <a:gd name="connsiteY6" fmla="*/ 4061752 h 5890552"/>
                  <a:gd name="connsiteX7" fmla="*/ 563525 w 5381346"/>
                  <a:gd name="connsiteY7" fmla="*/ 4316934 h 5890552"/>
                  <a:gd name="connsiteX8" fmla="*/ 499730 w 5381346"/>
                  <a:gd name="connsiteY8" fmla="*/ 4976152 h 5890552"/>
                  <a:gd name="connsiteX9" fmla="*/ 1754372 w 5381346"/>
                  <a:gd name="connsiteY9" fmla="*/ 5199436 h 5890552"/>
                  <a:gd name="connsiteX10" fmla="*/ 1945758 w 5381346"/>
                  <a:gd name="connsiteY10" fmla="*/ 5890552 h 5890552"/>
                  <a:gd name="connsiteX11" fmla="*/ 4784651 w 5381346"/>
                  <a:gd name="connsiteY11" fmla="*/ 5858655 h 5890552"/>
                  <a:gd name="connsiteX12" fmla="*/ 4890977 w 5381346"/>
                  <a:gd name="connsiteY12" fmla="*/ 3519492 h 5890552"/>
                  <a:gd name="connsiteX13" fmla="*/ 3030279 w 5381346"/>
                  <a:gd name="connsiteY13" fmla="*/ 115 h 5890552"/>
                  <a:gd name="connsiteX0" fmla="*/ 3030279 w 5381346"/>
                  <a:gd name="connsiteY0" fmla="*/ 115 h 5890552"/>
                  <a:gd name="connsiteX1" fmla="*/ 765544 w 5381346"/>
                  <a:gd name="connsiteY1" fmla="*/ 1935241 h 5890552"/>
                  <a:gd name="connsiteX2" fmla="*/ 0 w 5381346"/>
                  <a:gd name="connsiteY2" fmla="*/ 3051659 h 5890552"/>
                  <a:gd name="connsiteX3" fmla="*/ 510363 w 5381346"/>
                  <a:gd name="connsiteY3" fmla="*/ 3328106 h 5890552"/>
                  <a:gd name="connsiteX4" fmla="*/ 297711 w 5381346"/>
                  <a:gd name="connsiteY4" fmla="*/ 3657715 h 5890552"/>
                  <a:gd name="connsiteX5" fmla="*/ 489097 w 5381346"/>
                  <a:gd name="connsiteY5" fmla="*/ 3870366 h 5890552"/>
                  <a:gd name="connsiteX6" fmla="*/ 372139 w 5381346"/>
                  <a:gd name="connsiteY6" fmla="*/ 4061752 h 5890552"/>
                  <a:gd name="connsiteX7" fmla="*/ 563525 w 5381346"/>
                  <a:gd name="connsiteY7" fmla="*/ 4316934 h 5890552"/>
                  <a:gd name="connsiteX8" fmla="*/ 499730 w 5381346"/>
                  <a:gd name="connsiteY8" fmla="*/ 4976152 h 5890552"/>
                  <a:gd name="connsiteX9" fmla="*/ 1754372 w 5381346"/>
                  <a:gd name="connsiteY9" fmla="*/ 5199436 h 5890552"/>
                  <a:gd name="connsiteX10" fmla="*/ 1945758 w 5381346"/>
                  <a:gd name="connsiteY10" fmla="*/ 5890552 h 5890552"/>
                  <a:gd name="connsiteX11" fmla="*/ 4784651 w 5381346"/>
                  <a:gd name="connsiteY11" fmla="*/ 5858655 h 5890552"/>
                  <a:gd name="connsiteX12" fmla="*/ 4890977 w 5381346"/>
                  <a:gd name="connsiteY12" fmla="*/ 3519492 h 5890552"/>
                  <a:gd name="connsiteX13" fmla="*/ 3030279 w 5381346"/>
                  <a:gd name="connsiteY13" fmla="*/ 115 h 5890552"/>
                  <a:gd name="connsiteX0" fmla="*/ 3030279 w 5381346"/>
                  <a:gd name="connsiteY0" fmla="*/ 115 h 5890552"/>
                  <a:gd name="connsiteX1" fmla="*/ 765544 w 5381346"/>
                  <a:gd name="connsiteY1" fmla="*/ 1935241 h 5890552"/>
                  <a:gd name="connsiteX2" fmla="*/ 0 w 5381346"/>
                  <a:gd name="connsiteY2" fmla="*/ 3051659 h 5890552"/>
                  <a:gd name="connsiteX3" fmla="*/ 510363 w 5381346"/>
                  <a:gd name="connsiteY3" fmla="*/ 3328106 h 5890552"/>
                  <a:gd name="connsiteX4" fmla="*/ 297711 w 5381346"/>
                  <a:gd name="connsiteY4" fmla="*/ 3657715 h 5890552"/>
                  <a:gd name="connsiteX5" fmla="*/ 489097 w 5381346"/>
                  <a:gd name="connsiteY5" fmla="*/ 3870366 h 5890552"/>
                  <a:gd name="connsiteX6" fmla="*/ 372139 w 5381346"/>
                  <a:gd name="connsiteY6" fmla="*/ 4061752 h 5890552"/>
                  <a:gd name="connsiteX7" fmla="*/ 563525 w 5381346"/>
                  <a:gd name="connsiteY7" fmla="*/ 4316934 h 5890552"/>
                  <a:gd name="connsiteX8" fmla="*/ 499730 w 5381346"/>
                  <a:gd name="connsiteY8" fmla="*/ 4976152 h 5890552"/>
                  <a:gd name="connsiteX9" fmla="*/ 1754372 w 5381346"/>
                  <a:gd name="connsiteY9" fmla="*/ 5199436 h 5890552"/>
                  <a:gd name="connsiteX10" fmla="*/ 1945758 w 5381346"/>
                  <a:gd name="connsiteY10" fmla="*/ 5890552 h 5890552"/>
                  <a:gd name="connsiteX11" fmla="*/ 4784651 w 5381346"/>
                  <a:gd name="connsiteY11" fmla="*/ 5858655 h 5890552"/>
                  <a:gd name="connsiteX12" fmla="*/ 4890977 w 5381346"/>
                  <a:gd name="connsiteY12" fmla="*/ 3519492 h 5890552"/>
                  <a:gd name="connsiteX13" fmla="*/ 3030279 w 5381346"/>
                  <a:gd name="connsiteY13" fmla="*/ 115 h 5890552"/>
                  <a:gd name="connsiteX0" fmla="*/ 3030279 w 5381346"/>
                  <a:gd name="connsiteY0" fmla="*/ 115 h 5890552"/>
                  <a:gd name="connsiteX1" fmla="*/ 765544 w 5381346"/>
                  <a:gd name="connsiteY1" fmla="*/ 1935241 h 5890552"/>
                  <a:gd name="connsiteX2" fmla="*/ 0 w 5381346"/>
                  <a:gd name="connsiteY2" fmla="*/ 3051659 h 5890552"/>
                  <a:gd name="connsiteX3" fmla="*/ 510363 w 5381346"/>
                  <a:gd name="connsiteY3" fmla="*/ 3328106 h 5890552"/>
                  <a:gd name="connsiteX4" fmla="*/ 297711 w 5381346"/>
                  <a:gd name="connsiteY4" fmla="*/ 3657715 h 5890552"/>
                  <a:gd name="connsiteX5" fmla="*/ 489097 w 5381346"/>
                  <a:gd name="connsiteY5" fmla="*/ 3870366 h 5890552"/>
                  <a:gd name="connsiteX6" fmla="*/ 372139 w 5381346"/>
                  <a:gd name="connsiteY6" fmla="*/ 4061752 h 5890552"/>
                  <a:gd name="connsiteX7" fmla="*/ 563525 w 5381346"/>
                  <a:gd name="connsiteY7" fmla="*/ 4316934 h 5890552"/>
                  <a:gd name="connsiteX8" fmla="*/ 499730 w 5381346"/>
                  <a:gd name="connsiteY8" fmla="*/ 4976152 h 5890552"/>
                  <a:gd name="connsiteX9" fmla="*/ 1754372 w 5381346"/>
                  <a:gd name="connsiteY9" fmla="*/ 5199436 h 5890552"/>
                  <a:gd name="connsiteX10" fmla="*/ 1945758 w 5381346"/>
                  <a:gd name="connsiteY10" fmla="*/ 5890552 h 5890552"/>
                  <a:gd name="connsiteX11" fmla="*/ 4784651 w 5381346"/>
                  <a:gd name="connsiteY11" fmla="*/ 5858655 h 5890552"/>
                  <a:gd name="connsiteX12" fmla="*/ 4890977 w 5381346"/>
                  <a:gd name="connsiteY12" fmla="*/ 3519492 h 5890552"/>
                  <a:gd name="connsiteX13" fmla="*/ 3030279 w 5381346"/>
                  <a:gd name="connsiteY13" fmla="*/ 115 h 5890552"/>
                  <a:gd name="connsiteX0" fmla="*/ 3030279 w 5381346"/>
                  <a:gd name="connsiteY0" fmla="*/ 175 h 5890612"/>
                  <a:gd name="connsiteX1" fmla="*/ 765544 w 5381346"/>
                  <a:gd name="connsiteY1" fmla="*/ 1935301 h 5890612"/>
                  <a:gd name="connsiteX2" fmla="*/ 0 w 5381346"/>
                  <a:gd name="connsiteY2" fmla="*/ 3051719 h 5890612"/>
                  <a:gd name="connsiteX3" fmla="*/ 510363 w 5381346"/>
                  <a:gd name="connsiteY3" fmla="*/ 3328166 h 5890612"/>
                  <a:gd name="connsiteX4" fmla="*/ 297711 w 5381346"/>
                  <a:gd name="connsiteY4" fmla="*/ 3657775 h 5890612"/>
                  <a:gd name="connsiteX5" fmla="*/ 489097 w 5381346"/>
                  <a:gd name="connsiteY5" fmla="*/ 3870426 h 5890612"/>
                  <a:gd name="connsiteX6" fmla="*/ 372139 w 5381346"/>
                  <a:gd name="connsiteY6" fmla="*/ 4061812 h 5890612"/>
                  <a:gd name="connsiteX7" fmla="*/ 563525 w 5381346"/>
                  <a:gd name="connsiteY7" fmla="*/ 4316994 h 5890612"/>
                  <a:gd name="connsiteX8" fmla="*/ 499730 w 5381346"/>
                  <a:gd name="connsiteY8" fmla="*/ 4976212 h 5890612"/>
                  <a:gd name="connsiteX9" fmla="*/ 1754372 w 5381346"/>
                  <a:gd name="connsiteY9" fmla="*/ 5199496 h 5890612"/>
                  <a:gd name="connsiteX10" fmla="*/ 1945758 w 5381346"/>
                  <a:gd name="connsiteY10" fmla="*/ 5890612 h 5890612"/>
                  <a:gd name="connsiteX11" fmla="*/ 4784651 w 5381346"/>
                  <a:gd name="connsiteY11" fmla="*/ 5858715 h 5890612"/>
                  <a:gd name="connsiteX12" fmla="*/ 4890977 w 5381346"/>
                  <a:gd name="connsiteY12" fmla="*/ 3519552 h 5890612"/>
                  <a:gd name="connsiteX13" fmla="*/ 3030279 w 5381346"/>
                  <a:gd name="connsiteY13" fmla="*/ 175 h 5890612"/>
                  <a:gd name="connsiteX0" fmla="*/ 3030279 w 5381346"/>
                  <a:gd name="connsiteY0" fmla="*/ 1733 h 5892170"/>
                  <a:gd name="connsiteX1" fmla="*/ 0 w 5381346"/>
                  <a:gd name="connsiteY1" fmla="*/ 3053277 h 5892170"/>
                  <a:gd name="connsiteX2" fmla="*/ 510363 w 5381346"/>
                  <a:gd name="connsiteY2" fmla="*/ 3329724 h 5892170"/>
                  <a:gd name="connsiteX3" fmla="*/ 297711 w 5381346"/>
                  <a:gd name="connsiteY3" fmla="*/ 3659333 h 5892170"/>
                  <a:gd name="connsiteX4" fmla="*/ 489097 w 5381346"/>
                  <a:gd name="connsiteY4" fmla="*/ 3871984 h 5892170"/>
                  <a:gd name="connsiteX5" fmla="*/ 372139 w 5381346"/>
                  <a:gd name="connsiteY5" fmla="*/ 4063370 h 5892170"/>
                  <a:gd name="connsiteX6" fmla="*/ 563525 w 5381346"/>
                  <a:gd name="connsiteY6" fmla="*/ 4318552 h 5892170"/>
                  <a:gd name="connsiteX7" fmla="*/ 499730 w 5381346"/>
                  <a:gd name="connsiteY7" fmla="*/ 4977770 h 5892170"/>
                  <a:gd name="connsiteX8" fmla="*/ 1754372 w 5381346"/>
                  <a:gd name="connsiteY8" fmla="*/ 5201054 h 5892170"/>
                  <a:gd name="connsiteX9" fmla="*/ 1945758 w 5381346"/>
                  <a:gd name="connsiteY9" fmla="*/ 5892170 h 5892170"/>
                  <a:gd name="connsiteX10" fmla="*/ 4784651 w 5381346"/>
                  <a:gd name="connsiteY10" fmla="*/ 5860273 h 5892170"/>
                  <a:gd name="connsiteX11" fmla="*/ 4890977 w 5381346"/>
                  <a:gd name="connsiteY11" fmla="*/ 3521110 h 5892170"/>
                  <a:gd name="connsiteX12" fmla="*/ 3030279 w 5381346"/>
                  <a:gd name="connsiteY12" fmla="*/ 1733 h 5892170"/>
                  <a:gd name="connsiteX0" fmla="*/ 3030279 w 5381346"/>
                  <a:gd name="connsiteY0" fmla="*/ 4 h 5890441"/>
                  <a:gd name="connsiteX1" fmla="*/ 0 w 5381346"/>
                  <a:gd name="connsiteY1" fmla="*/ 3051548 h 5890441"/>
                  <a:gd name="connsiteX2" fmla="*/ 510363 w 5381346"/>
                  <a:gd name="connsiteY2" fmla="*/ 3327995 h 5890441"/>
                  <a:gd name="connsiteX3" fmla="*/ 297711 w 5381346"/>
                  <a:gd name="connsiteY3" fmla="*/ 3657604 h 5890441"/>
                  <a:gd name="connsiteX4" fmla="*/ 489097 w 5381346"/>
                  <a:gd name="connsiteY4" fmla="*/ 3870255 h 5890441"/>
                  <a:gd name="connsiteX5" fmla="*/ 372139 w 5381346"/>
                  <a:gd name="connsiteY5" fmla="*/ 4061641 h 5890441"/>
                  <a:gd name="connsiteX6" fmla="*/ 563525 w 5381346"/>
                  <a:gd name="connsiteY6" fmla="*/ 4316823 h 5890441"/>
                  <a:gd name="connsiteX7" fmla="*/ 499730 w 5381346"/>
                  <a:gd name="connsiteY7" fmla="*/ 4976041 h 5890441"/>
                  <a:gd name="connsiteX8" fmla="*/ 1754372 w 5381346"/>
                  <a:gd name="connsiteY8" fmla="*/ 5199325 h 5890441"/>
                  <a:gd name="connsiteX9" fmla="*/ 1945758 w 5381346"/>
                  <a:gd name="connsiteY9" fmla="*/ 5890441 h 5890441"/>
                  <a:gd name="connsiteX10" fmla="*/ 4784651 w 5381346"/>
                  <a:gd name="connsiteY10" fmla="*/ 5858544 h 5890441"/>
                  <a:gd name="connsiteX11" fmla="*/ 4890977 w 5381346"/>
                  <a:gd name="connsiteY11" fmla="*/ 3519381 h 5890441"/>
                  <a:gd name="connsiteX12" fmla="*/ 3030279 w 5381346"/>
                  <a:gd name="connsiteY12" fmla="*/ 4 h 5890441"/>
                  <a:gd name="connsiteX0" fmla="*/ 3040277 w 5391344"/>
                  <a:gd name="connsiteY0" fmla="*/ 4 h 5890441"/>
                  <a:gd name="connsiteX1" fmla="*/ 9998 w 5391344"/>
                  <a:gd name="connsiteY1" fmla="*/ 3051548 h 5890441"/>
                  <a:gd name="connsiteX2" fmla="*/ 520361 w 5391344"/>
                  <a:gd name="connsiteY2" fmla="*/ 3327995 h 5890441"/>
                  <a:gd name="connsiteX3" fmla="*/ 307709 w 5391344"/>
                  <a:gd name="connsiteY3" fmla="*/ 3657604 h 5890441"/>
                  <a:gd name="connsiteX4" fmla="*/ 499095 w 5391344"/>
                  <a:gd name="connsiteY4" fmla="*/ 3870255 h 5890441"/>
                  <a:gd name="connsiteX5" fmla="*/ 382137 w 5391344"/>
                  <a:gd name="connsiteY5" fmla="*/ 4061641 h 5890441"/>
                  <a:gd name="connsiteX6" fmla="*/ 573523 w 5391344"/>
                  <a:gd name="connsiteY6" fmla="*/ 4316823 h 5890441"/>
                  <a:gd name="connsiteX7" fmla="*/ 509728 w 5391344"/>
                  <a:gd name="connsiteY7" fmla="*/ 4976041 h 5890441"/>
                  <a:gd name="connsiteX8" fmla="*/ 1764370 w 5391344"/>
                  <a:gd name="connsiteY8" fmla="*/ 5199325 h 5890441"/>
                  <a:gd name="connsiteX9" fmla="*/ 1955756 w 5391344"/>
                  <a:gd name="connsiteY9" fmla="*/ 5890441 h 5890441"/>
                  <a:gd name="connsiteX10" fmla="*/ 4794649 w 5391344"/>
                  <a:gd name="connsiteY10" fmla="*/ 5858544 h 5890441"/>
                  <a:gd name="connsiteX11" fmla="*/ 4900975 w 5391344"/>
                  <a:gd name="connsiteY11" fmla="*/ 3519381 h 5890441"/>
                  <a:gd name="connsiteX12" fmla="*/ 3040277 w 5391344"/>
                  <a:gd name="connsiteY12" fmla="*/ 4 h 5890441"/>
                  <a:gd name="connsiteX0" fmla="*/ 3040277 w 5391344"/>
                  <a:gd name="connsiteY0" fmla="*/ 4 h 5890441"/>
                  <a:gd name="connsiteX1" fmla="*/ 9998 w 5391344"/>
                  <a:gd name="connsiteY1" fmla="*/ 3051548 h 5890441"/>
                  <a:gd name="connsiteX2" fmla="*/ 520361 w 5391344"/>
                  <a:gd name="connsiteY2" fmla="*/ 3327995 h 5890441"/>
                  <a:gd name="connsiteX3" fmla="*/ 307709 w 5391344"/>
                  <a:gd name="connsiteY3" fmla="*/ 3657604 h 5890441"/>
                  <a:gd name="connsiteX4" fmla="*/ 499095 w 5391344"/>
                  <a:gd name="connsiteY4" fmla="*/ 3870255 h 5890441"/>
                  <a:gd name="connsiteX5" fmla="*/ 382137 w 5391344"/>
                  <a:gd name="connsiteY5" fmla="*/ 4061641 h 5890441"/>
                  <a:gd name="connsiteX6" fmla="*/ 573523 w 5391344"/>
                  <a:gd name="connsiteY6" fmla="*/ 4316823 h 5890441"/>
                  <a:gd name="connsiteX7" fmla="*/ 509728 w 5391344"/>
                  <a:gd name="connsiteY7" fmla="*/ 4976041 h 5890441"/>
                  <a:gd name="connsiteX8" fmla="*/ 1764370 w 5391344"/>
                  <a:gd name="connsiteY8" fmla="*/ 5199325 h 5890441"/>
                  <a:gd name="connsiteX9" fmla="*/ 1955756 w 5391344"/>
                  <a:gd name="connsiteY9" fmla="*/ 5890441 h 5890441"/>
                  <a:gd name="connsiteX10" fmla="*/ 4794649 w 5391344"/>
                  <a:gd name="connsiteY10" fmla="*/ 5858544 h 5890441"/>
                  <a:gd name="connsiteX11" fmla="*/ 4900975 w 5391344"/>
                  <a:gd name="connsiteY11" fmla="*/ 3519381 h 5890441"/>
                  <a:gd name="connsiteX12" fmla="*/ 3040277 w 5391344"/>
                  <a:gd name="connsiteY12" fmla="*/ 4 h 5890441"/>
                  <a:gd name="connsiteX0" fmla="*/ 3030279 w 5381346"/>
                  <a:gd name="connsiteY0" fmla="*/ 92120 h 5982557"/>
                  <a:gd name="connsiteX1" fmla="*/ 914399 w 5381346"/>
                  <a:gd name="connsiteY1" fmla="*/ 1187274 h 5982557"/>
                  <a:gd name="connsiteX2" fmla="*/ 0 w 5381346"/>
                  <a:gd name="connsiteY2" fmla="*/ 3143664 h 5982557"/>
                  <a:gd name="connsiteX3" fmla="*/ 510363 w 5381346"/>
                  <a:gd name="connsiteY3" fmla="*/ 3420111 h 5982557"/>
                  <a:gd name="connsiteX4" fmla="*/ 297711 w 5381346"/>
                  <a:gd name="connsiteY4" fmla="*/ 3749720 h 5982557"/>
                  <a:gd name="connsiteX5" fmla="*/ 489097 w 5381346"/>
                  <a:gd name="connsiteY5" fmla="*/ 3962371 h 5982557"/>
                  <a:gd name="connsiteX6" fmla="*/ 372139 w 5381346"/>
                  <a:gd name="connsiteY6" fmla="*/ 4153757 h 5982557"/>
                  <a:gd name="connsiteX7" fmla="*/ 563525 w 5381346"/>
                  <a:gd name="connsiteY7" fmla="*/ 4408939 h 5982557"/>
                  <a:gd name="connsiteX8" fmla="*/ 499730 w 5381346"/>
                  <a:gd name="connsiteY8" fmla="*/ 5068157 h 5982557"/>
                  <a:gd name="connsiteX9" fmla="*/ 1754372 w 5381346"/>
                  <a:gd name="connsiteY9" fmla="*/ 5291441 h 5982557"/>
                  <a:gd name="connsiteX10" fmla="*/ 1945758 w 5381346"/>
                  <a:gd name="connsiteY10" fmla="*/ 5982557 h 5982557"/>
                  <a:gd name="connsiteX11" fmla="*/ 4784651 w 5381346"/>
                  <a:gd name="connsiteY11" fmla="*/ 5950660 h 5982557"/>
                  <a:gd name="connsiteX12" fmla="*/ 4890977 w 5381346"/>
                  <a:gd name="connsiteY12" fmla="*/ 3611497 h 5982557"/>
                  <a:gd name="connsiteX13" fmla="*/ 3030279 w 5381346"/>
                  <a:gd name="connsiteY13" fmla="*/ 92120 h 5982557"/>
                  <a:gd name="connsiteX0" fmla="*/ 3030279 w 5381346"/>
                  <a:gd name="connsiteY0" fmla="*/ 94250 h 5984687"/>
                  <a:gd name="connsiteX1" fmla="*/ 914399 w 5381346"/>
                  <a:gd name="connsiteY1" fmla="*/ 1189404 h 5984687"/>
                  <a:gd name="connsiteX2" fmla="*/ 0 w 5381346"/>
                  <a:gd name="connsiteY2" fmla="*/ 3145794 h 5984687"/>
                  <a:gd name="connsiteX3" fmla="*/ 510363 w 5381346"/>
                  <a:gd name="connsiteY3" fmla="*/ 3422241 h 5984687"/>
                  <a:gd name="connsiteX4" fmla="*/ 297711 w 5381346"/>
                  <a:gd name="connsiteY4" fmla="*/ 3751850 h 5984687"/>
                  <a:gd name="connsiteX5" fmla="*/ 489097 w 5381346"/>
                  <a:gd name="connsiteY5" fmla="*/ 3964501 h 5984687"/>
                  <a:gd name="connsiteX6" fmla="*/ 372139 w 5381346"/>
                  <a:gd name="connsiteY6" fmla="*/ 4155887 h 5984687"/>
                  <a:gd name="connsiteX7" fmla="*/ 563525 w 5381346"/>
                  <a:gd name="connsiteY7" fmla="*/ 4411069 h 5984687"/>
                  <a:gd name="connsiteX8" fmla="*/ 499730 w 5381346"/>
                  <a:gd name="connsiteY8" fmla="*/ 5070287 h 5984687"/>
                  <a:gd name="connsiteX9" fmla="*/ 1754372 w 5381346"/>
                  <a:gd name="connsiteY9" fmla="*/ 5293571 h 5984687"/>
                  <a:gd name="connsiteX10" fmla="*/ 1945758 w 5381346"/>
                  <a:gd name="connsiteY10" fmla="*/ 5984687 h 5984687"/>
                  <a:gd name="connsiteX11" fmla="*/ 4784651 w 5381346"/>
                  <a:gd name="connsiteY11" fmla="*/ 5952790 h 5984687"/>
                  <a:gd name="connsiteX12" fmla="*/ 4890977 w 5381346"/>
                  <a:gd name="connsiteY12" fmla="*/ 3613627 h 5984687"/>
                  <a:gd name="connsiteX13" fmla="*/ 3030279 w 5381346"/>
                  <a:gd name="connsiteY13" fmla="*/ 94250 h 5984687"/>
                  <a:gd name="connsiteX0" fmla="*/ 3030279 w 5381346"/>
                  <a:gd name="connsiteY0" fmla="*/ 0 h 5890437"/>
                  <a:gd name="connsiteX1" fmla="*/ 914399 w 5381346"/>
                  <a:gd name="connsiteY1" fmla="*/ 1095154 h 5890437"/>
                  <a:gd name="connsiteX2" fmla="*/ 0 w 5381346"/>
                  <a:gd name="connsiteY2" fmla="*/ 3051544 h 5890437"/>
                  <a:gd name="connsiteX3" fmla="*/ 510363 w 5381346"/>
                  <a:gd name="connsiteY3" fmla="*/ 3327991 h 5890437"/>
                  <a:gd name="connsiteX4" fmla="*/ 297711 w 5381346"/>
                  <a:gd name="connsiteY4" fmla="*/ 3657600 h 5890437"/>
                  <a:gd name="connsiteX5" fmla="*/ 489097 w 5381346"/>
                  <a:gd name="connsiteY5" fmla="*/ 3870251 h 5890437"/>
                  <a:gd name="connsiteX6" fmla="*/ 372139 w 5381346"/>
                  <a:gd name="connsiteY6" fmla="*/ 4061637 h 5890437"/>
                  <a:gd name="connsiteX7" fmla="*/ 563525 w 5381346"/>
                  <a:gd name="connsiteY7" fmla="*/ 4316819 h 5890437"/>
                  <a:gd name="connsiteX8" fmla="*/ 499730 w 5381346"/>
                  <a:gd name="connsiteY8" fmla="*/ 4976037 h 5890437"/>
                  <a:gd name="connsiteX9" fmla="*/ 1754372 w 5381346"/>
                  <a:gd name="connsiteY9" fmla="*/ 5199321 h 5890437"/>
                  <a:gd name="connsiteX10" fmla="*/ 1945758 w 5381346"/>
                  <a:gd name="connsiteY10" fmla="*/ 5890437 h 5890437"/>
                  <a:gd name="connsiteX11" fmla="*/ 4784651 w 5381346"/>
                  <a:gd name="connsiteY11" fmla="*/ 5858540 h 5890437"/>
                  <a:gd name="connsiteX12" fmla="*/ 4890977 w 5381346"/>
                  <a:gd name="connsiteY12" fmla="*/ 3519377 h 5890437"/>
                  <a:gd name="connsiteX13" fmla="*/ 3030279 w 5381346"/>
                  <a:gd name="connsiteY13" fmla="*/ 0 h 5890437"/>
                  <a:gd name="connsiteX0" fmla="*/ 3030279 w 5381346"/>
                  <a:gd name="connsiteY0" fmla="*/ 0 h 5890437"/>
                  <a:gd name="connsiteX1" fmla="*/ 914399 w 5381346"/>
                  <a:gd name="connsiteY1" fmla="*/ 1095154 h 5890437"/>
                  <a:gd name="connsiteX2" fmla="*/ 0 w 5381346"/>
                  <a:gd name="connsiteY2" fmla="*/ 3051544 h 5890437"/>
                  <a:gd name="connsiteX3" fmla="*/ 510363 w 5381346"/>
                  <a:gd name="connsiteY3" fmla="*/ 3327991 h 5890437"/>
                  <a:gd name="connsiteX4" fmla="*/ 297711 w 5381346"/>
                  <a:gd name="connsiteY4" fmla="*/ 3657600 h 5890437"/>
                  <a:gd name="connsiteX5" fmla="*/ 489097 w 5381346"/>
                  <a:gd name="connsiteY5" fmla="*/ 3870251 h 5890437"/>
                  <a:gd name="connsiteX6" fmla="*/ 372139 w 5381346"/>
                  <a:gd name="connsiteY6" fmla="*/ 4061637 h 5890437"/>
                  <a:gd name="connsiteX7" fmla="*/ 563525 w 5381346"/>
                  <a:gd name="connsiteY7" fmla="*/ 4316819 h 5890437"/>
                  <a:gd name="connsiteX8" fmla="*/ 499730 w 5381346"/>
                  <a:gd name="connsiteY8" fmla="*/ 4976037 h 5890437"/>
                  <a:gd name="connsiteX9" fmla="*/ 1754372 w 5381346"/>
                  <a:gd name="connsiteY9" fmla="*/ 5199321 h 5890437"/>
                  <a:gd name="connsiteX10" fmla="*/ 1945758 w 5381346"/>
                  <a:gd name="connsiteY10" fmla="*/ 5890437 h 5890437"/>
                  <a:gd name="connsiteX11" fmla="*/ 4784651 w 5381346"/>
                  <a:gd name="connsiteY11" fmla="*/ 5858540 h 5890437"/>
                  <a:gd name="connsiteX12" fmla="*/ 4890977 w 5381346"/>
                  <a:gd name="connsiteY12" fmla="*/ 3519377 h 5890437"/>
                  <a:gd name="connsiteX13" fmla="*/ 3030279 w 5381346"/>
                  <a:gd name="connsiteY13" fmla="*/ 0 h 5890437"/>
                  <a:gd name="connsiteX0" fmla="*/ 3030726 w 5381793"/>
                  <a:gd name="connsiteY0" fmla="*/ 0 h 5890437"/>
                  <a:gd name="connsiteX1" fmla="*/ 914846 w 5381793"/>
                  <a:gd name="connsiteY1" fmla="*/ 1095154 h 5890437"/>
                  <a:gd name="connsiteX2" fmla="*/ 649032 w 5381793"/>
                  <a:gd name="connsiteY2" fmla="*/ 2137144 h 5890437"/>
                  <a:gd name="connsiteX3" fmla="*/ 447 w 5381793"/>
                  <a:gd name="connsiteY3" fmla="*/ 3051544 h 5890437"/>
                  <a:gd name="connsiteX4" fmla="*/ 510810 w 5381793"/>
                  <a:gd name="connsiteY4" fmla="*/ 3327991 h 5890437"/>
                  <a:gd name="connsiteX5" fmla="*/ 298158 w 5381793"/>
                  <a:gd name="connsiteY5" fmla="*/ 3657600 h 5890437"/>
                  <a:gd name="connsiteX6" fmla="*/ 489544 w 5381793"/>
                  <a:gd name="connsiteY6" fmla="*/ 3870251 h 5890437"/>
                  <a:gd name="connsiteX7" fmla="*/ 372586 w 5381793"/>
                  <a:gd name="connsiteY7" fmla="*/ 4061637 h 5890437"/>
                  <a:gd name="connsiteX8" fmla="*/ 563972 w 5381793"/>
                  <a:gd name="connsiteY8" fmla="*/ 4316819 h 5890437"/>
                  <a:gd name="connsiteX9" fmla="*/ 500177 w 5381793"/>
                  <a:gd name="connsiteY9" fmla="*/ 4976037 h 5890437"/>
                  <a:gd name="connsiteX10" fmla="*/ 1754819 w 5381793"/>
                  <a:gd name="connsiteY10" fmla="*/ 5199321 h 5890437"/>
                  <a:gd name="connsiteX11" fmla="*/ 1946205 w 5381793"/>
                  <a:gd name="connsiteY11" fmla="*/ 5890437 h 5890437"/>
                  <a:gd name="connsiteX12" fmla="*/ 4785098 w 5381793"/>
                  <a:gd name="connsiteY12" fmla="*/ 5858540 h 5890437"/>
                  <a:gd name="connsiteX13" fmla="*/ 4891424 w 5381793"/>
                  <a:gd name="connsiteY13" fmla="*/ 3519377 h 5890437"/>
                  <a:gd name="connsiteX14" fmla="*/ 3030726 w 5381793"/>
                  <a:gd name="connsiteY14" fmla="*/ 0 h 5890437"/>
                  <a:gd name="connsiteX0" fmla="*/ 3030726 w 5381793"/>
                  <a:gd name="connsiteY0" fmla="*/ 0 h 5890437"/>
                  <a:gd name="connsiteX1" fmla="*/ 914846 w 5381793"/>
                  <a:gd name="connsiteY1" fmla="*/ 1095154 h 5890437"/>
                  <a:gd name="connsiteX2" fmla="*/ 649032 w 5381793"/>
                  <a:gd name="connsiteY2" fmla="*/ 2137144 h 5890437"/>
                  <a:gd name="connsiteX3" fmla="*/ 447 w 5381793"/>
                  <a:gd name="connsiteY3" fmla="*/ 3051544 h 5890437"/>
                  <a:gd name="connsiteX4" fmla="*/ 510810 w 5381793"/>
                  <a:gd name="connsiteY4" fmla="*/ 3327991 h 5890437"/>
                  <a:gd name="connsiteX5" fmla="*/ 298158 w 5381793"/>
                  <a:gd name="connsiteY5" fmla="*/ 3657600 h 5890437"/>
                  <a:gd name="connsiteX6" fmla="*/ 489544 w 5381793"/>
                  <a:gd name="connsiteY6" fmla="*/ 3870251 h 5890437"/>
                  <a:gd name="connsiteX7" fmla="*/ 372586 w 5381793"/>
                  <a:gd name="connsiteY7" fmla="*/ 4061637 h 5890437"/>
                  <a:gd name="connsiteX8" fmla="*/ 563972 w 5381793"/>
                  <a:gd name="connsiteY8" fmla="*/ 4316819 h 5890437"/>
                  <a:gd name="connsiteX9" fmla="*/ 500177 w 5381793"/>
                  <a:gd name="connsiteY9" fmla="*/ 4976037 h 5890437"/>
                  <a:gd name="connsiteX10" fmla="*/ 1754819 w 5381793"/>
                  <a:gd name="connsiteY10" fmla="*/ 5199321 h 5890437"/>
                  <a:gd name="connsiteX11" fmla="*/ 1946205 w 5381793"/>
                  <a:gd name="connsiteY11" fmla="*/ 5890437 h 5890437"/>
                  <a:gd name="connsiteX12" fmla="*/ 4785098 w 5381793"/>
                  <a:gd name="connsiteY12" fmla="*/ 5858540 h 5890437"/>
                  <a:gd name="connsiteX13" fmla="*/ 4891424 w 5381793"/>
                  <a:gd name="connsiteY13" fmla="*/ 3519377 h 5890437"/>
                  <a:gd name="connsiteX14" fmla="*/ 3030726 w 5381793"/>
                  <a:gd name="connsiteY14" fmla="*/ 0 h 5890437"/>
                  <a:gd name="connsiteX0" fmla="*/ 3030726 w 5381793"/>
                  <a:gd name="connsiteY0" fmla="*/ 0 h 5890437"/>
                  <a:gd name="connsiteX1" fmla="*/ 914846 w 5381793"/>
                  <a:gd name="connsiteY1" fmla="*/ 1095154 h 5890437"/>
                  <a:gd name="connsiteX2" fmla="*/ 649032 w 5381793"/>
                  <a:gd name="connsiteY2" fmla="*/ 2137144 h 5890437"/>
                  <a:gd name="connsiteX3" fmla="*/ 447 w 5381793"/>
                  <a:gd name="connsiteY3" fmla="*/ 3051544 h 5890437"/>
                  <a:gd name="connsiteX4" fmla="*/ 510810 w 5381793"/>
                  <a:gd name="connsiteY4" fmla="*/ 3327991 h 5890437"/>
                  <a:gd name="connsiteX5" fmla="*/ 298158 w 5381793"/>
                  <a:gd name="connsiteY5" fmla="*/ 3657600 h 5890437"/>
                  <a:gd name="connsiteX6" fmla="*/ 489544 w 5381793"/>
                  <a:gd name="connsiteY6" fmla="*/ 3870251 h 5890437"/>
                  <a:gd name="connsiteX7" fmla="*/ 372586 w 5381793"/>
                  <a:gd name="connsiteY7" fmla="*/ 4061637 h 5890437"/>
                  <a:gd name="connsiteX8" fmla="*/ 563972 w 5381793"/>
                  <a:gd name="connsiteY8" fmla="*/ 4316819 h 5890437"/>
                  <a:gd name="connsiteX9" fmla="*/ 500177 w 5381793"/>
                  <a:gd name="connsiteY9" fmla="*/ 4976037 h 5890437"/>
                  <a:gd name="connsiteX10" fmla="*/ 1754819 w 5381793"/>
                  <a:gd name="connsiteY10" fmla="*/ 5199321 h 5890437"/>
                  <a:gd name="connsiteX11" fmla="*/ 1946205 w 5381793"/>
                  <a:gd name="connsiteY11" fmla="*/ 5890437 h 5890437"/>
                  <a:gd name="connsiteX12" fmla="*/ 4785098 w 5381793"/>
                  <a:gd name="connsiteY12" fmla="*/ 5858540 h 5890437"/>
                  <a:gd name="connsiteX13" fmla="*/ 4891424 w 5381793"/>
                  <a:gd name="connsiteY13" fmla="*/ 3519377 h 5890437"/>
                  <a:gd name="connsiteX14" fmla="*/ 3030726 w 5381793"/>
                  <a:gd name="connsiteY14" fmla="*/ 0 h 5890437"/>
                  <a:gd name="connsiteX0" fmla="*/ 3030726 w 5381793"/>
                  <a:gd name="connsiteY0" fmla="*/ 0 h 5890437"/>
                  <a:gd name="connsiteX1" fmla="*/ 872315 w 5381793"/>
                  <a:gd name="connsiteY1" fmla="*/ 1063257 h 5890437"/>
                  <a:gd name="connsiteX2" fmla="*/ 649032 w 5381793"/>
                  <a:gd name="connsiteY2" fmla="*/ 2137144 h 5890437"/>
                  <a:gd name="connsiteX3" fmla="*/ 447 w 5381793"/>
                  <a:gd name="connsiteY3" fmla="*/ 3051544 h 5890437"/>
                  <a:gd name="connsiteX4" fmla="*/ 510810 w 5381793"/>
                  <a:gd name="connsiteY4" fmla="*/ 3327991 h 5890437"/>
                  <a:gd name="connsiteX5" fmla="*/ 298158 w 5381793"/>
                  <a:gd name="connsiteY5" fmla="*/ 3657600 h 5890437"/>
                  <a:gd name="connsiteX6" fmla="*/ 489544 w 5381793"/>
                  <a:gd name="connsiteY6" fmla="*/ 3870251 h 5890437"/>
                  <a:gd name="connsiteX7" fmla="*/ 372586 w 5381793"/>
                  <a:gd name="connsiteY7" fmla="*/ 4061637 h 5890437"/>
                  <a:gd name="connsiteX8" fmla="*/ 563972 w 5381793"/>
                  <a:gd name="connsiteY8" fmla="*/ 4316819 h 5890437"/>
                  <a:gd name="connsiteX9" fmla="*/ 500177 w 5381793"/>
                  <a:gd name="connsiteY9" fmla="*/ 4976037 h 5890437"/>
                  <a:gd name="connsiteX10" fmla="*/ 1754819 w 5381793"/>
                  <a:gd name="connsiteY10" fmla="*/ 5199321 h 5890437"/>
                  <a:gd name="connsiteX11" fmla="*/ 1946205 w 5381793"/>
                  <a:gd name="connsiteY11" fmla="*/ 5890437 h 5890437"/>
                  <a:gd name="connsiteX12" fmla="*/ 4785098 w 5381793"/>
                  <a:gd name="connsiteY12" fmla="*/ 5858540 h 5890437"/>
                  <a:gd name="connsiteX13" fmla="*/ 4891424 w 5381793"/>
                  <a:gd name="connsiteY13" fmla="*/ 3519377 h 5890437"/>
                  <a:gd name="connsiteX14" fmla="*/ 3030726 w 5381793"/>
                  <a:gd name="connsiteY14" fmla="*/ 0 h 5890437"/>
                  <a:gd name="connsiteX0" fmla="*/ 3030726 w 5381793"/>
                  <a:gd name="connsiteY0" fmla="*/ 0 h 5890437"/>
                  <a:gd name="connsiteX1" fmla="*/ 872315 w 5381793"/>
                  <a:gd name="connsiteY1" fmla="*/ 1063257 h 5890437"/>
                  <a:gd name="connsiteX2" fmla="*/ 649032 w 5381793"/>
                  <a:gd name="connsiteY2" fmla="*/ 2137144 h 5890437"/>
                  <a:gd name="connsiteX3" fmla="*/ 447 w 5381793"/>
                  <a:gd name="connsiteY3" fmla="*/ 3051544 h 5890437"/>
                  <a:gd name="connsiteX4" fmla="*/ 510810 w 5381793"/>
                  <a:gd name="connsiteY4" fmla="*/ 3327991 h 5890437"/>
                  <a:gd name="connsiteX5" fmla="*/ 298158 w 5381793"/>
                  <a:gd name="connsiteY5" fmla="*/ 3657600 h 5890437"/>
                  <a:gd name="connsiteX6" fmla="*/ 489544 w 5381793"/>
                  <a:gd name="connsiteY6" fmla="*/ 3870251 h 5890437"/>
                  <a:gd name="connsiteX7" fmla="*/ 372586 w 5381793"/>
                  <a:gd name="connsiteY7" fmla="*/ 4061637 h 5890437"/>
                  <a:gd name="connsiteX8" fmla="*/ 563972 w 5381793"/>
                  <a:gd name="connsiteY8" fmla="*/ 4316819 h 5890437"/>
                  <a:gd name="connsiteX9" fmla="*/ 500177 w 5381793"/>
                  <a:gd name="connsiteY9" fmla="*/ 4976037 h 5890437"/>
                  <a:gd name="connsiteX10" fmla="*/ 1754819 w 5381793"/>
                  <a:gd name="connsiteY10" fmla="*/ 5199321 h 5890437"/>
                  <a:gd name="connsiteX11" fmla="*/ 1946205 w 5381793"/>
                  <a:gd name="connsiteY11" fmla="*/ 5890437 h 5890437"/>
                  <a:gd name="connsiteX12" fmla="*/ 4785098 w 5381793"/>
                  <a:gd name="connsiteY12" fmla="*/ 5858540 h 5890437"/>
                  <a:gd name="connsiteX13" fmla="*/ 4891424 w 5381793"/>
                  <a:gd name="connsiteY13" fmla="*/ 3519377 h 5890437"/>
                  <a:gd name="connsiteX14" fmla="*/ 3030726 w 5381793"/>
                  <a:gd name="connsiteY14" fmla="*/ 0 h 5890437"/>
                  <a:gd name="connsiteX0" fmla="*/ 3030726 w 5381793"/>
                  <a:gd name="connsiteY0" fmla="*/ 0 h 5890437"/>
                  <a:gd name="connsiteX1" fmla="*/ 872315 w 5381793"/>
                  <a:gd name="connsiteY1" fmla="*/ 1063257 h 5890437"/>
                  <a:gd name="connsiteX2" fmla="*/ 649032 w 5381793"/>
                  <a:gd name="connsiteY2" fmla="*/ 2137144 h 5890437"/>
                  <a:gd name="connsiteX3" fmla="*/ 447 w 5381793"/>
                  <a:gd name="connsiteY3" fmla="*/ 3051544 h 5890437"/>
                  <a:gd name="connsiteX4" fmla="*/ 510810 w 5381793"/>
                  <a:gd name="connsiteY4" fmla="*/ 3327991 h 5890437"/>
                  <a:gd name="connsiteX5" fmla="*/ 298158 w 5381793"/>
                  <a:gd name="connsiteY5" fmla="*/ 3657600 h 5890437"/>
                  <a:gd name="connsiteX6" fmla="*/ 489544 w 5381793"/>
                  <a:gd name="connsiteY6" fmla="*/ 3870251 h 5890437"/>
                  <a:gd name="connsiteX7" fmla="*/ 372586 w 5381793"/>
                  <a:gd name="connsiteY7" fmla="*/ 4061637 h 5890437"/>
                  <a:gd name="connsiteX8" fmla="*/ 563972 w 5381793"/>
                  <a:gd name="connsiteY8" fmla="*/ 4316819 h 5890437"/>
                  <a:gd name="connsiteX9" fmla="*/ 500177 w 5381793"/>
                  <a:gd name="connsiteY9" fmla="*/ 4976037 h 5890437"/>
                  <a:gd name="connsiteX10" fmla="*/ 1754819 w 5381793"/>
                  <a:gd name="connsiteY10" fmla="*/ 5199321 h 5890437"/>
                  <a:gd name="connsiteX11" fmla="*/ 1946205 w 5381793"/>
                  <a:gd name="connsiteY11" fmla="*/ 5890437 h 5890437"/>
                  <a:gd name="connsiteX12" fmla="*/ 4785098 w 5381793"/>
                  <a:gd name="connsiteY12" fmla="*/ 5858540 h 5890437"/>
                  <a:gd name="connsiteX13" fmla="*/ 4891424 w 5381793"/>
                  <a:gd name="connsiteY13" fmla="*/ 3519377 h 5890437"/>
                  <a:gd name="connsiteX14" fmla="*/ 3030726 w 5381793"/>
                  <a:gd name="connsiteY14" fmla="*/ 0 h 5890437"/>
                  <a:gd name="connsiteX0" fmla="*/ 3030726 w 5381793"/>
                  <a:gd name="connsiteY0" fmla="*/ 0 h 5890437"/>
                  <a:gd name="connsiteX1" fmla="*/ 872315 w 5381793"/>
                  <a:gd name="connsiteY1" fmla="*/ 1063257 h 5890437"/>
                  <a:gd name="connsiteX2" fmla="*/ 649032 w 5381793"/>
                  <a:gd name="connsiteY2" fmla="*/ 2137144 h 5890437"/>
                  <a:gd name="connsiteX3" fmla="*/ 447 w 5381793"/>
                  <a:gd name="connsiteY3" fmla="*/ 3051544 h 5890437"/>
                  <a:gd name="connsiteX4" fmla="*/ 510810 w 5381793"/>
                  <a:gd name="connsiteY4" fmla="*/ 3327991 h 5890437"/>
                  <a:gd name="connsiteX5" fmla="*/ 298158 w 5381793"/>
                  <a:gd name="connsiteY5" fmla="*/ 3657600 h 5890437"/>
                  <a:gd name="connsiteX6" fmla="*/ 489544 w 5381793"/>
                  <a:gd name="connsiteY6" fmla="*/ 3870251 h 5890437"/>
                  <a:gd name="connsiteX7" fmla="*/ 372586 w 5381793"/>
                  <a:gd name="connsiteY7" fmla="*/ 4061637 h 5890437"/>
                  <a:gd name="connsiteX8" fmla="*/ 563972 w 5381793"/>
                  <a:gd name="connsiteY8" fmla="*/ 4316819 h 5890437"/>
                  <a:gd name="connsiteX9" fmla="*/ 500177 w 5381793"/>
                  <a:gd name="connsiteY9" fmla="*/ 4976037 h 5890437"/>
                  <a:gd name="connsiteX10" fmla="*/ 1754819 w 5381793"/>
                  <a:gd name="connsiteY10" fmla="*/ 5199321 h 5890437"/>
                  <a:gd name="connsiteX11" fmla="*/ 1946205 w 5381793"/>
                  <a:gd name="connsiteY11" fmla="*/ 5890437 h 5890437"/>
                  <a:gd name="connsiteX12" fmla="*/ 4785098 w 5381793"/>
                  <a:gd name="connsiteY12" fmla="*/ 5858540 h 5890437"/>
                  <a:gd name="connsiteX13" fmla="*/ 4891424 w 5381793"/>
                  <a:gd name="connsiteY13" fmla="*/ 3519377 h 5890437"/>
                  <a:gd name="connsiteX14" fmla="*/ 3030726 w 5381793"/>
                  <a:gd name="connsiteY14" fmla="*/ 0 h 5890437"/>
                  <a:gd name="connsiteX0" fmla="*/ 3030726 w 5381793"/>
                  <a:gd name="connsiteY0" fmla="*/ 0 h 5890437"/>
                  <a:gd name="connsiteX1" fmla="*/ 872315 w 5381793"/>
                  <a:gd name="connsiteY1" fmla="*/ 1063257 h 5890437"/>
                  <a:gd name="connsiteX2" fmla="*/ 649032 w 5381793"/>
                  <a:gd name="connsiteY2" fmla="*/ 2137144 h 5890437"/>
                  <a:gd name="connsiteX3" fmla="*/ 447 w 5381793"/>
                  <a:gd name="connsiteY3" fmla="*/ 3051544 h 5890437"/>
                  <a:gd name="connsiteX4" fmla="*/ 510810 w 5381793"/>
                  <a:gd name="connsiteY4" fmla="*/ 3327991 h 5890437"/>
                  <a:gd name="connsiteX5" fmla="*/ 298158 w 5381793"/>
                  <a:gd name="connsiteY5" fmla="*/ 3657600 h 5890437"/>
                  <a:gd name="connsiteX6" fmla="*/ 489544 w 5381793"/>
                  <a:gd name="connsiteY6" fmla="*/ 3870251 h 5890437"/>
                  <a:gd name="connsiteX7" fmla="*/ 372586 w 5381793"/>
                  <a:gd name="connsiteY7" fmla="*/ 4061637 h 5890437"/>
                  <a:gd name="connsiteX8" fmla="*/ 563972 w 5381793"/>
                  <a:gd name="connsiteY8" fmla="*/ 4316819 h 5890437"/>
                  <a:gd name="connsiteX9" fmla="*/ 500177 w 5381793"/>
                  <a:gd name="connsiteY9" fmla="*/ 4976037 h 5890437"/>
                  <a:gd name="connsiteX10" fmla="*/ 1754819 w 5381793"/>
                  <a:gd name="connsiteY10" fmla="*/ 5199321 h 5890437"/>
                  <a:gd name="connsiteX11" fmla="*/ 1946205 w 5381793"/>
                  <a:gd name="connsiteY11" fmla="*/ 5890437 h 5890437"/>
                  <a:gd name="connsiteX12" fmla="*/ 4785098 w 5381793"/>
                  <a:gd name="connsiteY12" fmla="*/ 5858540 h 5890437"/>
                  <a:gd name="connsiteX13" fmla="*/ 4891424 w 5381793"/>
                  <a:gd name="connsiteY13" fmla="*/ 3519377 h 5890437"/>
                  <a:gd name="connsiteX14" fmla="*/ 3030726 w 5381793"/>
                  <a:gd name="connsiteY14" fmla="*/ 0 h 5890437"/>
                  <a:gd name="connsiteX0" fmla="*/ 3030726 w 5381793"/>
                  <a:gd name="connsiteY0" fmla="*/ 0 h 5890437"/>
                  <a:gd name="connsiteX1" fmla="*/ 890128 w 5381793"/>
                  <a:gd name="connsiteY1" fmla="*/ 1098883 h 5890437"/>
                  <a:gd name="connsiteX2" fmla="*/ 649032 w 5381793"/>
                  <a:gd name="connsiteY2" fmla="*/ 2137144 h 5890437"/>
                  <a:gd name="connsiteX3" fmla="*/ 447 w 5381793"/>
                  <a:gd name="connsiteY3" fmla="*/ 3051544 h 5890437"/>
                  <a:gd name="connsiteX4" fmla="*/ 510810 w 5381793"/>
                  <a:gd name="connsiteY4" fmla="*/ 3327991 h 5890437"/>
                  <a:gd name="connsiteX5" fmla="*/ 298158 w 5381793"/>
                  <a:gd name="connsiteY5" fmla="*/ 3657600 h 5890437"/>
                  <a:gd name="connsiteX6" fmla="*/ 489544 w 5381793"/>
                  <a:gd name="connsiteY6" fmla="*/ 3870251 h 5890437"/>
                  <a:gd name="connsiteX7" fmla="*/ 372586 w 5381793"/>
                  <a:gd name="connsiteY7" fmla="*/ 4061637 h 5890437"/>
                  <a:gd name="connsiteX8" fmla="*/ 563972 w 5381793"/>
                  <a:gd name="connsiteY8" fmla="*/ 4316819 h 5890437"/>
                  <a:gd name="connsiteX9" fmla="*/ 500177 w 5381793"/>
                  <a:gd name="connsiteY9" fmla="*/ 4976037 h 5890437"/>
                  <a:gd name="connsiteX10" fmla="*/ 1754819 w 5381793"/>
                  <a:gd name="connsiteY10" fmla="*/ 5199321 h 5890437"/>
                  <a:gd name="connsiteX11" fmla="*/ 1946205 w 5381793"/>
                  <a:gd name="connsiteY11" fmla="*/ 5890437 h 5890437"/>
                  <a:gd name="connsiteX12" fmla="*/ 4785098 w 5381793"/>
                  <a:gd name="connsiteY12" fmla="*/ 5858540 h 5890437"/>
                  <a:gd name="connsiteX13" fmla="*/ 4891424 w 5381793"/>
                  <a:gd name="connsiteY13" fmla="*/ 3519377 h 5890437"/>
                  <a:gd name="connsiteX14" fmla="*/ 3030726 w 5381793"/>
                  <a:gd name="connsiteY14" fmla="*/ 0 h 5890437"/>
                  <a:gd name="connsiteX0" fmla="*/ 3030726 w 5381793"/>
                  <a:gd name="connsiteY0" fmla="*/ 0 h 5890437"/>
                  <a:gd name="connsiteX1" fmla="*/ 890128 w 5381793"/>
                  <a:gd name="connsiteY1" fmla="*/ 1098883 h 5890437"/>
                  <a:gd name="connsiteX2" fmla="*/ 649032 w 5381793"/>
                  <a:gd name="connsiteY2" fmla="*/ 2137144 h 5890437"/>
                  <a:gd name="connsiteX3" fmla="*/ 447 w 5381793"/>
                  <a:gd name="connsiteY3" fmla="*/ 3051544 h 5890437"/>
                  <a:gd name="connsiteX4" fmla="*/ 510810 w 5381793"/>
                  <a:gd name="connsiteY4" fmla="*/ 3327991 h 5890437"/>
                  <a:gd name="connsiteX5" fmla="*/ 298158 w 5381793"/>
                  <a:gd name="connsiteY5" fmla="*/ 3657600 h 5890437"/>
                  <a:gd name="connsiteX6" fmla="*/ 489544 w 5381793"/>
                  <a:gd name="connsiteY6" fmla="*/ 3870251 h 5890437"/>
                  <a:gd name="connsiteX7" fmla="*/ 372586 w 5381793"/>
                  <a:gd name="connsiteY7" fmla="*/ 4061637 h 5890437"/>
                  <a:gd name="connsiteX8" fmla="*/ 563972 w 5381793"/>
                  <a:gd name="connsiteY8" fmla="*/ 4316819 h 5890437"/>
                  <a:gd name="connsiteX9" fmla="*/ 500177 w 5381793"/>
                  <a:gd name="connsiteY9" fmla="*/ 4976037 h 5890437"/>
                  <a:gd name="connsiteX10" fmla="*/ 1754819 w 5381793"/>
                  <a:gd name="connsiteY10" fmla="*/ 5199321 h 5890437"/>
                  <a:gd name="connsiteX11" fmla="*/ 1946205 w 5381793"/>
                  <a:gd name="connsiteY11" fmla="*/ 5890437 h 5890437"/>
                  <a:gd name="connsiteX12" fmla="*/ 4785098 w 5381793"/>
                  <a:gd name="connsiteY12" fmla="*/ 5858540 h 5890437"/>
                  <a:gd name="connsiteX13" fmla="*/ 4891424 w 5381793"/>
                  <a:gd name="connsiteY13" fmla="*/ 3519377 h 5890437"/>
                  <a:gd name="connsiteX14" fmla="*/ 3030726 w 5381793"/>
                  <a:gd name="connsiteY14" fmla="*/ 0 h 5890437"/>
                  <a:gd name="connsiteX0" fmla="*/ 3030764 w 5381831"/>
                  <a:gd name="connsiteY0" fmla="*/ 0 h 5890437"/>
                  <a:gd name="connsiteX1" fmla="*/ 890166 w 5381831"/>
                  <a:gd name="connsiteY1" fmla="*/ 1098883 h 5890437"/>
                  <a:gd name="connsiteX2" fmla="*/ 607506 w 5381831"/>
                  <a:gd name="connsiteY2" fmla="*/ 2172770 h 5890437"/>
                  <a:gd name="connsiteX3" fmla="*/ 485 w 5381831"/>
                  <a:gd name="connsiteY3" fmla="*/ 3051544 h 5890437"/>
                  <a:gd name="connsiteX4" fmla="*/ 510848 w 5381831"/>
                  <a:gd name="connsiteY4" fmla="*/ 3327991 h 5890437"/>
                  <a:gd name="connsiteX5" fmla="*/ 298196 w 5381831"/>
                  <a:gd name="connsiteY5" fmla="*/ 3657600 h 5890437"/>
                  <a:gd name="connsiteX6" fmla="*/ 489582 w 5381831"/>
                  <a:gd name="connsiteY6" fmla="*/ 3870251 h 5890437"/>
                  <a:gd name="connsiteX7" fmla="*/ 372624 w 5381831"/>
                  <a:gd name="connsiteY7" fmla="*/ 4061637 h 5890437"/>
                  <a:gd name="connsiteX8" fmla="*/ 564010 w 5381831"/>
                  <a:gd name="connsiteY8" fmla="*/ 4316819 h 5890437"/>
                  <a:gd name="connsiteX9" fmla="*/ 500215 w 5381831"/>
                  <a:gd name="connsiteY9" fmla="*/ 4976037 h 5890437"/>
                  <a:gd name="connsiteX10" fmla="*/ 1754857 w 5381831"/>
                  <a:gd name="connsiteY10" fmla="*/ 5199321 h 5890437"/>
                  <a:gd name="connsiteX11" fmla="*/ 1946243 w 5381831"/>
                  <a:gd name="connsiteY11" fmla="*/ 5890437 h 5890437"/>
                  <a:gd name="connsiteX12" fmla="*/ 4785136 w 5381831"/>
                  <a:gd name="connsiteY12" fmla="*/ 5858540 h 5890437"/>
                  <a:gd name="connsiteX13" fmla="*/ 4891462 w 5381831"/>
                  <a:gd name="connsiteY13" fmla="*/ 3519377 h 5890437"/>
                  <a:gd name="connsiteX14" fmla="*/ 3030764 w 5381831"/>
                  <a:gd name="connsiteY14" fmla="*/ 0 h 5890437"/>
                  <a:gd name="connsiteX0" fmla="*/ 3030764 w 5381831"/>
                  <a:gd name="connsiteY0" fmla="*/ 0 h 5890437"/>
                  <a:gd name="connsiteX1" fmla="*/ 890166 w 5381831"/>
                  <a:gd name="connsiteY1" fmla="*/ 1098883 h 5890437"/>
                  <a:gd name="connsiteX2" fmla="*/ 607506 w 5381831"/>
                  <a:gd name="connsiteY2" fmla="*/ 2172770 h 5890437"/>
                  <a:gd name="connsiteX3" fmla="*/ 485 w 5381831"/>
                  <a:gd name="connsiteY3" fmla="*/ 3051544 h 5890437"/>
                  <a:gd name="connsiteX4" fmla="*/ 510848 w 5381831"/>
                  <a:gd name="connsiteY4" fmla="*/ 3327991 h 5890437"/>
                  <a:gd name="connsiteX5" fmla="*/ 298196 w 5381831"/>
                  <a:gd name="connsiteY5" fmla="*/ 3657600 h 5890437"/>
                  <a:gd name="connsiteX6" fmla="*/ 489582 w 5381831"/>
                  <a:gd name="connsiteY6" fmla="*/ 3870251 h 5890437"/>
                  <a:gd name="connsiteX7" fmla="*/ 372624 w 5381831"/>
                  <a:gd name="connsiteY7" fmla="*/ 4061637 h 5890437"/>
                  <a:gd name="connsiteX8" fmla="*/ 564010 w 5381831"/>
                  <a:gd name="connsiteY8" fmla="*/ 4316819 h 5890437"/>
                  <a:gd name="connsiteX9" fmla="*/ 500215 w 5381831"/>
                  <a:gd name="connsiteY9" fmla="*/ 4976037 h 5890437"/>
                  <a:gd name="connsiteX10" fmla="*/ 1754857 w 5381831"/>
                  <a:gd name="connsiteY10" fmla="*/ 5199321 h 5890437"/>
                  <a:gd name="connsiteX11" fmla="*/ 1946243 w 5381831"/>
                  <a:gd name="connsiteY11" fmla="*/ 5890437 h 5890437"/>
                  <a:gd name="connsiteX12" fmla="*/ 4785136 w 5381831"/>
                  <a:gd name="connsiteY12" fmla="*/ 5858540 h 5890437"/>
                  <a:gd name="connsiteX13" fmla="*/ 4891462 w 5381831"/>
                  <a:gd name="connsiteY13" fmla="*/ 3519377 h 5890437"/>
                  <a:gd name="connsiteX14" fmla="*/ 3030764 w 5381831"/>
                  <a:gd name="connsiteY14" fmla="*/ 0 h 5890437"/>
                  <a:gd name="connsiteX0" fmla="*/ 3030839 w 5381906"/>
                  <a:gd name="connsiteY0" fmla="*/ 0 h 5890437"/>
                  <a:gd name="connsiteX1" fmla="*/ 890241 w 5381906"/>
                  <a:gd name="connsiteY1" fmla="*/ 1098883 h 5890437"/>
                  <a:gd name="connsiteX2" fmla="*/ 607581 w 5381906"/>
                  <a:gd name="connsiteY2" fmla="*/ 2172770 h 5890437"/>
                  <a:gd name="connsiteX3" fmla="*/ 560 w 5381906"/>
                  <a:gd name="connsiteY3" fmla="*/ 3051544 h 5890437"/>
                  <a:gd name="connsiteX4" fmla="*/ 510923 w 5381906"/>
                  <a:gd name="connsiteY4" fmla="*/ 3327991 h 5890437"/>
                  <a:gd name="connsiteX5" fmla="*/ 298271 w 5381906"/>
                  <a:gd name="connsiteY5" fmla="*/ 3657600 h 5890437"/>
                  <a:gd name="connsiteX6" fmla="*/ 489657 w 5381906"/>
                  <a:gd name="connsiteY6" fmla="*/ 3870251 h 5890437"/>
                  <a:gd name="connsiteX7" fmla="*/ 372699 w 5381906"/>
                  <a:gd name="connsiteY7" fmla="*/ 4061637 h 5890437"/>
                  <a:gd name="connsiteX8" fmla="*/ 564085 w 5381906"/>
                  <a:gd name="connsiteY8" fmla="*/ 4316819 h 5890437"/>
                  <a:gd name="connsiteX9" fmla="*/ 500290 w 5381906"/>
                  <a:gd name="connsiteY9" fmla="*/ 4976037 h 5890437"/>
                  <a:gd name="connsiteX10" fmla="*/ 1754932 w 5381906"/>
                  <a:gd name="connsiteY10" fmla="*/ 5199321 h 5890437"/>
                  <a:gd name="connsiteX11" fmla="*/ 1946318 w 5381906"/>
                  <a:gd name="connsiteY11" fmla="*/ 5890437 h 5890437"/>
                  <a:gd name="connsiteX12" fmla="*/ 4785211 w 5381906"/>
                  <a:gd name="connsiteY12" fmla="*/ 5858540 h 5890437"/>
                  <a:gd name="connsiteX13" fmla="*/ 4891537 w 5381906"/>
                  <a:gd name="connsiteY13" fmla="*/ 3519377 h 5890437"/>
                  <a:gd name="connsiteX14" fmla="*/ 3030839 w 5381906"/>
                  <a:gd name="connsiteY14" fmla="*/ 0 h 5890437"/>
                  <a:gd name="connsiteX0" fmla="*/ 3030839 w 5381906"/>
                  <a:gd name="connsiteY0" fmla="*/ 0 h 5890437"/>
                  <a:gd name="connsiteX1" fmla="*/ 890241 w 5381906"/>
                  <a:gd name="connsiteY1" fmla="*/ 1098883 h 5890437"/>
                  <a:gd name="connsiteX2" fmla="*/ 607581 w 5381906"/>
                  <a:gd name="connsiteY2" fmla="*/ 2172770 h 5890437"/>
                  <a:gd name="connsiteX3" fmla="*/ 560 w 5381906"/>
                  <a:gd name="connsiteY3" fmla="*/ 3051544 h 5890437"/>
                  <a:gd name="connsiteX4" fmla="*/ 510923 w 5381906"/>
                  <a:gd name="connsiteY4" fmla="*/ 3327991 h 5890437"/>
                  <a:gd name="connsiteX5" fmla="*/ 298271 w 5381906"/>
                  <a:gd name="connsiteY5" fmla="*/ 3657600 h 5890437"/>
                  <a:gd name="connsiteX6" fmla="*/ 489657 w 5381906"/>
                  <a:gd name="connsiteY6" fmla="*/ 3870251 h 5890437"/>
                  <a:gd name="connsiteX7" fmla="*/ 372699 w 5381906"/>
                  <a:gd name="connsiteY7" fmla="*/ 4061637 h 5890437"/>
                  <a:gd name="connsiteX8" fmla="*/ 564085 w 5381906"/>
                  <a:gd name="connsiteY8" fmla="*/ 4316819 h 5890437"/>
                  <a:gd name="connsiteX9" fmla="*/ 500290 w 5381906"/>
                  <a:gd name="connsiteY9" fmla="*/ 4976037 h 5890437"/>
                  <a:gd name="connsiteX10" fmla="*/ 1754932 w 5381906"/>
                  <a:gd name="connsiteY10" fmla="*/ 5199321 h 5890437"/>
                  <a:gd name="connsiteX11" fmla="*/ 1946318 w 5381906"/>
                  <a:gd name="connsiteY11" fmla="*/ 5890437 h 5890437"/>
                  <a:gd name="connsiteX12" fmla="*/ 4785211 w 5381906"/>
                  <a:gd name="connsiteY12" fmla="*/ 5858540 h 5890437"/>
                  <a:gd name="connsiteX13" fmla="*/ 4891537 w 5381906"/>
                  <a:gd name="connsiteY13" fmla="*/ 3519377 h 5890437"/>
                  <a:gd name="connsiteX14" fmla="*/ 3030839 w 5381906"/>
                  <a:gd name="connsiteY14" fmla="*/ 0 h 5890437"/>
                  <a:gd name="connsiteX0" fmla="*/ 3030839 w 5381906"/>
                  <a:gd name="connsiteY0" fmla="*/ 0 h 5890437"/>
                  <a:gd name="connsiteX1" fmla="*/ 890241 w 5381906"/>
                  <a:gd name="connsiteY1" fmla="*/ 1098883 h 5890437"/>
                  <a:gd name="connsiteX2" fmla="*/ 607581 w 5381906"/>
                  <a:gd name="connsiteY2" fmla="*/ 2172770 h 5890437"/>
                  <a:gd name="connsiteX3" fmla="*/ 560 w 5381906"/>
                  <a:gd name="connsiteY3" fmla="*/ 3051544 h 5890437"/>
                  <a:gd name="connsiteX4" fmla="*/ 510923 w 5381906"/>
                  <a:gd name="connsiteY4" fmla="*/ 3327991 h 5890437"/>
                  <a:gd name="connsiteX5" fmla="*/ 298271 w 5381906"/>
                  <a:gd name="connsiteY5" fmla="*/ 3657600 h 5890437"/>
                  <a:gd name="connsiteX6" fmla="*/ 489657 w 5381906"/>
                  <a:gd name="connsiteY6" fmla="*/ 3870251 h 5890437"/>
                  <a:gd name="connsiteX7" fmla="*/ 372699 w 5381906"/>
                  <a:gd name="connsiteY7" fmla="*/ 4061637 h 5890437"/>
                  <a:gd name="connsiteX8" fmla="*/ 564085 w 5381906"/>
                  <a:gd name="connsiteY8" fmla="*/ 4316819 h 5890437"/>
                  <a:gd name="connsiteX9" fmla="*/ 500290 w 5381906"/>
                  <a:gd name="connsiteY9" fmla="*/ 4976037 h 5890437"/>
                  <a:gd name="connsiteX10" fmla="*/ 1754932 w 5381906"/>
                  <a:gd name="connsiteY10" fmla="*/ 5199321 h 5890437"/>
                  <a:gd name="connsiteX11" fmla="*/ 1946318 w 5381906"/>
                  <a:gd name="connsiteY11" fmla="*/ 5890437 h 5890437"/>
                  <a:gd name="connsiteX12" fmla="*/ 4785211 w 5381906"/>
                  <a:gd name="connsiteY12" fmla="*/ 5858540 h 5890437"/>
                  <a:gd name="connsiteX13" fmla="*/ 4891537 w 5381906"/>
                  <a:gd name="connsiteY13" fmla="*/ 3519377 h 5890437"/>
                  <a:gd name="connsiteX14" fmla="*/ 3030839 w 5381906"/>
                  <a:gd name="connsiteY14" fmla="*/ 0 h 5890437"/>
                  <a:gd name="connsiteX0" fmla="*/ 3030839 w 5381906"/>
                  <a:gd name="connsiteY0" fmla="*/ 0 h 5890437"/>
                  <a:gd name="connsiteX1" fmla="*/ 890241 w 5381906"/>
                  <a:gd name="connsiteY1" fmla="*/ 1098883 h 5890437"/>
                  <a:gd name="connsiteX2" fmla="*/ 607581 w 5381906"/>
                  <a:gd name="connsiteY2" fmla="*/ 2172770 h 5890437"/>
                  <a:gd name="connsiteX3" fmla="*/ 560 w 5381906"/>
                  <a:gd name="connsiteY3" fmla="*/ 3051544 h 5890437"/>
                  <a:gd name="connsiteX4" fmla="*/ 510923 w 5381906"/>
                  <a:gd name="connsiteY4" fmla="*/ 3327991 h 5890437"/>
                  <a:gd name="connsiteX5" fmla="*/ 339835 w 5381906"/>
                  <a:gd name="connsiteY5" fmla="*/ 3734790 h 5890437"/>
                  <a:gd name="connsiteX6" fmla="*/ 489657 w 5381906"/>
                  <a:gd name="connsiteY6" fmla="*/ 3870251 h 5890437"/>
                  <a:gd name="connsiteX7" fmla="*/ 372699 w 5381906"/>
                  <a:gd name="connsiteY7" fmla="*/ 4061637 h 5890437"/>
                  <a:gd name="connsiteX8" fmla="*/ 564085 w 5381906"/>
                  <a:gd name="connsiteY8" fmla="*/ 4316819 h 5890437"/>
                  <a:gd name="connsiteX9" fmla="*/ 500290 w 5381906"/>
                  <a:gd name="connsiteY9" fmla="*/ 4976037 h 5890437"/>
                  <a:gd name="connsiteX10" fmla="*/ 1754932 w 5381906"/>
                  <a:gd name="connsiteY10" fmla="*/ 5199321 h 5890437"/>
                  <a:gd name="connsiteX11" fmla="*/ 1946318 w 5381906"/>
                  <a:gd name="connsiteY11" fmla="*/ 5890437 h 5890437"/>
                  <a:gd name="connsiteX12" fmla="*/ 4785211 w 5381906"/>
                  <a:gd name="connsiteY12" fmla="*/ 5858540 h 5890437"/>
                  <a:gd name="connsiteX13" fmla="*/ 4891537 w 5381906"/>
                  <a:gd name="connsiteY13" fmla="*/ 3519377 h 5890437"/>
                  <a:gd name="connsiteX14" fmla="*/ 3030839 w 5381906"/>
                  <a:gd name="connsiteY14" fmla="*/ 0 h 5890437"/>
                  <a:gd name="connsiteX0" fmla="*/ 3030839 w 5381906"/>
                  <a:gd name="connsiteY0" fmla="*/ 0 h 5890437"/>
                  <a:gd name="connsiteX1" fmla="*/ 890241 w 5381906"/>
                  <a:gd name="connsiteY1" fmla="*/ 1098883 h 5890437"/>
                  <a:gd name="connsiteX2" fmla="*/ 607581 w 5381906"/>
                  <a:gd name="connsiteY2" fmla="*/ 2172770 h 5890437"/>
                  <a:gd name="connsiteX3" fmla="*/ 560 w 5381906"/>
                  <a:gd name="connsiteY3" fmla="*/ 3051544 h 5890437"/>
                  <a:gd name="connsiteX4" fmla="*/ 510923 w 5381906"/>
                  <a:gd name="connsiteY4" fmla="*/ 3327991 h 5890437"/>
                  <a:gd name="connsiteX5" fmla="*/ 339835 w 5381906"/>
                  <a:gd name="connsiteY5" fmla="*/ 3734790 h 5890437"/>
                  <a:gd name="connsiteX6" fmla="*/ 489657 w 5381906"/>
                  <a:gd name="connsiteY6" fmla="*/ 3870251 h 5890437"/>
                  <a:gd name="connsiteX7" fmla="*/ 372699 w 5381906"/>
                  <a:gd name="connsiteY7" fmla="*/ 4061637 h 5890437"/>
                  <a:gd name="connsiteX8" fmla="*/ 564085 w 5381906"/>
                  <a:gd name="connsiteY8" fmla="*/ 4316819 h 5890437"/>
                  <a:gd name="connsiteX9" fmla="*/ 500290 w 5381906"/>
                  <a:gd name="connsiteY9" fmla="*/ 4976037 h 5890437"/>
                  <a:gd name="connsiteX10" fmla="*/ 1754932 w 5381906"/>
                  <a:gd name="connsiteY10" fmla="*/ 5199321 h 5890437"/>
                  <a:gd name="connsiteX11" fmla="*/ 1946318 w 5381906"/>
                  <a:gd name="connsiteY11" fmla="*/ 5890437 h 5890437"/>
                  <a:gd name="connsiteX12" fmla="*/ 4785211 w 5381906"/>
                  <a:gd name="connsiteY12" fmla="*/ 5858540 h 5890437"/>
                  <a:gd name="connsiteX13" fmla="*/ 4891537 w 5381906"/>
                  <a:gd name="connsiteY13" fmla="*/ 3519377 h 5890437"/>
                  <a:gd name="connsiteX14" fmla="*/ 3030839 w 5381906"/>
                  <a:gd name="connsiteY14" fmla="*/ 0 h 5890437"/>
                  <a:gd name="connsiteX0" fmla="*/ 3030839 w 5381906"/>
                  <a:gd name="connsiteY0" fmla="*/ 0 h 5890437"/>
                  <a:gd name="connsiteX1" fmla="*/ 890241 w 5381906"/>
                  <a:gd name="connsiteY1" fmla="*/ 1098883 h 5890437"/>
                  <a:gd name="connsiteX2" fmla="*/ 607581 w 5381906"/>
                  <a:gd name="connsiteY2" fmla="*/ 2172770 h 5890437"/>
                  <a:gd name="connsiteX3" fmla="*/ 560 w 5381906"/>
                  <a:gd name="connsiteY3" fmla="*/ 3051544 h 5890437"/>
                  <a:gd name="connsiteX4" fmla="*/ 510923 w 5381906"/>
                  <a:gd name="connsiteY4" fmla="*/ 3327991 h 5890437"/>
                  <a:gd name="connsiteX5" fmla="*/ 339835 w 5381906"/>
                  <a:gd name="connsiteY5" fmla="*/ 3734790 h 5890437"/>
                  <a:gd name="connsiteX6" fmla="*/ 531221 w 5381906"/>
                  <a:gd name="connsiteY6" fmla="*/ 3870251 h 5890437"/>
                  <a:gd name="connsiteX7" fmla="*/ 372699 w 5381906"/>
                  <a:gd name="connsiteY7" fmla="*/ 4061637 h 5890437"/>
                  <a:gd name="connsiteX8" fmla="*/ 564085 w 5381906"/>
                  <a:gd name="connsiteY8" fmla="*/ 4316819 h 5890437"/>
                  <a:gd name="connsiteX9" fmla="*/ 500290 w 5381906"/>
                  <a:gd name="connsiteY9" fmla="*/ 4976037 h 5890437"/>
                  <a:gd name="connsiteX10" fmla="*/ 1754932 w 5381906"/>
                  <a:gd name="connsiteY10" fmla="*/ 5199321 h 5890437"/>
                  <a:gd name="connsiteX11" fmla="*/ 1946318 w 5381906"/>
                  <a:gd name="connsiteY11" fmla="*/ 5890437 h 5890437"/>
                  <a:gd name="connsiteX12" fmla="*/ 4785211 w 5381906"/>
                  <a:gd name="connsiteY12" fmla="*/ 5858540 h 5890437"/>
                  <a:gd name="connsiteX13" fmla="*/ 4891537 w 5381906"/>
                  <a:gd name="connsiteY13" fmla="*/ 3519377 h 5890437"/>
                  <a:gd name="connsiteX14" fmla="*/ 3030839 w 5381906"/>
                  <a:gd name="connsiteY14" fmla="*/ 0 h 5890437"/>
                  <a:gd name="connsiteX0" fmla="*/ 3030839 w 5381906"/>
                  <a:gd name="connsiteY0" fmla="*/ 0 h 5890437"/>
                  <a:gd name="connsiteX1" fmla="*/ 890241 w 5381906"/>
                  <a:gd name="connsiteY1" fmla="*/ 1098883 h 5890437"/>
                  <a:gd name="connsiteX2" fmla="*/ 607581 w 5381906"/>
                  <a:gd name="connsiteY2" fmla="*/ 2172770 h 5890437"/>
                  <a:gd name="connsiteX3" fmla="*/ 560 w 5381906"/>
                  <a:gd name="connsiteY3" fmla="*/ 3051544 h 5890437"/>
                  <a:gd name="connsiteX4" fmla="*/ 510923 w 5381906"/>
                  <a:gd name="connsiteY4" fmla="*/ 3327991 h 5890437"/>
                  <a:gd name="connsiteX5" fmla="*/ 339835 w 5381906"/>
                  <a:gd name="connsiteY5" fmla="*/ 3734790 h 5890437"/>
                  <a:gd name="connsiteX6" fmla="*/ 531221 w 5381906"/>
                  <a:gd name="connsiteY6" fmla="*/ 3870251 h 5890437"/>
                  <a:gd name="connsiteX7" fmla="*/ 372699 w 5381906"/>
                  <a:gd name="connsiteY7" fmla="*/ 4061637 h 5890437"/>
                  <a:gd name="connsiteX8" fmla="*/ 564085 w 5381906"/>
                  <a:gd name="connsiteY8" fmla="*/ 4316819 h 5890437"/>
                  <a:gd name="connsiteX9" fmla="*/ 500290 w 5381906"/>
                  <a:gd name="connsiteY9" fmla="*/ 4976037 h 5890437"/>
                  <a:gd name="connsiteX10" fmla="*/ 1754932 w 5381906"/>
                  <a:gd name="connsiteY10" fmla="*/ 5199321 h 5890437"/>
                  <a:gd name="connsiteX11" fmla="*/ 1946318 w 5381906"/>
                  <a:gd name="connsiteY11" fmla="*/ 5890437 h 5890437"/>
                  <a:gd name="connsiteX12" fmla="*/ 4785211 w 5381906"/>
                  <a:gd name="connsiteY12" fmla="*/ 5858540 h 5890437"/>
                  <a:gd name="connsiteX13" fmla="*/ 4891537 w 5381906"/>
                  <a:gd name="connsiteY13" fmla="*/ 3519377 h 5890437"/>
                  <a:gd name="connsiteX14" fmla="*/ 3030839 w 5381906"/>
                  <a:gd name="connsiteY14" fmla="*/ 0 h 5890437"/>
                  <a:gd name="connsiteX0" fmla="*/ 3030839 w 5381906"/>
                  <a:gd name="connsiteY0" fmla="*/ 0 h 5890437"/>
                  <a:gd name="connsiteX1" fmla="*/ 890241 w 5381906"/>
                  <a:gd name="connsiteY1" fmla="*/ 1098883 h 5890437"/>
                  <a:gd name="connsiteX2" fmla="*/ 607581 w 5381906"/>
                  <a:gd name="connsiteY2" fmla="*/ 2172770 h 5890437"/>
                  <a:gd name="connsiteX3" fmla="*/ 560 w 5381906"/>
                  <a:gd name="connsiteY3" fmla="*/ 3051544 h 5890437"/>
                  <a:gd name="connsiteX4" fmla="*/ 510923 w 5381906"/>
                  <a:gd name="connsiteY4" fmla="*/ 3327991 h 5890437"/>
                  <a:gd name="connsiteX5" fmla="*/ 339835 w 5381906"/>
                  <a:gd name="connsiteY5" fmla="*/ 3734790 h 5890437"/>
                  <a:gd name="connsiteX6" fmla="*/ 531221 w 5381906"/>
                  <a:gd name="connsiteY6" fmla="*/ 3870251 h 5890437"/>
                  <a:gd name="connsiteX7" fmla="*/ 372699 w 5381906"/>
                  <a:gd name="connsiteY7" fmla="*/ 4061637 h 5890437"/>
                  <a:gd name="connsiteX8" fmla="*/ 564085 w 5381906"/>
                  <a:gd name="connsiteY8" fmla="*/ 4316819 h 5890437"/>
                  <a:gd name="connsiteX9" fmla="*/ 500290 w 5381906"/>
                  <a:gd name="connsiteY9" fmla="*/ 4976037 h 5890437"/>
                  <a:gd name="connsiteX10" fmla="*/ 1754932 w 5381906"/>
                  <a:gd name="connsiteY10" fmla="*/ 5199321 h 5890437"/>
                  <a:gd name="connsiteX11" fmla="*/ 1946318 w 5381906"/>
                  <a:gd name="connsiteY11" fmla="*/ 5890437 h 5890437"/>
                  <a:gd name="connsiteX12" fmla="*/ 4785211 w 5381906"/>
                  <a:gd name="connsiteY12" fmla="*/ 5858540 h 5890437"/>
                  <a:gd name="connsiteX13" fmla="*/ 4891537 w 5381906"/>
                  <a:gd name="connsiteY13" fmla="*/ 3519377 h 5890437"/>
                  <a:gd name="connsiteX14" fmla="*/ 3030839 w 5381906"/>
                  <a:gd name="connsiteY14" fmla="*/ 0 h 5890437"/>
                  <a:gd name="connsiteX0" fmla="*/ 3030839 w 5381906"/>
                  <a:gd name="connsiteY0" fmla="*/ 0 h 5890437"/>
                  <a:gd name="connsiteX1" fmla="*/ 890241 w 5381906"/>
                  <a:gd name="connsiteY1" fmla="*/ 1098883 h 5890437"/>
                  <a:gd name="connsiteX2" fmla="*/ 607581 w 5381906"/>
                  <a:gd name="connsiteY2" fmla="*/ 2172770 h 5890437"/>
                  <a:gd name="connsiteX3" fmla="*/ 560 w 5381906"/>
                  <a:gd name="connsiteY3" fmla="*/ 3051544 h 5890437"/>
                  <a:gd name="connsiteX4" fmla="*/ 510923 w 5381906"/>
                  <a:gd name="connsiteY4" fmla="*/ 3327991 h 5890437"/>
                  <a:gd name="connsiteX5" fmla="*/ 339835 w 5381906"/>
                  <a:gd name="connsiteY5" fmla="*/ 3734790 h 5890437"/>
                  <a:gd name="connsiteX6" fmla="*/ 531221 w 5381906"/>
                  <a:gd name="connsiteY6" fmla="*/ 3870251 h 5890437"/>
                  <a:gd name="connsiteX7" fmla="*/ 372699 w 5381906"/>
                  <a:gd name="connsiteY7" fmla="*/ 4061637 h 5890437"/>
                  <a:gd name="connsiteX8" fmla="*/ 564085 w 5381906"/>
                  <a:gd name="connsiteY8" fmla="*/ 4316819 h 5890437"/>
                  <a:gd name="connsiteX9" fmla="*/ 500290 w 5381906"/>
                  <a:gd name="connsiteY9" fmla="*/ 4976037 h 5890437"/>
                  <a:gd name="connsiteX10" fmla="*/ 1754932 w 5381906"/>
                  <a:gd name="connsiteY10" fmla="*/ 5199321 h 5890437"/>
                  <a:gd name="connsiteX11" fmla="*/ 1946318 w 5381906"/>
                  <a:gd name="connsiteY11" fmla="*/ 5890437 h 5890437"/>
                  <a:gd name="connsiteX12" fmla="*/ 4785211 w 5381906"/>
                  <a:gd name="connsiteY12" fmla="*/ 5858540 h 5890437"/>
                  <a:gd name="connsiteX13" fmla="*/ 4891537 w 5381906"/>
                  <a:gd name="connsiteY13" fmla="*/ 3519377 h 5890437"/>
                  <a:gd name="connsiteX14" fmla="*/ 3030839 w 5381906"/>
                  <a:gd name="connsiteY14" fmla="*/ 0 h 5890437"/>
                  <a:gd name="connsiteX0" fmla="*/ 3030839 w 5381906"/>
                  <a:gd name="connsiteY0" fmla="*/ 0 h 5890437"/>
                  <a:gd name="connsiteX1" fmla="*/ 890241 w 5381906"/>
                  <a:gd name="connsiteY1" fmla="*/ 1098883 h 5890437"/>
                  <a:gd name="connsiteX2" fmla="*/ 607581 w 5381906"/>
                  <a:gd name="connsiteY2" fmla="*/ 2172770 h 5890437"/>
                  <a:gd name="connsiteX3" fmla="*/ 560 w 5381906"/>
                  <a:gd name="connsiteY3" fmla="*/ 3051544 h 5890437"/>
                  <a:gd name="connsiteX4" fmla="*/ 510923 w 5381906"/>
                  <a:gd name="connsiteY4" fmla="*/ 3327991 h 5890437"/>
                  <a:gd name="connsiteX5" fmla="*/ 339835 w 5381906"/>
                  <a:gd name="connsiteY5" fmla="*/ 3734790 h 5890437"/>
                  <a:gd name="connsiteX6" fmla="*/ 531221 w 5381906"/>
                  <a:gd name="connsiteY6" fmla="*/ 3870251 h 5890437"/>
                  <a:gd name="connsiteX7" fmla="*/ 372699 w 5381906"/>
                  <a:gd name="connsiteY7" fmla="*/ 4061637 h 5890437"/>
                  <a:gd name="connsiteX8" fmla="*/ 564085 w 5381906"/>
                  <a:gd name="connsiteY8" fmla="*/ 4316819 h 5890437"/>
                  <a:gd name="connsiteX9" fmla="*/ 500290 w 5381906"/>
                  <a:gd name="connsiteY9" fmla="*/ 4976037 h 5890437"/>
                  <a:gd name="connsiteX10" fmla="*/ 1754932 w 5381906"/>
                  <a:gd name="connsiteY10" fmla="*/ 5199321 h 5890437"/>
                  <a:gd name="connsiteX11" fmla="*/ 1946318 w 5381906"/>
                  <a:gd name="connsiteY11" fmla="*/ 5890437 h 5890437"/>
                  <a:gd name="connsiteX12" fmla="*/ 4785211 w 5381906"/>
                  <a:gd name="connsiteY12" fmla="*/ 5858540 h 5890437"/>
                  <a:gd name="connsiteX13" fmla="*/ 4891537 w 5381906"/>
                  <a:gd name="connsiteY13" fmla="*/ 3519377 h 5890437"/>
                  <a:gd name="connsiteX14" fmla="*/ 3030839 w 5381906"/>
                  <a:gd name="connsiteY14" fmla="*/ 0 h 5890437"/>
                  <a:gd name="connsiteX0" fmla="*/ 3030839 w 5381906"/>
                  <a:gd name="connsiteY0" fmla="*/ 0 h 5890437"/>
                  <a:gd name="connsiteX1" fmla="*/ 890241 w 5381906"/>
                  <a:gd name="connsiteY1" fmla="*/ 1098883 h 5890437"/>
                  <a:gd name="connsiteX2" fmla="*/ 607581 w 5381906"/>
                  <a:gd name="connsiteY2" fmla="*/ 2172770 h 5890437"/>
                  <a:gd name="connsiteX3" fmla="*/ 560 w 5381906"/>
                  <a:gd name="connsiteY3" fmla="*/ 3051544 h 5890437"/>
                  <a:gd name="connsiteX4" fmla="*/ 510923 w 5381906"/>
                  <a:gd name="connsiteY4" fmla="*/ 3327991 h 5890437"/>
                  <a:gd name="connsiteX5" fmla="*/ 339835 w 5381906"/>
                  <a:gd name="connsiteY5" fmla="*/ 3734790 h 5890437"/>
                  <a:gd name="connsiteX6" fmla="*/ 531221 w 5381906"/>
                  <a:gd name="connsiteY6" fmla="*/ 3870251 h 5890437"/>
                  <a:gd name="connsiteX7" fmla="*/ 372699 w 5381906"/>
                  <a:gd name="connsiteY7" fmla="*/ 4061637 h 5890437"/>
                  <a:gd name="connsiteX8" fmla="*/ 564085 w 5381906"/>
                  <a:gd name="connsiteY8" fmla="*/ 4316819 h 5890437"/>
                  <a:gd name="connsiteX9" fmla="*/ 500290 w 5381906"/>
                  <a:gd name="connsiteY9" fmla="*/ 4976037 h 5890437"/>
                  <a:gd name="connsiteX10" fmla="*/ 1754932 w 5381906"/>
                  <a:gd name="connsiteY10" fmla="*/ 5199321 h 5890437"/>
                  <a:gd name="connsiteX11" fmla="*/ 1946318 w 5381906"/>
                  <a:gd name="connsiteY11" fmla="*/ 5890437 h 5890437"/>
                  <a:gd name="connsiteX12" fmla="*/ 4785211 w 5381906"/>
                  <a:gd name="connsiteY12" fmla="*/ 5858540 h 5890437"/>
                  <a:gd name="connsiteX13" fmla="*/ 4891537 w 5381906"/>
                  <a:gd name="connsiteY13" fmla="*/ 3519377 h 5890437"/>
                  <a:gd name="connsiteX14" fmla="*/ 3030839 w 5381906"/>
                  <a:gd name="connsiteY14" fmla="*/ 0 h 5890437"/>
                  <a:gd name="connsiteX0" fmla="*/ 3030839 w 5381906"/>
                  <a:gd name="connsiteY0" fmla="*/ 0 h 5890437"/>
                  <a:gd name="connsiteX1" fmla="*/ 890241 w 5381906"/>
                  <a:gd name="connsiteY1" fmla="*/ 1098883 h 5890437"/>
                  <a:gd name="connsiteX2" fmla="*/ 607581 w 5381906"/>
                  <a:gd name="connsiteY2" fmla="*/ 2172770 h 5890437"/>
                  <a:gd name="connsiteX3" fmla="*/ 560 w 5381906"/>
                  <a:gd name="connsiteY3" fmla="*/ 3051544 h 5890437"/>
                  <a:gd name="connsiteX4" fmla="*/ 510923 w 5381906"/>
                  <a:gd name="connsiteY4" fmla="*/ 3327991 h 5890437"/>
                  <a:gd name="connsiteX5" fmla="*/ 339835 w 5381906"/>
                  <a:gd name="connsiteY5" fmla="*/ 3734790 h 5890437"/>
                  <a:gd name="connsiteX6" fmla="*/ 531221 w 5381906"/>
                  <a:gd name="connsiteY6" fmla="*/ 3870251 h 5890437"/>
                  <a:gd name="connsiteX7" fmla="*/ 372699 w 5381906"/>
                  <a:gd name="connsiteY7" fmla="*/ 4061637 h 5890437"/>
                  <a:gd name="connsiteX8" fmla="*/ 564085 w 5381906"/>
                  <a:gd name="connsiteY8" fmla="*/ 4316819 h 5890437"/>
                  <a:gd name="connsiteX9" fmla="*/ 500290 w 5381906"/>
                  <a:gd name="connsiteY9" fmla="*/ 4976037 h 5890437"/>
                  <a:gd name="connsiteX10" fmla="*/ 1754932 w 5381906"/>
                  <a:gd name="connsiteY10" fmla="*/ 5199321 h 5890437"/>
                  <a:gd name="connsiteX11" fmla="*/ 1946318 w 5381906"/>
                  <a:gd name="connsiteY11" fmla="*/ 5890437 h 5890437"/>
                  <a:gd name="connsiteX12" fmla="*/ 4785211 w 5381906"/>
                  <a:gd name="connsiteY12" fmla="*/ 5858540 h 5890437"/>
                  <a:gd name="connsiteX13" fmla="*/ 4891537 w 5381906"/>
                  <a:gd name="connsiteY13" fmla="*/ 3519377 h 5890437"/>
                  <a:gd name="connsiteX14" fmla="*/ 3030839 w 5381906"/>
                  <a:gd name="connsiteY14" fmla="*/ 0 h 5890437"/>
                  <a:gd name="connsiteX0" fmla="*/ 3030839 w 5381906"/>
                  <a:gd name="connsiteY0" fmla="*/ 0 h 5890437"/>
                  <a:gd name="connsiteX1" fmla="*/ 890241 w 5381906"/>
                  <a:gd name="connsiteY1" fmla="*/ 1098883 h 5890437"/>
                  <a:gd name="connsiteX2" fmla="*/ 607581 w 5381906"/>
                  <a:gd name="connsiteY2" fmla="*/ 2172770 h 5890437"/>
                  <a:gd name="connsiteX3" fmla="*/ 560 w 5381906"/>
                  <a:gd name="connsiteY3" fmla="*/ 3051544 h 5890437"/>
                  <a:gd name="connsiteX4" fmla="*/ 510923 w 5381906"/>
                  <a:gd name="connsiteY4" fmla="*/ 3327991 h 5890437"/>
                  <a:gd name="connsiteX5" fmla="*/ 339835 w 5381906"/>
                  <a:gd name="connsiteY5" fmla="*/ 3734790 h 5890437"/>
                  <a:gd name="connsiteX6" fmla="*/ 531221 w 5381906"/>
                  <a:gd name="connsiteY6" fmla="*/ 3870251 h 5890437"/>
                  <a:gd name="connsiteX7" fmla="*/ 372699 w 5381906"/>
                  <a:gd name="connsiteY7" fmla="*/ 4061637 h 5890437"/>
                  <a:gd name="connsiteX8" fmla="*/ 564085 w 5381906"/>
                  <a:gd name="connsiteY8" fmla="*/ 4316819 h 5890437"/>
                  <a:gd name="connsiteX9" fmla="*/ 500290 w 5381906"/>
                  <a:gd name="connsiteY9" fmla="*/ 4976037 h 5890437"/>
                  <a:gd name="connsiteX10" fmla="*/ 1754932 w 5381906"/>
                  <a:gd name="connsiteY10" fmla="*/ 5199321 h 5890437"/>
                  <a:gd name="connsiteX11" fmla="*/ 1946318 w 5381906"/>
                  <a:gd name="connsiteY11" fmla="*/ 5890437 h 5890437"/>
                  <a:gd name="connsiteX12" fmla="*/ 4785211 w 5381906"/>
                  <a:gd name="connsiteY12" fmla="*/ 5858540 h 5890437"/>
                  <a:gd name="connsiteX13" fmla="*/ 4891537 w 5381906"/>
                  <a:gd name="connsiteY13" fmla="*/ 3519377 h 5890437"/>
                  <a:gd name="connsiteX14" fmla="*/ 3030839 w 5381906"/>
                  <a:gd name="connsiteY14" fmla="*/ 0 h 5890437"/>
                  <a:gd name="connsiteX0" fmla="*/ 3030839 w 5381906"/>
                  <a:gd name="connsiteY0" fmla="*/ 0 h 5890437"/>
                  <a:gd name="connsiteX1" fmla="*/ 890241 w 5381906"/>
                  <a:gd name="connsiteY1" fmla="*/ 1098883 h 5890437"/>
                  <a:gd name="connsiteX2" fmla="*/ 607581 w 5381906"/>
                  <a:gd name="connsiteY2" fmla="*/ 2172770 h 5890437"/>
                  <a:gd name="connsiteX3" fmla="*/ 560 w 5381906"/>
                  <a:gd name="connsiteY3" fmla="*/ 3051544 h 5890437"/>
                  <a:gd name="connsiteX4" fmla="*/ 510923 w 5381906"/>
                  <a:gd name="connsiteY4" fmla="*/ 3327991 h 5890437"/>
                  <a:gd name="connsiteX5" fmla="*/ 339835 w 5381906"/>
                  <a:gd name="connsiteY5" fmla="*/ 3734790 h 5890437"/>
                  <a:gd name="connsiteX6" fmla="*/ 531221 w 5381906"/>
                  <a:gd name="connsiteY6" fmla="*/ 3870251 h 5890437"/>
                  <a:gd name="connsiteX7" fmla="*/ 372699 w 5381906"/>
                  <a:gd name="connsiteY7" fmla="*/ 4061637 h 5890437"/>
                  <a:gd name="connsiteX8" fmla="*/ 564085 w 5381906"/>
                  <a:gd name="connsiteY8" fmla="*/ 4316819 h 5890437"/>
                  <a:gd name="connsiteX9" fmla="*/ 500290 w 5381906"/>
                  <a:gd name="connsiteY9" fmla="*/ 4976037 h 5890437"/>
                  <a:gd name="connsiteX10" fmla="*/ 1754932 w 5381906"/>
                  <a:gd name="connsiteY10" fmla="*/ 5039004 h 5890437"/>
                  <a:gd name="connsiteX11" fmla="*/ 1946318 w 5381906"/>
                  <a:gd name="connsiteY11" fmla="*/ 5890437 h 5890437"/>
                  <a:gd name="connsiteX12" fmla="*/ 4785211 w 5381906"/>
                  <a:gd name="connsiteY12" fmla="*/ 5858540 h 5890437"/>
                  <a:gd name="connsiteX13" fmla="*/ 4891537 w 5381906"/>
                  <a:gd name="connsiteY13" fmla="*/ 3519377 h 5890437"/>
                  <a:gd name="connsiteX14" fmla="*/ 3030839 w 5381906"/>
                  <a:gd name="connsiteY14" fmla="*/ 0 h 5890437"/>
                  <a:gd name="connsiteX0" fmla="*/ 3030839 w 5381906"/>
                  <a:gd name="connsiteY0" fmla="*/ 0 h 5890437"/>
                  <a:gd name="connsiteX1" fmla="*/ 890241 w 5381906"/>
                  <a:gd name="connsiteY1" fmla="*/ 1098883 h 5890437"/>
                  <a:gd name="connsiteX2" fmla="*/ 607581 w 5381906"/>
                  <a:gd name="connsiteY2" fmla="*/ 2172770 h 5890437"/>
                  <a:gd name="connsiteX3" fmla="*/ 560 w 5381906"/>
                  <a:gd name="connsiteY3" fmla="*/ 3051544 h 5890437"/>
                  <a:gd name="connsiteX4" fmla="*/ 510923 w 5381906"/>
                  <a:gd name="connsiteY4" fmla="*/ 3327991 h 5890437"/>
                  <a:gd name="connsiteX5" fmla="*/ 339835 w 5381906"/>
                  <a:gd name="connsiteY5" fmla="*/ 3734790 h 5890437"/>
                  <a:gd name="connsiteX6" fmla="*/ 531221 w 5381906"/>
                  <a:gd name="connsiteY6" fmla="*/ 3870251 h 5890437"/>
                  <a:gd name="connsiteX7" fmla="*/ 372699 w 5381906"/>
                  <a:gd name="connsiteY7" fmla="*/ 4061637 h 5890437"/>
                  <a:gd name="connsiteX8" fmla="*/ 564085 w 5381906"/>
                  <a:gd name="connsiteY8" fmla="*/ 4316819 h 5890437"/>
                  <a:gd name="connsiteX9" fmla="*/ 500290 w 5381906"/>
                  <a:gd name="connsiteY9" fmla="*/ 4976037 h 5890437"/>
                  <a:gd name="connsiteX10" fmla="*/ 1754932 w 5381906"/>
                  <a:gd name="connsiteY10" fmla="*/ 5039004 h 5890437"/>
                  <a:gd name="connsiteX11" fmla="*/ 1946318 w 5381906"/>
                  <a:gd name="connsiteY11" fmla="*/ 5890437 h 5890437"/>
                  <a:gd name="connsiteX12" fmla="*/ 4785211 w 5381906"/>
                  <a:gd name="connsiteY12" fmla="*/ 5858540 h 5890437"/>
                  <a:gd name="connsiteX13" fmla="*/ 4891537 w 5381906"/>
                  <a:gd name="connsiteY13" fmla="*/ 3519377 h 5890437"/>
                  <a:gd name="connsiteX14" fmla="*/ 3030839 w 5381906"/>
                  <a:gd name="connsiteY14" fmla="*/ 0 h 5890437"/>
                  <a:gd name="connsiteX0" fmla="*/ 3030839 w 5381906"/>
                  <a:gd name="connsiteY0" fmla="*/ 0 h 5890437"/>
                  <a:gd name="connsiteX1" fmla="*/ 890241 w 5381906"/>
                  <a:gd name="connsiteY1" fmla="*/ 1098883 h 5890437"/>
                  <a:gd name="connsiteX2" fmla="*/ 607581 w 5381906"/>
                  <a:gd name="connsiteY2" fmla="*/ 2172770 h 5890437"/>
                  <a:gd name="connsiteX3" fmla="*/ 560 w 5381906"/>
                  <a:gd name="connsiteY3" fmla="*/ 3051544 h 5890437"/>
                  <a:gd name="connsiteX4" fmla="*/ 510923 w 5381906"/>
                  <a:gd name="connsiteY4" fmla="*/ 3327991 h 5890437"/>
                  <a:gd name="connsiteX5" fmla="*/ 339835 w 5381906"/>
                  <a:gd name="connsiteY5" fmla="*/ 3734790 h 5890437"/>
                  <a:gd name="connsiteX6" fmla="*/ 531221 w 5381906"/>
                  <a:gd name="connsiteY6" fmla="*/ 3870251 h 5890437"/>
                  <a:gd name="connsiteX7" fmla="*/ 372699 w 5381906"/>
                  <a:gd name="connsiteY7" fmla="*/ 4061637 h 5890437"/>
                  <a:gd name="connsiteX8" fmla="*/ 564085 w 5381906"/>
                  <a:gd name="connsiteY8" fmla="*/ 4316819 h 5890437"/>
                  <a:gd name="connsiteX9" fmla="*/ 500290 w 5381906"/>
                  <a:gd name="connsiteY9" fmla="*/ 4976037 h 5890437"/>
                  <a:gd name="connsiteX10" fmla="*/ 1754932 w 5381906"/>
                  <a:gd name="connsiteY10" fmla="*/ 5039004 h 5890437"/>
                  <a:gd name="connsiteX11" fmla="*/ 1946318 w 5381906"/>
                  <a:gd name="connsiteY11" fmla="*/ 5890437 h 5890437"/>
                  <a:gd name="connsiteX12" fmla="*/ 4785211 w 5381906"/>
                  <a:gd name="connsiteY12" fmla="*/ 5858540 h 5890437"/>
                  <a:gd name="connsiteX13" fmla="*/ 4891537 w 5381906"/>
                  <a:gd name="connsiteY13" fmla="*/ 3519377 h 5890437"/>
                  <a:gd name="connsiteX14" fmla="*/ 3030839 w 5381906"/>
                  <a:gd name="connsiteY14" fmla="*/ 0 h 5890437"/>
                  <a:gd name="connsiteX0" fmla="*/ 3030839 w 5381906"/>
                  <a:gd name="connsiteY0" fmla="*/ 0 h 5890437"/>
                  <a:gd name="connsiteX1" fmla="*/ 890241 w 5381906"/>
                  <a:gd name="connsiteY1" fmla="*/ 1098883 h 5890437"/>
                  <a:gd name="connsiteX2" fmla="*/ 607581 w 5381906"/>
                  <a:gd name="connsiteY2" fmla="*/ 2172770 h 5890437"/>
                  <a:gd name="connsiteX3" fmla="*/ 560 w 5381906"/>
                  <a:gd name="connsiteY3" fmla="*/ 3051544 h 5890437"/>
                  <a:gd name="connsiteX4" fmla="*/ 510923 w 5381906"/>
                  <a:gd name="connsiteY4" fmla="*/ 3327991 h 5890437"/>
                  <a:gd name="connsiteX5" fmla="*/ 339835 w 5381906"/>
                  <a:gd name="connsiteY5" fmla="*/ 3734790 h 5890437"/>
                  <a:gd name="connsiteX6" fmla="*/ 531221 w 5381906"/>
                  <a:gd name="connsiteY6" fmla="*/ 3870251 h 5890437"/>
                  <a:gd name="connsiteX7" fmla="*/ 372699 w 5381906"/>
                  <a:gd name="connsiteY7" fmla="*/ 4061637 h 5890437"/>
                  <a:gd name="connsiteX8" fmla="*/ 564085 w 5381906"/>
                  <a:gd name="connsiteY8" fmla="*/ 4316819 h 5890437"/>
                  <a:gd name="connsiteX9" fmla="*/ 500290 w 5381906"/>
                  <a:gd name="connsiteY9" fmla="*/ 4976037 h 5890437"/>
                  <a:gd name="connsiteX10" fmla="*/ 1754932 w 5381906"/>
                  <a:gd name="connsiteY10" fmla="*/ 5039004 h 5890437"/>
                  <a:gd name="connsiteX11" fmla="*/ 1946318 w 5381906"/>
                  <a:gd name="connsiteY11" fmla="*/ 5890437 h 5890437"/>
                  <a:gd name="connsiteX12" fmla="*/ 4785211 w 5381906"/>
                  <a:gd name="connsiteY12" fmla="*/ 5858540 h 5890437"/>
                  <a:gd name="connsiteX13" fmla="*/ 4891537 w 5381906"/>
                  <a:gd name="connsiteY13" fmla="*/ 3519377 h 5890437"/>
                  <a:gd name="connsiteX14" fmla="*/ 3030839 w 5381906"/>
                  <a:gd name="connsiteY14" fmla="*/ 0 h 5890437"/>
                  <a:gd name="connsiteX0" fmla="*/ 3030839 w 5381906"/>
                  <a:gd name="connsiteY0" fmla="*/ 0 h 5890437"/>
                  <a:gd name="connsiteX1" fmla="*/ 890241 w 5381906"/>
                  <a:gd name="connsiteY1" fmla="*/ 1098883 h 5890437"/>
                  <a:gd name="connsiteX2" fmla="*/ 607581 w 5381906"/>
                  <a:gd name="connsiteY2" fmla="*/ 2172770 h 5890437"/>
                  <a:gd name="connsiteX3" fmla="*/ 560 w 5381906"/>
                  <a:gd name="connsiteY3" fmla="*/ 3051544 h 5890437"/>
                  <a:gd name="connsiteX4" fmla="*/ 510923 w 5381906"/>
                  <a:gd name="connsiteY4" fmla="*/ 3327991 h 5890437"/>
                  <a:gd name="connsiteX5" fmla="*/ 339835 w 5381906"/>
                  <a:gd name="connsiteY5" fmla="*/ 3734790 h 5890437"/>
                  <a:gd name="connsiteX6" fmla="*/ 531221 w 5381906"/>
                  <a:gd name="connsiteY6" fmla="*/ 3870251 h 5890437"/>
                  <a:gd name="connsiteX7" fmla="*/ 372699 w 5381906"/>
                  <a:gd name="connsiteY7" fmla="*/ 4061637 h 5890437"/>
                  <a:gd name="connsiteX8" fmla="*/ 564085 w 5381906"/>
                  <a:gd name="connsiteY8" fmla="*/ 4316819 h 5890437"/>
                  <a:gd name="connsiteX9" fmla="*/ 500290 w 5381906"/>
                  <a:gd name="connsiteY9" fmla="*/ 4976037 h 5890437"/>
                  <a:gd name="connsiteX10" fmla="*/ 1754932 w 5381906"/>
                  <a:gd name="connsiteY10" fmla="*/ 5039004 h 5890437"/>
                  <a:gd name="connsiteX11" fmla="*/ 1946318 w 5381906"/>
                  <a:gd name="connsiteY11" fmla="*/ 5890437 h 5890437"/>
                  <a:gd name="connsiteX12" fmla="*/ 4785211 w 5381906"/>
                  <a:gd name="connsiteY12" fmla="*/ 5858540 h 5890437"/>
                  <a:gd name="connsiteX13" fmla="*/ 4891537 w 5381906"/>
                  <a:gd name="connsiteY13" fmla="*/ 3519377 h 5890437"/>
                  <a:gd name="connsiteX14" fmla="*/ 3030839 w 5381906"/>
                  <a:gd name="connsiteY14" fmla="*/ 0 h 5890437"/>
                  <a:gd name="connsiteX0" fmla="*/ 3030765 w 5381832"/>
                  <a:gd name="connsiteY0" fmla="*/ 0 h 5890437"/>
                  <a:gd name="connsiteX1" fmla="*/ 890167 w 5381832"/>
                  <a:gd name="connsiteY1" fmla="*/ 1098883 h 5890437"/>
                  <a:gd name="connsiteX2" fmla="*/ 672821 w 5381832"/>
                  <a:gd name="connsiteY2" fmla="*/ 2220272 h 5890437"/>
                  <a:gd name="connsiteX3" fmla="*/ 486 w 5381832"/>
                  <a:gd name="connsiteY3" fmla="*/ 3051544 h 5890437"/>
                  <a:gd name="connsiteX4" fmla="*/ 510849 w 5381832"/>
                  <a:gd name="connsiteY4" fmla="*/ 3327991 h 5890437"/>
                  <a:gd name="connsiteX5" fmla="*/ 339761 w 5381832"/>
                  <a:gd name="connsiteY5" fmla="*/ 3734790 h 5890437"/>
                  <a:gd name="connsiteX6" fmla="*/ 531147 w 5381832"/>
                  <a:gd name="connsiteY6" fmla="*/ 3870251 h 5890437"/>
                  <a:gd name="connsiteX7" fmla="*/ 372625 w 5381832"/>
                  <a:gd name="connsiteY7" fmla="*/ 4061637 h 5890437"/>
                  <a:gd name="connsiteX8" fmla="*/ 564011 w 5381832"/>
                  <a:gd name="connsiteY8" fmla="*/ 4316819 h 5890437"/>
                  <a:gd name="connsiteX9" fmla="*/ 500216 w 5381832"/>
                  <a:gd name="connsiteY9" fmla="*/ 4976037 h 5890437"/>
                  <a:gd name="connsiteX10" fmla="*/ 1754858 w 5381832"/>
                  <a:gd name="connsiteY10" fmla="*/ 5039004 h 5890437"/>
                  <a:gd name="connsiteX11" fmla="*/ 1946244 w 5381832"/>
                  <a:gd name="connsiteY11" fmla="*/ 5890437 h 5890437"/>
                  <a:gd name="connsiteX12" fmla="*/ 4785137 w 5381832"/>
                  <a:gd name="connsiteY12" fmla="*/ 5858540 h 5890437"/>
                  <a:gd name="connsiteX13" fmla="*/ 4891463 w 5381832"/>
                  <a:gd name="connsiteY13" fmla="*/ 3519377 h 5890437"/>
                  <a:gd name="connsiteX14" fmla="*/ 3030765 w 5381832"/>
                  <a:gd name="connsiteY14" fmla="*/ 0 h 5890437"/>
                  <a:gd name="connsiteX0" fmla="*/ 3030862 w 5381929"/>
                  <a:gd name="connsiteY0" fmla="*/ 0 h 5890437"/>
                  <a:gd name="connsiteX1" fmla="*/ 890264 w 5381929"/>
                  <a:gd name="connsiteY1" fmla="*/ 1098883 h 5890437"/>
                  <a:gd name="connsiteX2" fmla="*/ 672918 w 5381929"/>
                  <a:gd name="connsiteY2" fmla="*/ 2220272 h 5890437"/>
                  <a:gd name="connsiteX3" fmla="*/ 583 w 5381929"/>
                  <a:gd name="connsiteY3" fmla="*/ 3051544 h 5890437"/>
                  <a:gd name="connsiteX4" fmla="*/ 510946 w 5381929"/>
                  <a:gd name="connsiteY4" fmla="*/ 3327991 h 5890437"/>
                  <a:gd name="connsiteX5" fmla="*/ 339858 w 5381929"/>
                  <a:gd name="connsiteY5" fmla="*/ 3734790 h 5890437"/>
                  <a:gd name="connsiteX6" fmla="*/ 531244 w 5381929"/>
                  <a:gd name="connsiteY6" fmla="*/ 3870251 h 5890437"/>
                  <a:gd name="connsiteX7" fmla="*/ 372722 w 5381929"/>
                  <a:gd name="connsiteY7" fmla="*/ 4061637 h 5890437"/>
                  <a:gd name="connsiteX8" fmla="*/ 564108 w 5381929"/>
                  <a:gd name="connsiteY8" fmla="*/ 4316819 h 5890437"/>
                  <a:gd name="connsiteX9" fmla="*/ 500313 w 5381929"/>
                  <a:gd name="connsiteY9" fmla="*/ 4976037 h 5890437"/>
                  <a:gd name="connsiteX10" fmla="*/ 1754955 w 5381929"/>
                  <a:gd name="connsiteY10" fmla="*/ 5039004 h 5890437"/>
                  <a:gd name="connsiteX11" fmla="*/ 1946341 w 5381929"/>
                  <a:gd name="connsiteY11" fmla="*/ 5890437 h 5890437"/>
                  <a:gd name="connsiteX12" fmla="*/ 4785234 w 5381929"/>
                  <a:gd name="connsiteY12" fmla="*/ 5858540 h 5890437"/>
                  <a:gd name="connsiteX13" fmla="*/ 4891560 w 5381929"/>
                  <a:gd name="connsiteY13" fmla="*/ 3519377 h 5890437"/>
                  <a:gd name="connsiteX14" fmla="*/ 3030862 w 5381929"/>
                  <a:gd name="connsiteY14" fmla="*/ 0 h 5890437"/>
                  <a:gd name="connsiteX0" fmla="*/ 3030862 w 5381929"/>
                  <a:gd name="connsiteY0" fmla="*/ 0 h 5890437"/>
                  <a:gd name="connsiteX1" fmla="*/ 890264 w 5381929"/>
                  <a:gd name="connsiteY1" fmla="*/ 1098883 h 5890437"/>
                  <a:gd name="connsiteX2" fmla="*/ 672918 w 5381929"/>
                  <a:gd name="connsiteY2" fmla="*/ 2220272 h 5890437"/>
                  <a:gd name="connsiteX3" fmla="*/ 583 w 5381929"/>
                  <a:gd name="connsiteY3" fmla="*/ 3051544 h 5890437"/>
                  <a:gd name="connsiteX4" fmla="*/ 510946 w 5381929"/>
                  <a:gd name="connsiteY4" fmla="*/ 3327991 h 5890437"/>
                  <a:gd name="connsiteX5" fmla="*/ 339858 w 5381929"/>
                  <a:gd name="connsiteY5" fmla="*/ 3734790 h 5890437"/>
                  <a:gd name="connsiteX6" fmla="*/ 531244 w 5381929"/>
                  <a:gd name="connsiteY6" fmla="*/ 3870251 h 5890437"/>
                  <a:gd name="connsiteX7" fmla="*/ 372722 w 5381929"/>
                  <a:gd name="connsiteY7" fmla="*/ 4061637 h 5890437"/>
                  <a:gd name="connsiteX8" fmla="*/ 564108 w 5381929"/>
                  <a:gd name="connsiteY8" fmla="*/ 4316819 h 5890437"/>
                  <a:gd name="connsiteX9" fmla="*/ 500313 w 5381929"/>
                  <a:gd name="connsiteY9" fmla="*/ 4976037 h 5890437"/>
                  <a:gd name="connsiteX10" fmla="*/ 1754955 w 5381929"/>
                  <a:gd name="connsiteY10" fmla="*/ 5039004 h 5890437"/>
                  <a:gd name="connsiteX11" fmla="*/ 1946341 w 5381929"/>
                  <a:gd name="connsiteY11" fmla="*/ 5890437 h 5890437"/>
                  <a:gd name="connsiteX12" fmla="*/ 4785234 w 5381929"/>
                  <a:gd name="connsiteY12" fmla="*/ 5858540 h 5890437"/>
                  <a:gd name="connsiteX13" fmla="*/ 4891560 w 5381929"/>
                  <a:gd name="connsiteY13" fmla="*/ 3519377 h 5890437"/>
                  <a:gd name="connsiteX14" fmla="*/ 3030862 w 5381929"/>
                  <a:gd name="connsiteY14" fmla="*/ 0 h 5890437"/>
                  <a:gd name="connsiteX0" fmla="*/ 3030862 w 5381929"/>
                  <a:gd name="connsiteY0" fmla="*/ 0 h 5890437"/>
                  <a:gd name="connsiteX1" fmla="*/ 890264 w 5381929"/>
                  <a:gd name="connsiteY1" fmla="*/ 1098883 h 5890437"/>
                  <a:gd name="connsiteX2" fmla="*/ 672918 w 5381929"/>
                  <a:gd name="connsiteY2" fmla="*/ 2220272 h 5890437"/>
                  <a:gd name="connsiteX3" fmla="*/ 583 w 5381929"/>
                  <a:gd name="connsiteY3" fmla="*/ 3051544 h 5890437"/>
                  <a:gd name="connsiteX4" fmla="*/ 510946 w 5381929"/>
                  <a:gd name="connsiteY4" fmla="*/ 3327991 h 5890437"/>
                  <a:gd name="connsiteX5" fmla="*/ 339858 w 5381929"/>
                  <a:gd name="connsiteY5" fmla="*/ 3734790 h 5890437"/>
                  <a:gd name="connsiteX6" fmla="*/ 531244 w 5381929"/>
                  <a:gd name="connsiteY6" fmla="*/ 3870251 h 5890437"/>
                  <a:gd name="connsiteX7" fmla="*/ 372722 w 5381929"/>
                  <a:gd name="connsiteY7" fmla="*/ 4061637 h 5890437"/>
                  <a:gd name="connsiteX8" fmla="*/ 564108 w 5381929"/>
                  <a:gd name="connsiteY8" fmla="*/ 4316819 h 5890437"/>
                  <a:gd name="connsiteX9" fmla="*/ 500313 w 5381929"/>
                  <a:gd name="connsiteY9" fmla="*/ 4976037 h 5890437"/>
                  <a:gd name="connsiteX10" fmla="*/ 1754955 w 5381929"/>
                  <a:gd name="connsiteY10" fmla="*/ 5039004 h 5890437"/>
                  <a:gd name="connsiteX11" fmla="*/ 1946341 w 5381929"/>
                  <a:gd name="connsiteY11" fmla="*/ 5890437 h 5890437"/>
                  <a:gd name="connsiteX12" fmla="*/ 4785234 w 5381929"/>
                  <a:gd name="connsiteY12" fmla="*/ 5858540 h 5890437"/>
                  <a:gd name="connsiteX13" fmla="*/ 4891560 w 5381929"/>
                  <a:gd name="connsiteY13" fmla="*/ 3519377 h 5890437"/>
                  <a:gd name="connsiteX14" fmla="*/ 3030862 w 5381929"/>
                  <a:gd name="connsiteY14" fmla="*/ 0 h 5890437"/>
                  <a:gd name="connsiteX0" fmla="*/ 3030862 w 5381929"/>
                  <a:gd name="connsiteY0" fmla="*/ 0 h 5890437"/>
                  <a:gd name="connsiteX1" fmla="*/ 890264 w 5381929"/>
                  <a:gd name="connsiteY1" fmla="*/ 1098883 h 5890437"/>
                  <a:gd name="connsiteX2" fmla="*/ 672918 w 5381929"/>
                  <a:gd name="connsiteY2" fmla="*/ 2220272 h 5890437"/>
                  <a:gd name="connsiteX3" fmla="*/ 583 w 5381929"/>
                  <a:gd name="connsiteY3" fmla="*/ 3051544 h 5890437"/>
                  <a:gd name="connsiteX4" fmla="*/ 510946 w 5381929"/>
                  <a:gd name="connsiteY4" fmla="*/ 3327991 h 5890437"/>
                  <a:gd name="connsiteX5" fmla="*/ 339858 w 5381929"/>
                  <a:gd name="connsiteY5" fmla="*/ 3734790 h 5890437"/>
                  <a:gd name="connsiteX6" fmla="*/ 531244 w 5381929"/>
                  <a:gd name="connsiteY6" fmla="*/ 3870251 h 5890437"/>
                  <a:gd name="connsiteX7" fmla="*/ 372722 w 5381929"/>
                  <a:gd name="connsiteY7" fmla="*/ 4061637 h 5890437"/>
                  <a:gd name="connsiteX8" fmla="*/ 564108 w 5381929"/>
                  <a:gd name="connsiteY8" fmla="*/ 4316819 h 5890437"/>
                  <a:gd name="connsiteX9" fmla="*/ 500313 w 5381929"/>
                  <a:gd name="connsiteY9" fmla="*/ 4976037 h 5890437"/>
                  <a:gd name="connsiteX10" fmla="*/ 1754955 w 5381929"/>
                  <a:gd name="connsiteY10" fmla="*/ 5039004 h 5890437"/>
                  <a:gd name="connsiteX11" fmla="*/ 1946341 w 5381929"/>
                  <a:gd name="connsiteY11" fmla="*/ 5890437 h 5890437"/>
                  <a:gd name="connsiteX12" fmla="*/ 4785234 w 5381929"/>
                  <a:gd name="connsiteY12" fmla="*/ 5858540 h 5890437"/>
                  <a:gd name="connsiteX13" fmla="*/ 4891560 w 5381929"/>
                  <a:gd name="connsiteY13" fmla="*/ 3519377 h 5890437"/>
                  <a:gd name="connsiteX14" fmla="*/ 3030862 w 5381929"/>
                  <a:gd name="connsiteY14" fmla="*/ 0 h 5890437"/>
                  <a:gd name="connsiteX0" fmla="*/ 3030862 w 5381929"/>
                  <a:gd name="connsiteY0" fmla="*/ 0 h 5890437"/>
                  <a:gd name="connsiteX1" fmla="*/ 872451 w 5381929"/>
                  <a:gd name="connsiteY1" fmla="*/ 1057320 h 5890437"/>
                  <a:gd name="connsiteX2" fmla="*/ 672918 w 5381929"/>
                  <a:gd name="connsiteY2" fmla="*/ 2220272 h 5890437"/>
                  <a:gd name="connsiteX3" fmla="*/ 583 w 5381929"/>
                  <a:gd name="connsiteY3" fmla="*/ 3051544 h 5890437"/>
                  <a:gd name="connsiteX4" fmla="*/ 510946 w 5381929"/>
                  <a:gd name="connsiteY4" fmla="*/ 3327991 h 5890437"/>
                  <a:gd name="connsiteX5" fmla="*/ 339858 w 5381929"/>
                  <a:gd name="connsiteY5" fmla="*/ 3734790 h 5890437"/>
                  <a:gd name="connsiteX6" fmla="*/ 531244 w 5381929"/>
                  <a:gd name="connsiteY6" fmla="*/ 3870251 h 5890437"/>
                  <a:gd name="connsiteX7" fmla="*/ 372722 w 5381929"/>
                  <a:gd name="connsiteY7" fmla="*/ 4061637 h 5890437"/>
                  <a:gd name="connsiteX8" fmla="*/ 564108 w 5381929"/>
                  <a:gd name="connsiteY8" fmla="*/ 4316819 h 5890437"/>
                  <a:gd name="connsiteX9" fmla="*/ 500313 w 5381929"/>
                  <a:gd name="connsiteY9" fmla="*/ 4976037 h 5890437"/>
                  <a:gd name="connsiteX10" fmla="*/ 1754955 w 5381929"/>
                  <a:gd name="connsiteY10" fmla="*/ 5039004 h 5890437"/>
                  <a:gd name="connsiteX11" fmla="*/ 1946341 w 5381929"/>
                  <a:gd name="connsiteY11" fmla="*/ 5890437 h 5890437"/>
                  <a:gd name="connsiteX12" fmla="*/ 4785234 w 5381929"/>
                  <a:gd name="connsiteY12" fmla="*/ 5858540 h 5890437"/>
                  <a:gd name="connsiteX13" fmla="*/ 4891560 w 5381929"/>
                  <a:gd name="connsiteY13" fmla="*/ 3519377 h 5890437"/>
                  <a:gd name="connsiteX14" fmla="*/ 3030862 w 5381929"/>
                  <a:gd name="connsiteY14" fmla="*/ 0 h 5890437"/>
                  <a:gd name="connsiteX0" fmla="*/ 3030862 w 5381929"/>
                  <a:gd name="connsiteY0" fmla="*/ 0 h 5890437"/>
                  <a:gd name="connsiteX1" fmla="*/ 872451 w 5381929"/>
                  <a:gd name="connsiteY1" fmla="*/ 1057320 h 5890437"/>
                  <a:gd name="connsiteX2" fmla="*/ 672918 w 5381929"/>
                  <a:gd name="connsiteY2" fmla="*/ 2220272 h 5890437"/>
                  <a:gd name="connsiteX3" fmla="*/ 583 w 5381929"/>
                  <a:gd name="connsiteY3" fmla="*/ 3051544 h 5890437"/>
                  <a:gd name="connsiteX4" fmla="*/ 510946 w 5381929"/>
                  <a:gd name="connsiteY4" fmla="*/ 3327991 h 5890437"/>
                  <a:gd name="connsiteX5" fmla="*/ 339858 w 5381929"/>
                  <a:gd name="connsiteY5" fmla="*/ 3734790 h 5890437"/>
                  <a:gd name="connsiteX6" fmla="*/ 531244 w 5381929"/>
                  <a:gd name="connsiteY6" fmla="*/ 3870251 h 5890437"/>
                  <a:gd name="connsiteX7" fmla="*/ 372722 w 5381929"/>
                  <a:gd name="connsiteY7" fmla="*/ 4061637 h 5890437"/>
                  <a:gd name="connsiteX8" fmla="*/ 564108 w 5381929"/>
                  <a:gd name="connsiteY8" fmla="*/ 4316819 h 5890437"/>
                  <a:gd name="connsiteX9" fmla="*/ 500313 w 5381929"/>
                  <a:gd name="connsiteY9" fmla="*/ 4976037 h 5890437"/>
                  <a:gd name="connsiteX10" fmla="*/ 1754955 w 5381929"/>
                  <a:gd name="connsiteY10" fmla="*/ 5039004 h 5890437"/>
                  <a:gd name="connsiteX11" fmla="*/ 1946341 w 5381929"/>
                  <a:gd name="connsiteY11" fmla="*/ 5890437 h 5890437"/>
                  <a:gd name="connsiteX12" fmla="*/ 4785234 w 5381929"/>
                  <a:gd name="connsiteY12" fmla="*/ 5858540 h 5890437"/>
                  <a:gd name="connsiteX13" fmla="*/ 4891560 w 5381929"/>
                  <a:gd name="connsiteY13" fmla="*/ 3519377 h 5890437"/>
                  <a:gd name="connsiteX14" fmla="*/ 3030862 w 5381929"/>
                  <a:gd name="connsiteY14" fmla="*/ 0 h 5890437"/>
                  <a:gd name="connsiteX0" fmla="*/ 3030862 w 5381929"/>
                  <a:gd name="connsiteY0" fmla="*/ 0 h 5890437"/>
                  <a:gd name="connsiteX1" fmla="*/ 981633 w 5381929"/>
                  <a:gd name="connsiteY1" fmla="*/ 920842 h 5890437"/>
                  <a:gd name="connsiteX2" fmla="*/ 672918 w 5381929"/>
                  <a:gd name="connsiteY2" fmla="*/ 2220272 h 5890437"/>
                  <a:gd name="connsiteX3" fmla="*/ 583 w 5381929"/>
                  <a:gd name="connsiteY3" fmla="*/ 3051544 h 5890437"/>
                  <a:gd name="connsiteX4" fmla="*/ 510946 w 5381929"/>
                  <a:gd name="connsiteY4" fmla="*/ 3327991 h 5890437"/>
                  <a:gd name="connsiteX5" fmla="*/ 339858 w 5381929"/>
                  <a:gd name="connsiteY5" fmla="*/ 3734790 h 5890437"/>
                  <a:gd name="connsiteX6" fmla="*/ 531244 w 5381929"/>
                  <a:gd name="connsiteY6" fmla="*/ 3870251 h 5890437"/>
                  <a:gd name="connsiteX7" fmla="*/ 372722 w 5381929"/>
                  <a:gd name="connsiteY7" fmla="*/ 4061637 h 5890437"/>
                  <a:gd name="connsiteX8" fmla="*/ 564108 w 5381929"/>
                  <a:gd name="connsiteY8" fmla="*/ 4316819 h 5890437"/>
                  <a:gd name="connsiteX9" fmla="*/ 500313 w 5381929"/>
                  <a:gd name="connsiteY9" fmla="*/ 4976037 h 5890437"/>
                  <a:gd name="connsiteX10" fmla="*/ 1754955 w 5381929"/>
                  <a:gd name="connsiteY10" fmla="*/ 5039004 h 5890437"/>
                  <a:gd name="connsiteX11" fmla="*/ 1946341 w 5381929"/>
                  <a:gd name="connsiteY11" fmla="*/ 5890437 h 5890437"/>
                  <a:gd name="connsiteX12" fmla="*/ 4785234 w 5381929"/>
                  <a:gd name="connsiteY12" fmla="*/ 5858540 h 5890437"/>
                  <a:gd name="connsiteX13" fmla="*/ 4891560 w 5381929"/>
                  <a:gd name="connsiteY13" fmla="*/ 3519377 h 5890437"/>
                  <a:gd name="connsiteX14" fmla="*/ 3030862 w 5381929"/>
                  <a:gd name="connsiteY14" fmla="*/ 0 h 5890437"/>
                  <a:gd name="connsiteX0" fmla="*/ 3030862 w 5381929"/>
                  <a:gd name="connsiteY0" fmla="*/ 0 h 5890437"/>
                  <a:gd name="connsiteX1" fmla="*/ 981633 w 5381929"/>
                  <a:gd name="connsiteY1" fmla="*/ 920842 h 5890437"/>
                  <a:gd name="connsiteX2" fmla="*/ 672918 w 5381929"/>
                  <a:gd name="connsiteY2" fmla="*/ 2220272 h 5890437"/>
                  <a:gd name="connsiteX3" fmla="*/ 583 w 5381929"/>
                  <a:gd name="connsiteY3" fmla="*/ 3051544 h 5890437"/>
                  <a:gd name="connsiteX4" fmla="*/ 510946 w 5381929"/>
                  <a:gd name="connsiteY4" fmla="*/ 3327991 h 5890437"/>
                  <a:gd name="connsiteX5" fmla="*/ 339858 w 5381929"/>
                  <a:gd name="connsiteY5" fmla="*/ 3734790 h 5890437"/>
                  <a:gd name="connsiteX6" fmla="*/ 531244 w 5381929"/>
                  <a:gd name="connsiteY6" fmla="*/ 3870251 h 5890437"/>
                  <a:gd name="connsiteX7" fmla="*/ 372722 w 5381929"/>
                  <a:gd name="connsiteY7" fmla="*/ 4061637 h 5890437"/>
                  <a:gd name="connsiteX8" fmla="*/ 564108 w 5381929"/>
                  <a:gd name="connsiteY8" fmla="*/ 4316819 h 5890437"/>
                  <a:gd name="connsiteX9" fmla="*/ 500313 w 5381929"/>
                  <a:gd name="connsiteY9" fmla="*/ 4976037 h 5890437"/>
                  <a:gd name="connsiteX10" fmla="*/ 1754955 w 5381929"/>
                  <a:gd name="connsiteY10" fmla="*/ 5039004 h 5890437"/>
                  <a:gd name="connsiteX11" fmla="*/ 1946341 w 5381929"/>
                  <a:gd name="connsiteY11" fmla="*/ 5890437 h 5890437"/>
                  <a:gd name="connsiteX12" fmla="*/ 4785234 w 5381929"/>
                  <a:gd name="connsiteY12" fmla="*/ 5858540 h 5890437"/>
                  <a:gd name="connsiteX13" fmla="*/ 4891560 w 5381929"/>
                  <a:gd name="connsiteY13" fmla="*/ 3519377 h 5890437"/>
                  <a:gd name="connsiteX14" fmla="*/ 3030862 w 5381929"/>
                  <a:gd name="connsiteY14" fmla="*/ 0 h 5890437"/>
                  <a:gd name="connsiteX0" fmla="*/ 3030862 w 5381929"/>
                  <a:gd name="connsiteY0" fmla="*/ 0 h 5890437"/>
                  <a:gd name="connsiteX1" fmla="*/ 927042 w 5381929"/>
                  <a:gd name="connsiteY1" fmla="*/ 866251 h 5890437"/>
                  <a:gd name="connsiteX2" fmla="*/ 672918 w 5381929"/>
                  <a:gd name="connsiteY2" fmla="*/ 2220272 h 5890437"/>
                  <a:gd name="connsiteX3" fmla="*/ 583 w 5381929"/>
                  <a:gd name="connsiteY3" fmla="*/ 3051544 h 5890437"/>
                  <a:gd name="connsiteX4" fmla="*/ 510946 w 5381929"/>
                  <a:gd name="connsiteY4" fmla="*/ 3327991 h 5890437"/>
                  <a:gd name="connsiteX5" fmla="*/ 339858 w 5381929"/>
                  <a:gd name="connsiteY5" fmla="*/ 3734790 h 5890437"/>
                  <a:gd name="connsiteX6" fmla="*/ 531244 w 5381929"/>
                  <a:gd name="connsiteY6" fmla="*/ 3870251 h 5890437"/>
                  <a:gd name="connsiteX7" fmla="*/ 372722 w 5381929"/>
                  <a:gd name="connsiteY7" fmla="*/ 4061637 h 5890437"/>
                  <a:gd name="connsiteX8" fmla="*/ 564108 w 5381929"/>
                  <a:gd name="connsiteY8" fmla="*/ 4316819 h 5890437"/>
                  <a:gd name="connsiteX9" fmla="*/ 500313 w 5381929"/>
                  <a:gd name="connsiteY9" fmla="*/ 4976037 h 5890437"/>
                  <a:gd name="connsiteX10" fmla="*/ 1754955 w 5381929"/>
                  <a:gd name="connsiteY10" fmla="*/ 5039004 h 5890437"/>
                  <a:gd name="connsiteX11" fmla="*/ 1946341 w 5381929"/>
                  <a:gd name="connsiteY11" fmla="*/ 5890437 h 5890437"/>
                  <a:gd name="connsiteX12" fmla="*/ 4785234 w 5381929"/>
                  <a:gd name="connsiteY12" fmla="*/ 5858540 h 5890437"/>
                  <a:gd name="connsiteX13" fmla="*/ 4891560 w 5381929"/>
                  <a:gd name="connsiteY13" fmla="*/ 3519377 h 5890437"/>
                  <a:gd name="connsiteX14" fmla="*/ 3030862 w 5381929"/>
                  <a:gd name="connsiteY14" fmla="*/ 0 h 5890437"/>
                  <a:gd name="connsiteX0" fmla="*/ 3030862 w 5381929"/>
                  <a:gd name="connsiteY0" fmla="*/ 0 h 5890437"/>
                  <a:gd name="connsiteX1" fmla="*/ 927042 w 5381929"/>
                  <a:gd name="connsiteY1" fmla="*/ 866251 h 5890437"/>
                  <a:gd name="connsiteX2" fmla="*/ 672918 w 5381929"/>
                  <a:gd name="connsiteY2" fmla="*/ 2220272 h 5890437"/>
                  <a:gd name="connsiteX3" fmla="*/ 583 w 5381929"/>
                  <a:gd name="connsiteY3" fmla="*/ 3051544 h 5890437"/>
                  <a:gd name="connsiteX4" fmla="*/ 510946 w 5381929"/>
                  <a:gd name="connsiteY4" fmla="*/ 3327991 h 5890437"/>
                  <a:gd name="connsiteX5" fmla="*/ 339858 w 5381929"/>
                  <a:gd name="connsiteY5" fmla="*/ 3734790 h 5890437"/>
                  <a:gd name="connsiteX6" fmla="*/ 531244 w 5381929"/>
                  <a:gd name="connsiteY6" fmla="*/ 3870251 h 5890437"/>
                  <a:gd name="connsiteX7" fmla="*/ 372722 w 5381929"/>
                  <a:gd name="connsiteY7" fmla="*/ 4061637 h 5890437"/>
                  <a:gd name="connsiteX8" fmla="*/ 564108 w 5381929"/>
                  <a:gd name="connsiteY8" fmla="*/ 4316819 h 5890437"/>
                  <a:gd name="connsiteX9" fmla="*/ 500313 w 5381929"/>
                  <a:gd name="connsiteY9" fmla="*/ 4976037 h 5890437"/>
                  <a:gd name="connsiteX10" fmla="*/ 1754955 w 5381929"/>
                  <a:gd name="connsiteY10" fmla="*/ 5039004 h 5890437"/>
                  <a:gd name="connsiteX11" fmla="*/ 1946341 w 5381929"/>
                  <a:gd name="connsiteY11" fmla="*/ 5890437 h 5890437"/>
                  <a:gd name="connsiteX12" fmla="*/ 4785234 w 5381929"/>
                  <a:gd name="connsiteY12" fmla="*/ 5858540 h 5890437"/>
                  <a:gd name="connsiteX13" fmla="*/ 4891560 w 5381929"/>
                  <a:gd name="connsiteY13" fmla="*/ 3519377 h 5890437"/>
                  <a:gd name="connsiteX14" fmla="*/ 3030862 w 5381929"/>
                  <a:gd name="connsiteY14" fmla="*/ 0 h 5890437"/>
                  <a:gd name="connsiteX0" fmla="*/ 3030862 w 5381929"/>
                  <a:gd name="connsiteY0" fmla="*/ 0 h 5890437"/>
                  <a:gd name="connsiteX1" fmla="*/ 927042 w 5381929"/>
                  <a:gd name="connsiteY1" fmla="*/ 866251 h 5890437"/>
                  <a:gd name="connsiteX2" fmla="*/ 672918 w 5381929"/>
                  <a:gd name="connsiteY2" fmla="*/ 2220272 h 5890437"/>
                  <a:gd name="connsiteX3" fmla="*/ 583 w 5381929"/>
                  <a:gd name="connsiteY3" fmla="*/ 3051544 h 5890437"/>
                  <a:gd name="connsiteX4" fmla="*/ 510946 w 5381929"/>
                  <a:gd name="connsiteY4" fmla="*/ 3327991 h 5890437"/>
                  <a:gd name="connsiteX5" fmla="*/ 339858 w 5381929"/>
                  <a:gd name="connsiteY5" fmla="*/ 3734790 h 5890437"/>
                  <a:gd name="connsiteX6" fmla="*/ 531244 w 5381929"/>
                  <a:gd name="connsiteY6" fmla="*/ 3870251 h 5890437"/>
                  <a:gd name="connsiteX7" fmla="*/ 372722 w 5381929"/>
                  <a:gd name="connsiteY7" fmla="*/ 4061637 h 5890437"/>
                  <a:gd name="connsiteX8" fmla="*/ 564108 w 5381929"/>
                  <a:gd name="connsiteY8" fmla="*/ 4316819 h 5890437"/>
                  <a:gd name="connsiteX9" fmla="*/ 500313 w 5381929"/>
                  <a:gd name="connsiteY9" fmla="*/ 4976037 h 5890437"/>
                  <a:gd name="connsiteX10" fmla="*/ 1754955 w 5381929"/>
                  <a:gd name="connsiteY10" fmla="*/ 5039004 h 5890437"/>
                  <a:gd name="connsiteX11" fmla="*/ 1946341 w 5381929"/>
                  <a:gd name="connsiteY11" fmla="*/ 5890437 h 5890437"/>
                  <a:gd name="connsiteX12" fmla="*/ 4785234 w 5381929"/>
                  <a:gd name="connsiteY12" fmla="*/ 5858540 h 5890437"/>
                  <a:gd name="connsiteX13" fmla="*/ 4891560 w 5381929"/>
                  <a:gd name="connsiteY13" fmla="*/ 3519377 h 5890437"/>
                  <a:gd name="connsiteX14" fmla="*/ 3030862 w 5381929"/>
                  <a:gd name="connsiteY14" fmla="*/ 0 h 5890437"/>
                  <a:gd name="connsiteX0" fmla="*/ 3030862 w 5381929"/>
                  <a:gd name="connsiteY0" fmla="*/ 1751 h 5892188"/>
                  <a:gd name="connsiteX1" fmla="*/ 927042 w 5381929"/>
                  <a:gd name="connsiteY1" fmla="*/ 868002 h 5892188"/>
                  <a:gd name="connsiteX2" fmla="*/ 672918 w 5381929"/>
                  <a:gd name="connsiteY2" fmla="*/ 2222023 h 5892188"/>
                  <a:gd name="connsiteX3" fmla="*/ 583 w 5381929"/>
                  <a:gd name="connsiteY3" fmla="*/ 3053295 h 5892188"/>
                  <a:gd name="connsiteX4" fmla="*/ 510946 w 5381929"/>
                  <a:gd name="connsiteY4" fmla="*/ 3329742 h 5892188"/>
                  <a:gd name="connsiteX5" fmla="*/ 339858 w 5381929"/>
                  <a:gd name="connsiteY5" fmla="*/ 3736541 h 5892188"/>
                  <a:gd name="connsiteX6" fmla="*/ 531244 w 5381929"/>
                  <a:gd name="connsiteY6" fmla="*/ 3872002 h 5892188"/>
                  <a:gd name="connsiteX7" fmla="*/ 372722 w 5381929"/>
                  <a:gd name="connsiteY7" fmla="*/ 4063388 h 5892188"/>
                  <a:gd name="connsiteX8" fmla="*/ 564108 w 5381929"/>
                  <a:gd name="connsiteY8" fmla="*/ 4318570 h 5892188"/>
                  <a:gd name="connsiteX9" fmla="*/ 500313 w 5381929"/>
                  <a:gd name="connsiteY9" fmla="*/ 4977788 h 5892188"/>
                  <a:gd name="connsiteX10" fmla="*/ 1754955 w 5381929"/>
                  <a:gd name="connsiteY10" fmla="*/ 5040755 h 5892188"/>
                  <a:gd name="connsiteX11" fmla="*/ 1946341 w 5381929"/>
                  <a:gd name="connsiteY11" fmla="*/ 5892188 h 5892188"/>
                  <a:gd name="connsiteX12" fmla="*/ 4785234 w 5381929"/>
                  <a:gd name="connsiteY12" fmla="*/ 5860291 h 5892188"/>
                  <a:gd name="connsiteX13" fmla="*/ 4891560 w 5381929"/>
                  <a:gd name="connsiteY13" fmla="*/ 3521128 h 5892188"/>
                  <a:gd name="connsiteX14" fmla="*/ 3030862 w 5381929"/>
                  <a:gd name="connsiteY14" fmla="*/ 1751 h 5892188"/>
                  <a:gd name="connsiteX0" fmla="*/ 3031042 w 5382109"/>
                  <a:gd name="connsiteY0" fmla="*/ 1751 h 5892188"/>
                  <a:gd name="connsiteX1" fmla="*/ 927222 w 5382109"/>
                  <a:gd name="connsiteY1" fmla="*/ 868002 h 5892188"/>
                  <a:gd name="connsiteX2" fmla="*/ 577563 w 5382109"/>
                  <a:gd name="connsiteY2" fmla="*/ 2303910 h 5892188"/>
                  <a:gd name="connsiteX3" fmla="*/ 763 w 5382109"/>
                  <a:gd name="connsiteY3" fmla="*/ 3053295 h 5892188"/>
                  <a:gd name="connsiteX4" fmla="*/ 511126 w 5382109"/>
                  <a:gd name="connsiteY4" fmla="*/ 3329742 h 5892188"/>
                  <a:gd name="connsiteX5" fmla="*/ 340038 w 5382109"/>
                  <a:gd name="connsiteY5" fmla="*/ 3736541 h 5892188"/>
                  <a:gd name="connsiteX6" fmla="*/ 531424 w 5382109"/>
                  <a:gd name="connsiteY6" fmla="*/ 3872002 h 5892188"/>
                  <a:gd name="connsiteX7" fmla="*/ 372902 w 5382109"/>
                  <a:gd name="connsiteY7" fmla="*/ 4063388 h 5892188"/>
                  <a:gd name="connsiteX8" fmla="*/ 564288 w 5382109"/>
                  <a:gd name="connsiteY8" fmla="*/ 4318570 h 5892188"/>
                  <a:gd name="connsiteX9" fmla="*/ 500493 w 5382109"/>
                  <a:gd name="connsiteY9" fmla="*/ 4977788 h 5892188"/>
                  <a:gd name="connsiteX10" fmla="*/ 1755135 w 5382109"/>
                  <a:gd name="connsiteY10" fmla="*/ 5040755 h 5892188"/>
                  <a:gd name="connsiteX11" fmla="*/ 1946521 w 5382109"/>
                  <a:gd name="connsiteY11" fmla="*/ 5892188 h 5892188"/>
                  <a:gd name="connsiteX12" fmla="*/ 4785414 w 5382109"/>
                  <a:gd name="connsiteY12" fmla="*/ 5860291 h 5892188"/>
                  <a:gd name="connsiteX13" fmla="*/ 4891740 w 5382109"/>
                  <a:gd name="connsiteY13" fmla="*/ 3521128 h 5892188"/>
                  <a:gd name="connsiteX14" fmla="*/ 3031042 w 5382109"/>
                  <a:gd name="connsiteY14" fmla="*/ 1751 h 5892188"/>
                  <a:gd name="connsiteX0" fmla="*/ 3031042 w 5382109"/>
                  <a:gd name="connsiteY0" fmla="*/ 2101 h 5892538"/>
                  <a:gd name="connsiteX1" fmla="*/ 913575 w 5382109"/>
                  <a:gd name="connsiteY1" fmla="*/ 827408 h 5892538"/>
                  <a:gd name="connsiteX2" fmla="*/ 577563 w 5382109"/>
                  <a:gd name="connsiteY2" fmla="*/ 2304260 h 5892538"/>
                  <a:gd name="connsiteX3" fmla="*/ 763 w 5382109"/>
                  <a:gd name="connsiteY3" fmla="*/ 3053645 h 5892538"/>
                  <a:gd name="connsiteX4" fmla="*/ 511126 w 5382109"/>
                  <a:gd name="connsiteY4" fmla="*/ 3330092 h 5892538"/>
                  <a:gd name="connsiteX5" fmla="*/ 340038 w 5382109"/>
                  <a:gd name="connsiteY5" fmla="*/ 3736891 h 5892538"/>
                  <a:gd name="connsiteX6" fmla="*/ 531424 w 5382109"/>
                  <a:gd name="connsiteY6" fmla="*/ 3872352 h 5892538"/>
                  <a:gd name="connsiteX7" fmla="*/ 372902 w 5382109"/>
                  <a:gd name="connsiteY7" fmla="*/ 4063738 h 5892538"/>
                  <a:gd name="connsiteX8" fmla="*/ 564288 w 5382109"/>
                  <a:gd name="connsiteY8" fmla="*/ 4318920 h 5892538"/>
                  <a:gd name="connsiteX9" fmla="*/ 500493 w 5382109"/>
                  <a:gd name="connsiteY9" fmla="*/ 4978138 h 5892538"/>
                  <a:gd name="connsiteX10" fmla="*/ 1755135 w 5382109"/>
                  <a:gd name="connsiteY10" fmla="*/ 5041105 h 5892538"/>
                  <a:gd name="connsiteX11" fmla="*/ 1946521 w 5382109"/>
                  <a:gd name="connsiteY11" fmla="*/ 5892538 h 5892538"/>
                  <a:gd name="connsiteX12" fmla="*/ 4785414 w 5382109"/>
                  <a:gd name="connsiteY12" fmla="*/ 5860641 h 5892538"/>
                  <a:gd name="connsiteX13" fmla="*/ 4891740 w 5382109"/>
                  <a:gd name="connsiteY13" fmla="*/ 3521478 h 5892538"/>
                  <a:gd name="connsiteX14" fmla="*/ 3031042 w 5382109"/>
                  <a:gd name="connsiteY14" fmla="*/ 2101 h 5892538"/>
                  <a:gd name="connsiteX0" fmla="*/ 3031042 w 5382109"/>
                  <a:gd name="connsiteY0" fmla="*/ 941 h 5891378"/>
                  <a:gd name="connsiteX1" fmla="*/ 886280 w 5382109"/>
                  <a:gd name="connsiteY1" fmla="*/ 1071908 h 5891378"/>
                  <a:gd name="connsiteX2" fmla="*/ 577563 w 5382109"/>
                  <a:gd name="connsiteY2" fmla="*/ 2303100 h 5891378"/>
                  <a:gd name="connsiteX3" fmla="*/ 763 w 5382109"/>
                  <a:gd name="connsiteY3" fmla="*/ 3052485 h 5891378"/>
                  <a:gd name="connsiteX4" fmla="*/ 511126 w 5382109"/>
                  <a:gd name="connsiteY4" fmla="*/ 3328932 h 5891378"/>
                  <a:gd name="connsiteX5" fmla="*/ 340038 w 5382109"/>
                  <a:gd name="connsiteY5" fmla="*/ 3735731 h 5891378"/>
                  <a:gd name="connsiteX6" fmla="*/ 531424 w 5382109"/>
                  <a:gd name="connsiteY6" fmla="*/ 3871192 h 5891378"/>
                  <a:gd name="connsiteX7" fmla="*/ 372902 w 5382109"/>
                  <a:gd name="connsiteY7" fmla="*/ 4062578 h 5891378"/>
                  <a:gd name="connsiteX8" fmla="*/ 564288 w 5382109"/>
                  <a:gd name="connsiteY8" fmla="*/ 4317760 h 5891378"/>
                  <a:gd name="connsiteX9" fmla="*/ 500493 w 5382109"/>
                  <a:gd name="connsiteY9" fmla="*/ 4976978 h 5891378"/>
                  <a:gd name="connsiteX10" fmla="*/ 1755135 w 5382109"/>
                  <a:gd name="connsiteY10" fmla="*/ 5039945 h 5891378"/>
                  <a:gd name="connsiteX11" fmla="*/ 1946521 w 5382109"/>
                  <a:gd name="connsiteY11" fmla="*/ 5891378 h 5891378"/>
                  <a:gd name="connsiteX12" fmla="*/ 4785414 w 5382109"/>
                  <a:gd name="connsiteY12" fmla="*/ 5859481 h 5891378"/>
                  <a:gd name="connsiteX13" fmla="*/ 4891740 w 5382109"/>
                  <a:gd name="connsiteY13" fmla="*/ 3520318 h 5891378"/>
                  <a:gd name="connsiteX14" fmla="*/ 3031042 w 5382109"/>
                  <a:gd name="connsiteY14" fmla="*/ 941 h 5891378"/>
                  <a:gd name="connsiteX0" fmla="*/ 3031042 w 5382109"/>
                  <a:gd name="connsiteY0" fmla="*/ 753 h 5891190"/>
                  <a:gd name="connsiteX1" fmla="*/ 886280 w 5382109"/>
                  <a:gd name="connsiteY1" fmla="*/ 1071720 h 5891190"/>
                  <a:gd name="connsiteX2" fmla="*/ 577563 w 5382109"/>
                  <a:gd name="connsiteY2" fmla="*/ 2302912 h 5891190"/>
                  <a:gd name="connsiteX3" fmla="*/ 763 w 5382109"/>
                  <a:gd name="connsiteY3" fmla="*/ 3052297 h 5891190"/>
                  <a:gd name="connsiteX4" fmla="*/ 511126 w 5382109"/>
                  <a:gd name="connsiteY4" fmla="*/ 3328744 h 5891190"/>
                  <a:gd name="connsiteX5" fmla="*/ 340038 w 5382109"/>
                  <a:gd name="connsiteY5" fmla="*/ 3735543 h 5891190"/>
                  <a:gd name="connsiteX6" fmla="*/ 531424 w 5382109"/>
                  <a:gd name="connsiteY6" fmla="*/ 3871004 h 5891190"/>
                  <a:gd name="connsiteX7" fmla="*/ 372902 w 5382109"/>
                  <a:gd name="connsiteY7" fmla="*/ 4062390 h 5891190"/>
                  <a:gd name="connsiteX8" fmla="*/ 564288 w 5382109"/>
                  <a:gd name="connsiteY8" fmla="*/ 4317572 h 5891190"/>
                  <a:gd name="connsiteX9" fmla="*/ 500493 w 5382109"/>
                  <a:gd name="connsiteY9" fmla="*/ 4976790 h 5891190"/>
                  <a:gd name="connsiteX10" fmla="*/ 1755135 w 5382109"/>
                  <a:gd name="connsiteY10" fmla="*/ 5039757 h 5891190"/>
                  <a:gd name="connsiteX11" fmla="*/ 1946521 w 5382109"/>
                  <a:gd name="connsiteY11" fmla="*/ 5891190 h 5891190"/>
                  <a:gd name="connsiteX12" fmla="*/ 4785414 w 5382109"/>
                  <a:gd name="connsiteY12" fmla="*/ 5859293 h 5891190"/>
                  <a:gd name="connsiteX13" fmla="*/ 4891740 w 5382109"/>
                  <a:gd name="connsiteY13" fmla="*/ 3520130 h 5891190"/>
                  <a:gd name="connsiteX14" fmla="*/ 3031042 w 5382109"/>
                  <a:gd name="connsiteY14" fmla="*/ 753 h 5891190"/>
                  <a:gd name="connsiteX0" fmla="*/ 3031042 w 5382109"/>
                  <a:gd name="connsiteY0" fmla="*/ 753 h 5891190"/>
                  <a:gd name="connsiteX1" fmla="*/ 886280 w 5382109"/>
                  <a:gd name="connsiteY1" fmla="*/ 1071720 h 5891190"/>
                  <a:gd name="connsiteX2" fmla="*/ 577563 w 5382109"/>
                  <a:gd name="connsiteY2" fmla="*/ 2302912 h 5891190"/>
                  <a:gd name="connsiteX3" fmla="*/ 763 w 5382109"/>
                  <a:gd name="connsiteY3" fmla="*/ 3052297 h 5891190"/>
                  <a:gd name="connsiteX4" fmla="*/ 511126 w 5382109"/>
                  <a:gd name="connsiteY4" fmla="*/ 3328744 h 5891190"/>
                  <a:gd name="connsiteX5" fmla="*/ 340038 w 5382109"/>
                  <a:gd name="connsiteY5" fmla="*/ 3735543 h 5891190"/>
                  <a:gd name="connsiteX6" fmla="*/ 531424 w 5382109"/>
                  <a:gd name="connsiteY6" fmla="*/ 3871004 h 5891190"/>
                  <a:gd name="connsiteX7" fmla="*/ 372902 w 5382109"/>
                  <a:gd name="connsiteY7" fmla="*/ 4062390 h 5891190"/>
                  <a:gd name="connsiteX8" fmla="*/ 564288 w 5382109"/>
                  <a:gd name="connsiteY8" fmla="*/ 4317572 h 5891190"/>
                  <a:gd name="connsiteX9" fmla="*/ 500493 w 5382109"/>
                  <a:gd name="connsiteY9" fmla="*/ 4976790 h 5891190"/>
                  <a:gd name="connsiteX10" fmla="*/ 1755135 w 5382109"/>
                  <a:gd name="connsiteY10" fmla="*/ 5039757 h 5891190"/>
                  <a:gd name="connsiteX11" fmla="*/ 1946521 w 5382109"/>
                  <a:gd name="connsiteY11" fmla="*/ 5891190 h 5891190"/>
                  <a:gd name="connsiteX12" fmla="*/ 4785414 w 5382109"/>
                  <a:gd name="connsiteY12" fmla="*/ 5859293 h 5891190"/>
                  <a:gd name="connsiteX13" fmla="*/ 4891740 w 5382109"/>
                  <a:gd name="connsiteY13" fmla="*/ 3520130 h 5891190"/>
                  <a:gd name="connsiteX14" fmla="*/ 3031042 w 5382109"/>
                  <a:gd name="connsiteY14" fmla="*/ 753 h 5891190"/>
                  <a:gd name="connsiteX0" fmla="*/ 3031042 w 5382109"/>
                  <a:gd name="connsiteY0" fmla="*/ 792 h 5891229"/>
                  <a:gd name="connsiteX1" fmla="*/ 777098 w 5382109"/>
                  <a:gd name="connsiteY1" fmla="*/ 1044464 h 5891229"/>
                  <a:gd name="connsiteX2" fmla="*/ 577563 w 5382109"/>
                  <a:gd name="connsiteY2" fmla="*/ 2302951 h 5891229"/>
                  <a:gd name="connsiteX3" fmla="*/ 763 w 5382109"/>
                  <a:gd name="connsiteY3" fmla="*/ 3052336 h 5891229"/>
                  <a:gd name="connsiteX4" fmla="*/ 511126 w 5382109"/>
                  <a:gd name="connsiteY4" fmla="*/ 3328783 h 5891229"/>
                  <a:gd name="connsiteX5" fmla="*/ 340038 w 5382109"/>
                  <a:gd name="connsiteY5" fmla="*/ 3735582 h 5891229"/>
                  <a:gd name="connsiteX6" fmla="*/ 531424 w 5382109"/>
                  <a:gd name="connsiteY6" fmla="*/ 3871043 h 5891229"/>
                  <a:gd name="connsiteX7" fmla="*/ 372902 w 5382109"/>
                  <a:gd name="connsiteY7" fmla="*/ 4062429 h 5891229"/>
                  <a:gd name="connsiteX8" fmla="*/ 564288 w 5382109"/>
                  <a:gd name="connsiteY8" fmla="*/ 4317611 h 5891229"/>
                  <a:gd name="connsiteX9" fmla="*/ 500493 w 5382109"/>
                  <a:gd name="connsiteY9" fmla="*/ 4976829 h 5891229"/>
                  <a:gd name="connsiteX10" fmla="*/ 1755135 w 5382109"/>
                  <a:gd name="connsiteY10" fmla="*/ 5039796 h 5891229"/>
                  <a:gd name="connsiteX11" fmla="*/ 1946521 w 5382109"/>
                  <a:gd name="connsiteY11" fmla="*/ 5891229 h 5891229"/>
                  <a:gd name="connsiteX12" fmla="*/ 4785414 w 5382109"/>
                  <a:gd name="connsiteY12" fmla="*/ 5859332 h 5891229"/>
                  <a:gd name="connsiteX13" fmla="*/ 4891740 w 5382109"/>
                  <a:gd name="connsiteY13" fmla="*/ 3520169 h 5891229"/>
                  <a:gd name="connsiteX14" fmla="*/ 3031042 w 5382109"/>
                  <a:gd name="connsiteY14" fmla="*/ 792 h 5891229"/>
                  <a:gd name="connsiteX0" fmla="*/ 3031042 w 5382109"/>
                  <a:gd name="connsiteY0" fmla="*/ 792 h 5891229"/>
                  <a:gd name="connsiteX1" fmla="*/ 777098 w 5382109"/>
                  <a:gd name="connsiteY1" fmla="*/ 1044464 h 5891229"/>
                  <a:gd name="connsiteX2" fmla="*/ 577563 w 5382109"/>
                  <a:gd name="connsiteY2" fmla="*/ 2302951 h 5891229"/>
                  <a:gd name="connsiteX3" fmla="*/ 763 w 5382109"/>
                  <a:gd name="connsiteY3" fmla="*/ 3052336 h 5891229"/>
                  <a:gd name="connsiteX4" fmla="*/ 511126 w 5382109"/>
                  <a:gd name="connsiteY4" fmla="*/ 3328783 h 5891229"/>
                  <a:gd name="connsiteX5" fmla="*/ 340038 w 5382109"/>
                  <a:gd name="connsiteY5" fmla="*/ 3735582 h 5891229"/>
                  <a:gd name="connsiteX6" fmla="*/ 531424 w 5382109"/>
                  <a:gd name="connsiteY6" fmla="*/ 3871043 h 5891229"/>
                  <a:gd name="connsiteX7" fmla="*/ 372902 w 5382109"/>
                  <a:gd name="connsiteY7" fmla="*/ 4062429 h 5891229"/>
                  <a:gd name="connsiteX8" fmla="*/ 564288 w 5382109"/>
                  <a:gd name="connsiteY8" fmla="*/ 4317611 h 5891229"/>
                  <a:gd name="connsiteX9" fmla="*/ 500493 w 5382109"/>
                  <a:gd name="connsiteY9" fmla="*/ 4976829 h 5891229"/>
                  <a:gd name="connsiteX10" fmla="*/ 1755135 w 5382109"/>
                  <a:gd name="connsiteY10" fmla="*/ 5039796 h 5891229"/>
                  <a:gd name="connsiteX11" fmla="*/ 1946521 w 5382109"/>
                  <a:gd name="connsiteY11" fmla="*/ 5891229 h 5891229"/>
                  <a:gd name="connsiteX12" fmla="*/ 4785414 w 5382109"/>
                  <a:gd name="connsiteY12" fmla="*/ 5859332 h 5891229"/>
                  <a:gd name="connsiteX13" fmla="*/ 4891740 w 5382109"/>
                  <a:gd name="connsiteY13" fmla="*/ 3520169 h 5891229"/>
                  <a:gd name="connsiteX14" fmla="*/ 3031042 w 5382109"/>
                  <a:gd name="connsiteY14" fmla="*/ 792 h 5891229"/>
                  <a:gd name="connsiteX0" fmla="*/ 3031042 w 5382109"/>
                  <a:gd name="connsiteY0" fmla="*/ 792 h 5891229"/>
                  <a:gd name="connsiteX1" fmla="*/ 777098 w 5382109"/>
                  <a:gd name="connsiteY1" fmla="*/ 1044464 h 5891229"/>
                  <a:gd name="connsiteX2" fmla="*/ 577563 w 5382109"/>
                  <a:gd name="connsiteY2" fmla="*/ 2302951 h 5891229"/>
                  <a:gd name="connsiteX3" fmla="*/ 763 w 5382109"/>
                  <a:gd name="connsiteY3" fmla="*/ 3052336 h 5891229"/>
                  <a:gd name="connsiteX4" fmla="*/ 511126 w 5382109"/>
                  <a:gd name="connsiteY4" fmla="*/ 3328783 h 5891229"/>
                  <a:gd name="connsiteX5" fmla="*/ 340038 w 5382109"/>
                  <a:gd name="connsiteY5" fmla="*/ 3735582 h 5891229"/>
                  <a:gd name="connsiteX6" fmla="*/ 531424 w 5382109"/>
                  <a:gd name="connsiteY6" fmla="*/ 3871043 h 5891229"/>
                  <a:gd name="connsiteX7" fmla="*/ 372902 w 5382109"/>
                  <a:gd name="connsiteY7" fmla="*/ 4062429 h 5891229"/>
                  <a:gd name="connsiteX8" fmla="*/ 564288 w 5382109"/>
                  <a:gd name="connsiteY8" fmla="*/ 4317611 h 5891229"/>
                  <a:gd name="connsiteX9" fmla="*/ 500493 w 5382109"/>
                  <a:gd name="connsiteY9" fmla="*/ 4976829 h 5891229"/>
                  <a:gd name="connsiteX10" fmla="*/ 1755135 w 5382109"/>
                  <a:gd name="connsiteY10" fmla="*/ 5039796 h 5891229"/>
                  <a:gd name="connsiteX11" fmla="*/ 1946521 w 5382109"/>
                  <a:gd name="connsiteY11" fmla="*/ 5891229 h 5891229"/>
                  <a:gd name="connsiteX12" fmla="*/ 4785414 w 5382109"/>
                  <a:gd name="connsiteY12" fmla="*/ 5859332 h 5891229"/>
                  <a:gd name="connsiteX13" fmla="*/ 4891740 w 5382109"/>
                  <a:gd name="connsiteY13" fmla="*/ 3520169 h 5891229"/>
                  <a:gd name="connsiteX14" fmla="*/ 3031042 w 5382109"/>
                  <a:gd name="connsiteY14" fmla="*/ 792 h 5891229"/>
                  <a:gd name="connsiteX0" fmla="*/ 3031042 w 5382109"/>
                  <a:gd name="connsiteY0" fmla="*/ 627 h 5891064"/>
                  <a:gd name="connsiteX1" fmla="*/ 777098 w 5382109"/>
                  <a:gd name="connsiteY1" fmla="*/ 1180776 h 5891064"/>
                  <a:gd name="connsiteX2" fmla="*/ 577563 w 5382109"/>
                  <a:gd name="connsiteY2" fmla="*/ 2302786 h 5891064"/>
                  <a:gd name="connsiteX3" fmla="*/ 763 w 5382109"/>
                  <a:gd name="connsiteY3" fmla="*/ 3052171 h 5891064"/>
                  <a:gd name="connsiteX4" fmla="*/ 511126 w 5382109"/>
                  <a:gd name="connsiteY4" fmla="*/ 3328618 h 5891064"/>
                  <a:gd name="connsiteX5" fmla="*/ 340038 w 5382109"/>
                  <a:gd name="connsiteY5" fmla="*/ 3735417 h 5891064"/>
                  <a:gd name="connsiteX6" fmla="*/ 531424 w 5382109"/>
                  <a:gd name="connsiteY6" fmla="*/ 3870878 h 5891064"/>
                  <a:gd name="connsiteX7" fmla="*/ 372902 w 5382109"/>
                  <a:gd name="connsiteY7" fmla="*/ 4062264 h 5891064"/>
                  <a:gd name="connsiteX8" fmla="*/ 564288 w 5382109"/>
                  <a:gd name="connsiteY8" fmla="*/ 4317446 h 5891064"/>
                  <a:gd name="connsiteX9" fmla="*/ 500493 w 5382109"/>
                  <a:gd name="connsiteY9" fmla="*/ 4976664 h 5891064"/>
                  <a:gd name="connsiteX10" fmla="*/ 1755135 w 5382109"/>
                  <a:gd name="connsiteY10" fmla="*/ 5039631 h 5891064"/>
                  <a:gd name="connsiteX11" fmla="*/ 1946521 w 5382109"/>
                  <a:gd name="connsiteY11" fmla="*/ 5891064 h 5891064"/>
                  <a:gd name="connsiteX12" fmla="*/ 4785414 w 5382109"/>
                  <a:gd name="connsiteY12" fmla="*/ 5859167 h 5891064"/>
                  <a:gd name="connsiteX13" fmla="*/ 4891740 w 5382109"/>
                  <a:gd name="connsiteY13" fmla="*/ 3520004 h 5891064"/>
                  <a:gd name="connsiteX14" fmla="*/ 3031042 w 5382109"/>
                  <a:gd name="connsiteY14" fmla="*/ 627 h 5891064"/>
                  <a:gd name="connsiteX0" fmla="*/ 3031042 w 5382109"/>
                  <a:gd name="connsiteY0" fmla="*/ 968 h 5891405"/>
                  <a:gd name="connsiteX1" fmla="*/ 777098 w 5382109"/>
                  <a:gd name="connsiteY1" fmla="*/ 1181117 h 5891405"/>
                  <a:gd name="connsiteX2" fmla="*/ 577563 w 5382109"/>
                  <a:gd name="connsiteY2" fmla="*/ 2303127 h 5891405"/>
                  <a:gd name="connsiteX3" fmla="*/ 763 w 5382109"/>
                  <a:gd name="connsiteY3" fmla="*/ 3052512 h 5891405"/>
                  <a:gd name="connsiteX4" fmla="*/ 511126 w 5382109"/>
                  <a:gd name="connsiteY4" fmla="*/ 3328959 h 5891405"/>
                  <a:gd name="connsiteX5" fmla="*/ 340038 w 5382109"/>
                  <a:gd name="connsiteY5" fmla="*/ 3735758 h 5891405"/>
                  <a:gd name="connsiteX6" fmla="*/ 531424 w 5382109"/>
                  <a:gd name="connsiteY6" fmla="*/ 3871219 h 5891405"/>
                  <a:gd name="connsiteX7" fmla="*/ 372902 w 5382109"/>
                  <a:gd name="connsiteY7" fmla="*/ 4062605 h 5891405"/>
                  <a:gd name="connsiteX8" fmla="*/ 564288 w 5382109"/>
                  <a:gd name="connsiteY8" fmla="*/ 4317787 h 5891405"/>
                  <a:gd name="connsiteX9" fmla="*/ 500493 w 5382109"/>
                  <a:gd name="connsiteY9" fmla="*/ 4977005 h 5891405"/>
                  <a:gd name="connsiteX10" fmla="*/ 1755135 w 5382109"/>
                  <a:gd name="connsiteY10" fmla="*/ 5039972 h 5891405"/>
                  <a:gd name="connsiteX11" fmla="*/ 1946521 w 5382109"/>
                  <a:gd name="connsiteY11" fmla="*/ 5891405 h 5891405"/>
                  <a:gd name="connsiteX12" fmla="*/ 4785414 w 5382109"/>
                  <a:gd name="connsiteY12" fmla="*/ 5859508 h 5891405"/>
                  <a:gd name="connsiteX13" fmla="*/ 4891740 w 5382109"/>
                  <a:gd name="connsiteY13" fmla="*/ 3520345 h 5891405"/>
                  <a:gd name="connsiteX14" fmla="*/ 3031042 w 5382109"/>
                  <a:gd name="connsiteY14" fmla="*/ 968 h 5891405"/>
                  <a:gd name="connsiteX0" fmla="*/ 3031042 w 5382109"/>
                  <a:gd name="connsiteY0" fmla="*/ 968 h 5891405"/>
                  <a:gd name="connsiteX1" fmla="*/ 777098 w 5382109"/>
                  <a:gd name="connsiteY1" fmla="*/ 1181117 h 5891405"/>
                  <a:gd name="connsiteX2" fmla="*/ 577563 w 5382109"/>
                  <a:gd name="connsiteY2" fmla="*/ 2303127 h 5891405"/>
                  <a:gd name="connsiteX3" fmla="*/ 763 w 5382109"/>
                  <a:gd name="connsiteY3" fmla="*/ 3052512 h 5891405"/>
                  <a:gd name="connsiteX4" fmla="*/ 511126 w 5382109"/>
                  <a:gd name="connsiteY4" fmla="*/ 3328959 h 5891405"/>
                  <a:gd name="connsiteX5" fmla="*/ 340038 w 5382109"/>
                  <a:gd name="connsiteY5" fmla="*/ 3735758 h 5891405"/>
                  <a:gd name="connsiteX6" fmla="*/ 531424 w 5382109"/>
                  <a:gd name="connsiteY6" fmla="*/ 3871219 h 5891405"/>
                  <a:gd name="connsiteX7" fmla="*/ 372902 w 5382109"/>
                  <a:gd name="connsiteY7" fmla="*/ 4062605 h 5891405"/>
                  <a:gd name="connsiteX8" fmla="*/ 564288 w 5382109"/>
                  <a:gd name="connsiteY8" fmla="*/ 4317787 h 5891405"/>
                  <a:gd name="connsiteX9" fmla="*/ 500493 w 5382109"/>
                  <a:gd name="connsiteY9" fmla="*/ 4977005 h 5891405"/>
                  <a:gd name="connsiteX10" fmla="*/ 1755135 w 5382109"/>
                  <a:gd name="connsiteY10" fmla="*/ 5039972 h 5891405"/>
                  <a:gd name="connsiteX11" fmla="*/ 1946521 w 5382109"/>
                  <a:gd name="connsiteY11" fmla="*/ 5891405 h 5891405"/>
                  <a:gd name="connsiteX12" fmla="*/ 4785414 w 5382109"/>
                  <a:gd name="connsiteY12" fmla="*/ 5859508 h 5891405"/>
                  <a:gd name="connsiteX13" fmla="*/ 4891740 w 5382109"/>
                  <a:gd name="connsiteY13" fmla="*/ 3520345 h 5891405"/>
                  <a:gd name="connsiteX14" fmla="*/ 3031042 w 5382109"/>
                  <a:gd name="connsiteY14" fmla="*/ 968 h 5891405"/>
                  <a:gd name="connsiteX0" fmla="*/ 3031204 w 5382271"/>
                  <a:gd name="connsiteY0" fmla="*/ 968 h 5891405"/>
                  <a:gd name="connsiteX1" fmla="*/ 777260 w 5382271"/>
                  <a:gd name="connsiteY1" fmla="*/ 1181117 h 5891405"/>
                  <a:gd name="connsiteX2" fmla="*/ 523134 w 5382271"/>
                  <a:gd name="connsiteY2" fmla="*/ 2303127 h 5891405"/>
                  <a:gd name="connsiteX3" fmla="*/ 925 w 5382271"/>
                  <a:gd name="connsiteY3" fmla="*/ 3052512 h 5891405"/>
                  <a:gd name="connsiteX4" fmla="*/ 511288 w 5382271"/>
                  <a:gd name="connsiteY4" fmla="*/ 3328959 h 5891405"/>
                  <a:gd name="connsiteX5" fmla="*/ 340200 w 5382271"/>
                  <a:gd name="connsiteY5" fmla="*/ 3735758 h 5891405"/>
                  <a:gd name="connsiteX6" fmla="*/ 531586 w 5382271"/>
                  <a:gd name="connsiteY6" fmla="*/ 3871219 h 5891405"/>
                  <a:gd name="connsiteX7" fmla="*/ 373064 w 5382271"/>
                  <a:gd name="connsiteY7" fmla="*/ 4062605 h 5891405"/>
                  <a:gd name="connsiteX8" fmla="*/ 564450 w 5382271"/>
                  <a:gd name="connsiteY8" fmla="*/ 4317787 h 5891405"/>
                  <a:gd name="connsiteX9" fmla="*/ 500655 w 5382271"/>
                  <a:gd name="connsiteY9" fmla="*/ 4977005 h 5891405"/>
                  <a:gd name="connsiteX10" fmla="*/ 1755297 w 5382271"/>
                  <a:gd name="connsiteY10" fmla="*/ 5039972 h 5891405"/>
                  <a:gd name="connsiteX11" fmla="*/ 1946683 w 5382271"/>
                  <a:gd name="connsiteY11" fmla="*/ 5891405 h 5891405"/>
                  <a:gd name="connsiteX12" fmla="*/ 4785576 w 5382271"/>
                  <a:gd name="connsiteY12" fmla="*/ 5859508 h 5891405"/>
                  <a:gd name="connsiteX13" fmla="*/ 4891902 w 5382271"/>
                  <a:gd name="connsiteY13" fmla="*/ 3520345 h 5891405"/>
                  <a:gd name="connsiteX14" fmla="*/ 3031204 w 5382271"/>
                  <a:gd name="connsiteY14" fmla="*/ 968 h 5891405"/>
                  <a:gd name="connsiteX0" fmla="*/ 3031204 w 5382271"/>
                  <a:gd name="connsiteY0" fmla="*/ 968 h 5891405"/>
                  <a:gd name="connsiteX1" fmla="*/ 777260 w 5382271"/>
                  <a:gd name="connsiteY1" fmla="*/ 1181117 h 5891405"/>
                  <a:gd name="connsiteX2" fmla="*/ 523134 w 5382271"/>
                  <a:gd name="connsiteY2" fmla="*/ 2303127 h 5891405"/>
                  <a:gd name="connsiteX3" fmla="*/ 925 w 5382271"/>
                  <a:gd name="connsiteY3" fmla="*/ 3052512 h 5891405"/>
                  <a:gd name="connsiteX4" fmla="*/ 511288 w 5382271"/>
                  <a:gd name="connsiteY4" fmla="*/ 3328959 h 5891405"/>
                  <a:gd name="connsiteX5" fmla="*/ 340200 w 5382271"/>
                  <a:gd name="connsiteY5" fmla="*/ 3735758 h 5891405"/>
                  <a:gd name="connsiteX6" fmla="*/ 531586 w 5382271"/>
                  <a:gd name="connsiteY6" fmla="*/ 3871219 h 5891405"/>
                  <a:gd name="connsiteX7" fmla="*/ 373064 w 5382271"/>
                  <a:gd name="connsiteY7" fmla="*/ 4062605 h 5891405"/>
                  <a:gd name="connsiteX8" fmla="*/ 564450 w 5382271"/>
                  <a:gd name="connsiteY8" fmla="*/ 4317787 h 5891405"/>
                  <a:gd name="connsiteX9" fmla="*/ 500655 w 5382271"/>
                  <a:gd name="connsiteY9" fmla="*/ 4977005 h 5891405"/>
                  <a:gd name="connsiteX10" fmla="*/ 1755297 w 5382271"/>
                  <a:gd name="connsiteY10" fmla="*/ 5039972 h 5891405"/>
                  <a:gd name="connsiteX11" fmla="*/ 1946683 w 5382271"/>
                  <a:gd name="connsiteY11" fmla="*/ 5891405 h 5891405"/>
                  <a:gd name="connsiteX12" fmla="*/ 4785576 w 5382271"/>
                  <a:gd name="connsiteY12" fmla="*/ 5859508 h 5891405"/>
                  <a:gd name="connsiteX13" fmla="*/ 4891902 w 5382271"/>
                  <a:gd name="connsiteY13" fmla="*/ 3520345 h 5891405"/>
                  <a:gd name="connsiteX14" fmla="*/ 3031204 w 5382271"/>
                  <a:gd name="connsiteY14" fmla="*/ 968 h 5891405"/>
                  <a:gd name="connsiteX0" fmla="*/ 3031204 w 5382271"/>
                  <a:gd name="connsiteY0" fmla="*/ 968 h 5891405"/>
                  <a:gd name="connsiteX1" fmla="*/ 777260 w 5382271"/>
                  <a:gd name="connsiteY1" fmla="*/ 1181117 h 5891405"/>
                  <a:gd name="connsiteX2" fmla="*/ 523134 w 5382271"/>
                  <a:gd name="connsiteY2" fmla="*/ 2303127 h 5891405"/>
                  <a:gd name="connsiteX3" fmla="*/ 925 w 5382271"/>
                  <a:gd name="connsiteY3" fmla="*/ 3052512 h 5891405"/>
                  <a:gd name="connsiteX4" fmla="*/ 511288 w 5382271"/>
                  <a:gd name="connsiteY4" fmla="*/ 3328959 h 5891405"/>
                  <a:gd name="connsiteX5" fmla="*/ 340200 w 5382271"/>
                  <a:gd name="connsiteY5" fmla="*/ 3735758 h 5891405"/>
                  <a:gd name="connsiteX6" fmla="*/ 531586 w 5382271"/>
                  <a:gd name="connsiteY6" fmla="*/ 3871219 h 5891405"/>
                  <a:gd name="connsiteX7" fmla="*/ 373064 w 5382271"/>
                  <a:gd name="connsiteY7" fmla="*/ 4062605 h 5891405"/>
                  <a:gd name="connsiteX8" fmla="*/ 564450 w 5382271"/>
                  <a:gd name="connsiteY8" fmla="*/ 4317787 h 5891405"/>
                  <a:gd name="connsiteX9" fmla="*/ 500655 w 5382271"/>
                  <a:gd name="connsiteY9" fmla="*/ 4977005 h 5891405"/>
                  <a:gd name="connsiteX10" fmla="*/ 1755297 w 5382271"/>
                  <a:gd name="connsiteY10" fmla="*/ 5039972 h 5891405"/>
                  <a:gd name="connsiteX11" fmla="*/ 1946683 w 5382271"/>
                  <a:gd name="connsiteY11" fmla="*/ 5891405 h 5891405"/>
                  <a:gd name="connsiteX12" fmla="*/ 4785576 w 5382271"/>
                  <a:gd name="connsiteY12" fmla="*/ 5859508 h 5891405"/>
                  <a:gd name="connsiteX13" fmla="*/ 4891902 w 5382271"/>
                  <a:gd name="connsiteY13" fmla="*/ 3520345 h 5891405"/>
                  <a:gd name="connsiteX14" fmla="*/ 3031204 w 5382271"/>
                  <a:gd name="connsiteY14" fmla="*/ 968 h 5891405"/>
                  <a:gd name="connsiteX0" fmla="*/ 3038119 w 5389186"/>
                  <a:gd name="connsiteY0" fmla="*/ 968 h 5891405"/>
                  <a:gd name="connsiteX1" fmla="*/ 784175 w 5389186"/>
                  <a:gd name="connsiteY1" fmla="*/ 1181117 h 5891405"/>
                  <a:gd name="connsiteX2" fmla="*/ 530049 w 5389186"/>
                  <a:gd name="connsiteY2" fmla="*/ 2303127 h 5891405"/>
                  <a:gd name="connsiteX3" fmla="*/ 7840 w 5389186"/>
                  <a:gd name="connsiteY3" fmla="*/ 3052512 h 5891405"/>
                  <a:gd name="connsiteX4" fmla="*/ 518203 w 5389186"/>
                  <a:gd name="connsiteY4" fmla="*/ 3328959 h 5891405"/>
                  <a:gd name="connsiteX5" fmla="*/ 347115 w 5389186"/>
                  <a:gd name="connsiteY5" fmla="*/ 3735758 h 5891405"/>
                  <a:gd name="connsiteX6" fmla="*/ 538501 w 5389186"/>
                  <a:gd name="connsiteY6" fmla="*/ 3871219 h 5891405"/>
                  <a:gd name="connsiteX7" fmla="*/ 379979 w 5389186"/>
                  <a:gd name="connsiteY7" fmla="*/ 4062605 h 5891405"/>
                  <a:gd name="connsiteX8" fmla="*/ 571365 w 5389186"/>
                  <a:gd name="connsiteY8" fmla="*/ 4317787 h 5891405"/>
                  <a:gd name="connsiteX9" fmla="*/ 507570 w 5389186"/>
                  <a:gd name="connsiteY9" fmla="*/ 4977005 h 5891405"/>
                  <a:gd name="connsiteX10" fmla="*/ 1762212 w 5389186"/>
                  <a:gd name="connsiteY10" fmla="*/ 5039972 h 5891405"/>
                  <a:gd name="connsiteX11" fmla="*/ 1953598 w 5389186"/>
                  <a:gd name="connsiteY11" fmla="*/ 5891405 h 5891405"/>
                  <a:gd name="connsiteX12" fmla="*/ 4792491 w 5389186"/>
                  <a:gd name="connsiteY12" fmla="*/ 5859508 h 5891405"/>
                  <a:gd name="connsiteX13" fmla="*/ 4898817 w 5389186"/>
                  <a:gd name="connsiteY13" fmla="*/ 3520345 h 5891405"/>
                  <a:gd name="connsiteX14" fmla="*/ 3038119 w 5389186"/>
                  <a:gd name="connsiteY14" fmla="*/ 968 h 5891405"/>
                  <a:gd name="connsiteX0" fmla="*/ 3037057 w 5388124"/>
                  <a:gd name="connsiteY0" fmla="*/ 968 h 5891405"/>
                  <a:gd name="connsiteX1" fmla="*/ 783113 w 5388124"/>
                  <a:gd name="connsiteY1" fmla="*/ 1181117 h 5891405"/>
                  <a:gd name="connsiteX2" fmla="*/ 528987 w 5388124"/>
                  <a:gd name="connsiteY2" fmla="*/ 2303127 h 5891405"/>
                  <a:gd name="connsiteX3" fmla="*/ 6778 w 5388124"/>
                  <a:gd name="connsiteY3" fmla="*/ 3052512 h 5891405"/>
                  <a:gd name="connsiteX4" fmla="*/ 517141 w 5388124"/>
                  <a:gd name="connsiteY4" fmla="*/ 3328959 h 5891405"/>
                  <a:gd name="connsiteX5" fmla="*/ 346053 w 5388124"/>
                  <a:gd name="connsiteY5" fmla="*/ 3735758 h 5891405"/>
                  <a:gd name="connsiteX6" fmla="*/ 537439 w 5388124"/>
                  <a:gd name="connsiteY6" fmla="*/ 3871219 h 5891405"/>
                  <a:gd name="connsiteX7" fmla="*/ 378917 w 5388124"/>
                  <a:gd name="connsiteY7" fmla="*/ 4062605 h 5891405"/>
                  <a:gd name="connsiteX8" fmla="*/ 570303 w 5388124"/>
                  <a:gd name="connsiteY8" fmla="*/ 4317787 h 5891405"/>
                  <a:gd name="connsiteX9" fmla="*/ 506508 w 5388124"/>
                  <a:gd name="connsiteY9" fmla="*/ 4977005 h 5891405"/>
                  <a:gd name="connsiteX10" fmla="*/ 1761150 w 5388124"/>
                  <a:gd name="connsiteY10" fmla="*/ 5039972 h 5891405"/>
                  <a:gd name="connsiteX11" fmla="*/ 1952536 w 5388124"/>
                  <a:gd name="connsiteY11" fmla="*/ 5891405 h 5891405"/>
                  <a:gd name="connsiteX12" fmla="*/ 4791429 w 5388124"/>
                  <a:gd name="connsiteY12" fmla="*/ 5859508 h 5891405"/>
                  <a:gd name="connsiteX13" fmla="*/ 4897755 w 5388124"/>
                  <a:gd name="connsiteY13" fmla="*/ 3520345 h 5891405"/>
                  <a:gd name="connsiteX14" fmla="*/ 3037057 w 5388124"/>
                  <a:gd name="connsiteY14" fmla="*/ 968 h 5891405"/>
                  <a:gd name="connsiteX0" fmla="*/ 3034541 w 5385608"/>
                  <a:gd name="connsiteY0" fmla="*/ 968 h 5891405"/>
                  <a:gd name="connsiteX1" fmla="*/ 780597 w 5385608"/>
                  <a:gd name="connsiteY1" fmla="*/ 1181117 h 5891405"/>
                  <a:gd name="connsiteX2" fmla="*/ 526471 w 5385608"/>
                  <a:gd name="connsiteY2" fmla="*/ 2303127 h 5891405"/>
                  <a:gd name="connsiteX3" fmla="*/ 4262 w 5385608"/>
                  <a:gd name="connsiteY3" fmla="*/ 3052512 h 5891405"/>
                  <a:gd name="connsiteX4" fmla="*/ 514625 w 5385608"/>
                  <a:gd name="connsiteY4" fmla="*/ 3328959 h 5891405"/>
                  <a:gd name="connsiteX5" fmla="*/ 343537 w 5385608"/>
                  <a:gd name="connsiteY5" fmla="*/ 3735758 h 5891405"/>
                  <a:gd name="connsiteX6" fmla="*/ 534923 w 5385608"/>
                  <a:gd name="connsiteY6" fmla="*/ 3871219 h 5891405"/>
                  <a:gd name="connsiteX7" fmla="*/ 376401 w 5385608"/>
                  <a:gd name="connsiteY7" fmla="*/ 4062605 h 5891405"/>
                  <a:gd name="connsiteX8" fmla="*/ 567787 w 5385608"/>
                  <a:gd name="connsiteY8" fmla="*/ 4317787 h 5891405"/>
                  <a:gd name="connsiteX9" fmla="*/ 503992 w 5385608"/>
                  <a:gd name="connsiteY9" fmla="*/ 4977005 h 5891405"/>
                  <a:gd name="connsiteX10" fmla="*/ 1758634 w 5385608"/>
                  <a:gd name="connsiteY10" fmla="*/ 5039972 h 5891405"/>
                  <a:gd name="connsiteX11" fmla="*/ 1950020 w 5385608"/>
                  <a:gd name="connsiteY11" fmla="*/ 5891405 h 5891405"/>
                  <a:gd name="connsiteX12" fmla="*/ 4788913 w 5385608"/>
                  <a:gd name="connsiteY12" fmla="*/ 5859508 h 5891405"/>
                  <a:gd name="connsiteX13" fmla="*/ 4895239 w 5385608"/>
                  <a:gd name="connsiteY13" fmla="*/ 3520345 h 5891405"/>
                  <a:gd name="connsiteX14" fmla="*/ 3034541 w 5385608"/>
                  <a:gd name="connsiteY14" fmla="*/ 968 h 5891405"/>
                  <a:gd name="connsiteX0" fmla="*/ 3034541 w 5385608"/>
                  <a:gd name="connsiteY0" fmla="*/ 968 h 5891405"/>
                  <a:gd name="connsiteX1" fmla="*/ 780597 w 5385608"/>
                  <a:gd name="connsiteY1" fmla="*/ 1181117 h 5891405"/>
                  <a:gd name="connsiteX2" fmla="*/ 526471 w 5385608"/>
                  <a:gd name="connsiteY2" fmla="*/ 2303127 h 5891405"/>
                  <a:gd name="connsiteX3" fmla="*/ 4262 w 5385608"/>
                  <a:gd name="connsiteY3" fmla="*/ 3052512 h 5891405"/>
                  <a:gd name="connsiteX4" fmla="*/ 514625 w 5385608"/>
                  <a:gd name="connsiteY4" fmla="*/ 3328959 h 5891405"/>
                  <a:gd name="connsiteX5" fmla="*/ 343537 w 5385608"/>
                  <a:gd name="connsiteY5" fmla="*/ 3735758 h 5891405"/>
                  <a:gd name="connsiteX6" fmla="*/ 534923 w 5385608"/>
                  <a:gd name="connsiteY6" fmla="*/ 3871219 h 5891405"/>
                  <a:gd name="connsiteX7" fmla="*/ 376401 w 5385608"/>
                  <a:gd name="connsiteY7" fmla="*/ 4062605 h 5891405"/>
                  <a:gd name="connsiteX8" fmla="*/ 567787 w 5385608"/>
                  <a:gd name="connsiteY8" fmla="*/ 4317787 h 5891405"/>
                  <a:gd name="connsiteX9" fmla="*/ 503992 w 5385608"/>
                  <a:gd name="connsiteY9" fmla="*/ 4977005 h 5891405"/>
                  <a:gd name="connsiteX10" fmla="*/ 1758634 w 5385608"/>
                  <a:gd name="connsiteY10" fmla="*/ 5039972 h 5891405"/>
                  <a:gd name="connsiteX11" fmla="*/ 1950020 w 5385608"/>
                  <a:gd name="connsiteY11" fmla="*/ 5891405 h 5891405"/>
                  <a:gd name="connsiteX12" fmla="*/ 4788913 w 5385608"/>
                  <a:gd name="connsiteY12" fmla="*/ 5859508 h 5891405"/>
                  <a:gd name="connsiteX13" fmla="*/ 4895239 w 5385608"/>
                  <a:gd name="connsiteY13" fmla="*/ 3520345 h 5891405"/>
                  <a:gd name="connsiteX14" fmla="*/ 3034541 w 5385608"/>
                  <a:gd name="connsiteY14" fmla="*/ 968 h 5891405"/>
                  <a:gd name="connsiteX0" fmla="*/ 2980702 w 5331769"/>
                  <a:gd name="connsiteY0" fmla="*/ 968 h 5891405"/>
                  <a:gd name="connsiteX1" fmla="*/ 726758 w 5331769"/>
                  <a:gd name="connsiteY1" fmla="*/ 1181117 h 5891405"/>
                  <a:gd name="connsiteX2" fmla="*/ 472632 w 5331769"/>
                  <a:gd name="connsiteY2" fmla="*/ 2303127 h 5891405"/>
                  <a:gd name="connsiteX3" fmla="*/ 5014 w 5331769"/>
                  <a:gd name="connsiteY3" fmla="*/ 3079808 h 5891405"/>
                  <a:gd name="connsiteX4" fmla="*/ 460786 w 5331769"/>
                  <a:gd name="connsiteY4" fmla="*/ 3328959 h 5891405"/>
                  <a:gd name="connsiteX5" fmla="*/ 289698 w 5331769"/>
                  <a:gd name="connsiteY5" fmla="*/ 3735758 h 5891405"/>
                  <a:gd name="connsiteX6" fmla="*/ 481084 w 5331769"/>
                  <a:gd name="connsiteY6" fmla="*/ 3871219 h 5891405"/>
                  <a:gd name="connsiteX7" fmla="*/ 322562 w 5331769"/>
                  <a:gd name="connsiteY7" fmla="*/ 4062605 h 5891405"/>
                  <a:gd name="connsiteX8" fmla="*/ 513948 w 5331769"/>
                  <a:gd name="connsiteY8" fmla="*/ 4317787 h 5891405"/>
                  <a:gd name="connsiteX9" fmla="*/ 450153 w 5331769"/>
                  <a:gd name="connsiteY9" fmla="*/ 4977005 h 5891405"/>
                  <a:gd name="connsiteX10" fmla="*/ 1704795 w 5331769"/>
                  <a:gd name="connsiteY10" fmla="*/ 5039972 h 5891405"/>
                  <a:gd name="connsiteX11" fmla="*/ 1896181 w 5331769"/>
                  <a:gd name="connsiteY11" fmla="*/ 5891405 h 5891405"/>
                  <a:gd name="connsiteX12" fmla="*/ 4735074 w 5331769"/>
                  <a:gd name="connsiteY12" fmla="*/ 5859508 h 5891405"/>
                  <a:gd name="connsiteX13" fmla="*/ 4841400 w 5331769"/>
                  <a:gd name="connsiteY13" fmla="*/ 3520345 h 5891405"/>
                  <a:gd name="connsiteX14" fmla="*/ 2980702 w 5331769"/>
                  <a:gd name="connsiteY14" fmla="*/ 968 h 5891405"/>
                  <a:gd name="connsiteX0" fmla="*/ 2980491 w 5331558"/>
                  <a:gd name="connsiteY0" fmla="*/ 968 h 5891405"/>
                  <a:gd name="connsiteX1" fmla="*/ 726547 w 5331558"/>
                  <a:gd name="connsiteY1" fmla="*/ 1181117 h 5891405"/>
                  <a:gd name="connsiteX2" fmla="*/ 486068 w 5331558"/>
                  <a:gd name="connsiteY2" fmla="*/ 2371366 h 5891405"/>
                  <a:gd name="connsiteX3" fmla="*/ 4803 w 5331558"/>
                  <a:gd name="connsiteY3" fmla="*/ 3079808 h 5891405"/>
                  <a:gd name="connsiteX4" fmla="*/ 460575 w 5331558"/>
                  <a:gd name="connsiteY4" fmla="*/ 3328959 h 5891405"/>
                  <a:gd name="connsiteX5" fmla="*/ 289487 w 5331558"/>
                  <a:gd name="connsiteY5" fmla="*/ 3735758 h 5891405"/>
                  <a:gd name="connsiteX6" fmla="*/ 480873 w 5331558"/>
                  <a:gd name="connsiteY6" fmla="*/ 3871219 h 5891405"/>
                  <a:gd name="connsiteX7" fmla="*/ 322351 w 5331558"/>
                  <a:gd name="connsiteY7" fmla="*/ 4062605 h 5891405"/>
                  <a:gd name="connsiteX8" fmla="*/ 513737 w 5331558"/>
                  <a:gd name="connsiteY8" fmla="*/ 4317787 h 5891405"/>
                  <a:gd name="connsiteX9" fmla="*/ 449942 w 5331558"/>
                  <a:gd name="connsiteY9" fmla="*/ 4977005 h 5891405"/>
                  <a:gd name="connsiteX10" fmla="*/ 1704584 w 5331558"/>
                  <a:gd name="connsiteY10" fmla="*/ 5039972 h 5891405"/>
                  <a:gd name="connsiteX11" fmla="*/ 1895970 w 5331558"/>
                  <a:gd name="connsiteY11" fmla="*/ 5891405 h 5891405"/>
                  <a:gd name="connsiteX12" fmla="*/ 4734863 w 5331558"/>
                  <a:gd name="connsiteY12" fmla="*/ 5859508 h 5891405"/>
                  <a:gd name="connsiteX13" fmla="*/ 4841189 w 5331558"/>
                  <a:gd name="connsiteY13" fmla="*/ 3520345 h 5891405"/>
                  <a:gd name="connsiteX14" fmla="*/ 2980491 w 5331558"/>
                  <a:gd name="connsiteY14" fmla="*/ 968 h 58914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5331558" h="5891405">
                    <a:moveTo>
                      <a:pt x="2980491" y="968"/>
                    </a:moveTo>
                    <a:cubicBezTo>
                      <a:pt x="1784302" y="-22254"/>
                      <a:pt x="1040642" y="372305"/>
                      <a:pt x="726547" y="1181117"/>
                    </a:cubicBezTo>
                    <a:cubicBezTo>
                      <a:pt x="528785" y="1834793"/>
                      <a:pt x="744238" y="2066938"/>
                      <a:pt x="486068" y="2371366"/>
                    </a:cubicBezTo>
                    <a:cubicBezTo>
                      <a:pt x="239818" y="2677225"/>
                      <a:pt x="-40213" y="2911644"/>
                      <a:pt x="4803" y="3079808"/>
                    </a:cubicBezTo>
                    <a:cubicBezTo>
                      <a:pt x="109541" y="3181162"/>
                      <a:pt x="260766" y="3266498"/>
                      <a:pt x="460575" y="3328959"/>
                    </a:cubicBezTo>
                    <a:cubicBezTo>
                      <a:pt x="403546" y="3464559"/>
                      <a:pt x="198074" y="3641722"/>
                      <a:pt x="289487" y="3735758"/>
                    </a:cubicBezTo>
                    <a:lnTo>
                      <a:pt x="480873" y="3871219"/>
                    </a:lnTo>
                    <a:cubicBezTo>
                      <a:pt x="428032" y="3935014"/>
                      <a:pt x="303940" y="3939433"/>
                      <a:pt x="322351" y="4062605"/>
                    </a:cubicBezTo>
                    <a:cubicBezTo>
                      <a:pt x="362395" y="4195168"/>
                      <a:pt x="550882" y="4226788"/>
                      <a:pt x="513737" y="4317787"/>
                    </a:cubicBezTo>
                    <a:cubicBezTo>
                      <a:pt x="397470" y="4561276"/>
                      <a:pt x="358392" y="4876020"/>
                      <a:pt x="449942" y="4977005"/>
                    </a:cubicBezTo>
                    <a:cubicBezTo>
                      <a:pt x="636587" y="5158310"/>
                      <a:pt x="1197305" y="5208988"/>
                      <a:pt x="1704584" y="5039972"/>
                    </a:cubicBezTo>
                    <a:lnTo>
                      <a:pt x="1895970" y="5891405"/>
                    </a:lnTo>
                    <a:lnTo>
                      <a:pt x="4734863" y="5859508"/>
                    </a:lnTo>
                    <a:cubicBezTo>
                      <a:pt x="4366268" y="4516262"/>
                      <a:pt x="4422975" y="3927926"/>
                      <a:pt x="4841189" y="3520345"/>
                    </a:cubicBezTo>
                    <a:cubicBezTo>
                      <a:pt x="6117095" y="1964448"/>
                      <a:pt x="4692333" y="36409"/>
                      <a:pt x="2980491" y="96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dirty="0"/>
              </a:p>
            </p:txBody>
          </p:sp>
          <p:sp>
            <p:nvSpPr>
              <p:cNvPr id="11" name="Oval 37">
                <a:extLst>
                  <a:ext uri="{FF2B5EF4-FFF2-40B4-BE49-F238E27FC236}">
                    <a16:creationId xmlns:a16="http://schemas.microsoft.com/office/drawing/2014/main" id="{25B9D6B9-483C-246C-0823-88CCA2CCCAA9}"/>
                  </a:ext>
                </a:extLst>
              </p:cNvPr>
              <p:cNvSpPr/>
              <p:nvPr/>
            </p:nvSpPr>
            <p:spPr>
              <a:xfrm rot="18100542">
                <a:off x="5907880" y="-58596"/>
                <a:ext cx="1436045" cy="2141153"/>
              </a:xfrm>
              <a:custGeom>
                <a:avLst/>
                <a:gdLst/>
                <a:ahLst/>
                <a:cxnLst/>
                <a:rect l="l" t="t" r="r" b="b"/>
                <a:pathLst>
                  <a:path w="1170491" h="1745209">
                    <a:moveTo>
                      <a:pt x="429221" y="671495"/>
                    </a:moveTo>
                    <a:cubicBezTo>
                      <a:pt x="415869" y="670322"/>
                      <a:pt x="402356" y="670624"/>
                      <a:pt x="388917" y="672439"/>
                    </a:cubicBezTo>
                    <a:cubicBezTo>
                      <a:pt x="370997" y="674859"/>
                      <a:pt x="353207" y="679968"/>
                      <a:pt x="336101" y="687858"/>
                    </a:cubicBezTo>
                    <a:lnTo>
                      <a:pt x="344770" y="708640"/>
                    </a:lnTo>
                    <a:cubicBezTo>
                      <a:pt x="405276" y="680369"/>
                      <a:pt x="475531" y="691805"/>
                      <a:pt x="523918" y="737799"/>
                    </a:cubicBezTo>
                    <a:cubicBezTo>
                      <a:pt x="569388" y="781022"/>
                      <a:pt x="587723" y="847396"/>
                      <a:pt x="571504" y="910067"/>
                    </a:cubicBezTo>
                    <a:lnTo>
                      <a:pt x="593243" y="915886"/>
                    </a:lnTo>
                    <a:cubicBezTo>
                      <a:pt x="611678" y="844923"/>
                      <a:pt x="590662" y="769719"/>
                      <a:pt x="538740" y="720849"/>
                    </a:cubicBezTo>
                    <a:cubicBezTo>
                      <a:pt x="507886" y="691808"/>
                      <a:pt x="469277" y="675014"/>
                      <a:pt x="429221" y="671495"/>
                    </a:cubicBezTo>
                    <a:close/>
                    <a:moveTo>
                      <a:pt x="588421" y="580980"/>
                    </a:moveTo>
                    <a:cubicBezTo>
                      <a:pt x="534186" y="581239"/>
                      <a:pt x="482134" y="605639"/>
                      <a:pt x="446738" y="649695"/>
                    </a:cubicBezTo>
                    <a:lnTo>
                      <a:pt x="463760" y="664437"/>
                    </a:lnTo>
                    <a:cubicBezTo>
                      <a:pt x="505329" y="612166"/>
                      <a:pt x="573320" y="591099"/>
                      <a:pt x="637132" y="610714"/>
                    </a:cubicBezTo>
                    <a:cubicBezTo>
                      <a:pt x="697098" y="629147"/>
                      <a:pt x="743088" y="680397"/>
                      <a:pt x="756495" y="743730"/>
                    </a:cubicBezTo>
                    <a:lnTo>
                      <a:pt x="778549" y="739251"/>
                    </a:lnTo>
                    <a:cubicBezTo>
                      <a:pt x="763432" y="667508"/>
                      <a:pt x="711108" y="609548"/>
                      <a:pt x="642848" y="588934"/>
                    </a:cubicBezTo>
                    <a:cubicBezTo>
                      <a:pt x="624821" y="583490"/>
                      <a:pt x="606500" y="580894"/>
                      <a:pt x="588421" y="580980"/>
                    </a:cubicBezTo>
                    <a:close/>
                    <a:moveTo>
                      <a:pt x="533817" y="0"/>
                    </a:moveTo>
                    <a:cubicBezTo>
                      <a:pt x="617807" y="1"/>
                      <a:pt x="687626" y="60667"/>
                      <a:pt x="697680" y="141081"/>
                    </a:cubicBezTo>
                    <a:cubicBezTo>
                      <a:pt x="603869" y="182843"/>
                      <a:pt x="547102" y="268997"/>
                      <a:pt x="562024" y="352718"/>
                    </a:cubicBezTo>
                    <a:lnTo>
                      <a:pt x="584367" y="347971"/>
                    </a:lnTo>
                    <a:cubicBezTo>
                      <a:pt x="570422" y="267354"/>
                      <a:pt x="633895" y="183716"/>
                      <a:pt x="732836" y="150639"/>
                    </a:cubicBezTo>
                    <a:cubicBezTo>
                      <a:pt x="738208" y="147500"/>
                      <a:pt x="743991" y="147205"/>
                      <a:pt x="749842" y="147205"/>
                    </a:cubicBezTo>
                    <a:cubicBezTo>
                      <a:pt x="844103" y="147205"/>
                      <a:pt x="920515" y="223618"/>
                      <a:pt x="920515" y="317877"/>
                    </a:cubicBezTo>
                    <a:lnTo>
                      <a:pt x="910716" y="366417"/>
                    </a:lnTo>
                    <a:lnTo>
                      <a:pt x="920515" y="366418"/>
                    </a:lnTo>
                    <a:lnTo>
                      <a:pt x="920515" y="371433"/>
                    </a:lnTo>
                    <a:cubicBezTo>
                      <a:pt x="997755" y="379016"/>
                      <a:pt x="1056877" y="445155"/>
                      <a:pt x="1056877" y="525101"/>
                    </a:cubicBezTo>
                    <a:lnTo>
                      <a:pt x="1047351" y="572282"/>
                    </a:lnTo>
                    <a:cubicBezTo>
                      <a:pt x="1119671" y="602218"/>
                      <a:pt x="1170491" y="673500"/>
                      <a:pt x="1170491" y="756650"/>
                    </a:cubicBezTo>
                    <a:cubicBezTo>
                      <a:pt x="1170490" y="802863"/>
                      <a:pt x="1154794" y="845409"/>
                      <a:pt x="1127569" y="878235"/>
                    </a:cubicBezTo>
                    <a:cubicBezTo>
                      <a:pt x="1080615" y="934488"/>
                      <a:pt x="1014142" y="959925"/>
                      <a:pt x="954678" y="939840"/>
                    </a:cubicBezTo>
                    <a:lnTo>
                      <a:pt x="947373" y="961469"/>
                    </a:lnTo>
                    <a:cubicBezTo>
                      <a:pt x="1000817" y="979520"/>
                      <a:pt x="1058949" y="966083"/>
                      <a:pt x="1106746" y="928282"/>
                    </a:cubicBezTo>
                    <a:cubicBezTo>
                      <a:pt x="1128548" y="955588"/>
                      <a:pt x="1138907" y="990708"/>
                      <a:pt x="1138907" y="1028247"/>
                    </a:cubicBezTo>
                    <a:cubicBezTo>
                      <a:pt x="1138907" y="1124134"/>
                      <a:pt x="1071328" y="1204237"/>
                      <a:pt x="981133" y="1223220"/>
                    </a:cubicBezTo>
                    <a:cubicBezTo>
                      <a:pt x="889088" y="1236998"/>
                      <a:pt x="805358" y="1200898"/>
                      <a:pt x="777272" y="1134408"/>
                    </a:cubicBezTo>
                    <a:cubicBezTo>
                      <a:pt x="791057" y="1124903"/>
                      <a:pt x="802061" y="1111678"/>
                      <a:pt x="810210" y="1096167"/>
                    </a:cubicBezTo>
                    <a:cubicBezTo>
                      <a:pt x="831546" y="1055553"/>
                      <a:pt x="830022" y="1005443"/>
                      <a:pt x="806195" y="964175"/>
                    </a:cubicBezTo>
                    <a:lnTo>
                      <a:pt x="787267" y="975103"/>
                    </a:lnTo>
                    <a:cubicBezTo>
                      <a:pt x="807161" y="1009560"/>
                      <a:pt x="808703" y="1051275"/>
                      <a:pt x="791333" y="1085110"/>
                    </a:cubicBezTo>
                    <a:cubicBezTo>
                      <a:pt x="784855" y="1097727"/>
                      <a:pt x="776117" y="1108536"/>
                      <a:pt x="763385" y="1114320"/>
                    </a:cubicBezTo>
                    <a:lnTo>
                      <a:pt x="744063" y="1119497"/>
                    </a:lnTo>
                    <a:lnTo>
                      <a:pt x="747716" y="1128718"/>
                    </a:lnTo>
                    <a:cubicBezTo>
                      <a:pt x="731558" y="1137628"/>
                      <a:pt x="712804" y="1141697"/>
                      <a:pt x="693327" y="1140344"/>
                    </a:cubicBezTo>
                    <a:cubicBezTo>
                      <a:pt x="655409" y="1137711"/>
                      <a:pt x="620494" y="1114908"/>
                      <a:pt x="601213" y="1080185"/>
                    </a:cubicBezTo>
                    <a:lnTo>
                      <a:pt x="582082" y="1090754"/>
                    </a:lnTo>
                    <a:cubicBezTo>
                      <a:pt x="605167" y="1132362"/>
                      <a:pt x="647281" y="1159482"/>
                      <a:pt x="693051" y="1162221"/>
                    </a:cubicBezTo>
                    <a:cubicBezTo>
                      <a:pt x="715413" y="1163558"/>
                      <a:pt x="736989" y="1158982"/>
                      <a:pt x="755684" y="1148835"/>
                    </a:cubicBezTo>
                    <a:cubicBezTo>
                      <a:pt x="792539" y="1222022"/>
                      <a:pt x="887119" y="1262260"/>
                      <a:pt x="989751" y="1247587"/>
                    </a:cubicBezTo>
                    <a:cubicBezTo>
                      <a:pt x="1000157" y="1267987"/>
                      <a:pt x="1004489" y="1291252"/>
                      <a:pt x="1004488" y="1315531"/>
                    </a:cubicBezTo>
                    <a:cubicBezTo>
                      <a:pt x="1004488" y="1381750"/>
                      <a:pt x="972258" y="1440443"/>
                      <a:pt x="920375" y="1473506"/>
                    </a:cubicBezTo>
                    <a:lnTo>
                      <a:pt x="913116" y="1474079"/>
                    </a:lnTo>
                    <a:cubicBezTo>
                      <a:pt x="850536" y="1469665"/>
                      <a:pt x="794159" y="1430126"/>
                      <a:pt x="766796" y="1371458"/>
                    </a:cubicBezTo>
                    <a:lnTo>
                      <a:pt x="746323" y="1380801"/>
                    </a:lnTo>
                    <a:cubicBezTo>
                      <a:pt x="776874" y="1446464"/>
                      <a:pt x="839753" y="1490827"/>
                      <a:pt x="909888" y="1496052"/>
                    </a:cubicBezTo>
                    <a:cubicBezTo>
                      <a:pt x="891948" y="1561049"/>
                      <a:pt x="840393" y="1611456"/>
                      <a:pt x="774838" y="1628054"/>
                    </a:cubicBezTo>
                    <a:cubicBezTo>
                      <a:pt x="686646" y="1642970"/>
                      <a:pt x="605133" y="1612285"/>
                      <a:pt x="571751" y="1552195"/>
                    </a:cubicBezTo>
                    <a:lnTo>
                      <a:pt x="550649" y="1566422"/>
                    </a:lnTo>
                    <a:cubicBezTo>
                      <a:pt x="577499" y="1609979"/>
                      <a:pt x="626419" y="1639383"/>
                      <a:pt x="685031" y="1648114"/>
                    </a:cubicBezTo>
                    <a:cubicBezTo>
                      <a:pt x="659684" y="1706013"/>
                      <a:pt x="601329" y="1745210"/>
                      <a:pt x="533818" y="1745209"/>
                    </a:cubicBezTo>
                    <a:cubicBezTo>
                      <a:pt x="455549" y="1745210"/>
                      <a:pt x="416747" y="1692524"/>
                      <a:pt x="372301" y="1619888"/>
                    </a:cubicBezTo>
                    <a:lnTo>
                      <a:pt x="366380" y="1592106"/>
                    </a:lnTo>
                    <a:cubicBezTo>
                      <a:pt x="305091" y="1567105"/>
                      <a:pt x="259811" y="1511085"/>
                      <a:pt x="250590" y="1443452"/>
                    </a:cubicBezTo>
                    <a:cubicBezTo>
                      <a:pt x="203712" y="1453117"/>
                      <a:pt x="158965" y="1444975"/>
                      <a:pt x="117260" y="1407178"/>
                    </a:cubicBezTo>
                    <a:cubicBezTo>
                      <a:pt x="55030" y="1350772"/>
                      <a:pt x="44039" y="1258933"/>
                      <a:pt x="90593" y="1192598"/>
                    </a:cubicBezTo>
                    <a:cubicBezTo>
                      <a:pt x="186799" y="1224213"/>
                      <a:pt x="285304" y="1199642"/>
                      <a:pt x="330760" y="1129474"/>
                    </a:cubicBezTo>
                    <a:lnTo>
                      <a:pt x="344999" y="1132822"/>
                    </a:lnTo>
                    <a:cubicBezTo>
                      <a:pt x="420009" y="1139731"/>
                      <a:pt x="490500" y="1101048"/>
                      <a:pt x="524987" y="1034051"/>
                    </a:cubicBezTo>
                    <a:lnTo>
                      <a:pt x="505360" y="1023014"/>
                    </a:lnTo>
                    <a:cubicBezTo>
                      <a:pt x="475089" y="1082544"/>
                      <a:pt x="412689" y="1116790"/>
                      <a:pt x="346243" y="1110339"/>
                    </a:cubicBezTo>
                    <a:cubicBezTo>
                      <a:pt x="283801" y="1104277"/>
                      <a:pt x="228486" y="1063265"/>
                      <a:pt x="202679" y="1003895"/>
                    </a:cubicBezTo>
                    <a:lnTo>
                      <a:pt x="181967" y="1012696"/>
                    </a:lnTo>
                    <a:cubicBezTo>
                      <a:pt x="205492" y="1066954"/>
                      <a:pt x="250941" y="1107583"/>
                      <a:pt x="305288" y="1123484"/>
                    </a:cubicBezTo>
                    <a:cubicBezTo>
                      <a:pt x="260051" y="1186174"/>
                      <a:pt x="162021" y="1201884"/>
                      <a:pt x="70961" y="1161909"/>
                    </a:cubicBezTo>
                    <a:cubicBezTo>
                      <a:pt x="64874" y="1160625"/>
                      <a:pt x="60391" y="1156961"/>
                      <a:pt x="56055" y="1153032"/>
                    </a:cubicBezTo>
                    <a:cubicBezTo>
                      <a:pt x="-13786" y="1089729"/>
                      <a:pt x="-19088" y="981796"/>
                      <a:pt x="44214" y="911953"/>
                    </a:cubicBezTo>
                    <a:lnTo>
                      <a:pt x="84073" y="882569"/>
                    </a:lnTo>
                    <a:lnTo>
                      <a:pt x="76811" y="875989"/>
                    </a:lnTo>
                    <a:lnTo>
                      <a:pt x="80179" y="872273"/>
                    </a:lnTo>
                    <a:cubicBezTo>
                      <a:pt x="28040" y="814783"/>
                      <a:pt x="28651" y="726072"/>
                      <a:pt x="82340" y="666836"/>
                    </a:cubicBezTo>
                    <a:lnTo>
                      <a:pt x="121082" y="638275"/>
                    </a:lnTo>
                    <a:cubicBezTo>
                      <a:pt x="89526" y="571593"/>
                      <a:pt x="96788" y="490523"/>
                      <a:pt x="145805" y="430894"/>
                    </a:cubicBezTo>
                    <a:cubicBezTo>
                      <a:pt x="198586" y="400645"/>
                      <a:pt x="259015" y="385179"/>
                      <a:pt x="321878" y="383347"/>
                    </a:cubicBezTo>
                    <a:lnTo>
                      <a:pt x="321111" y="357014"/>
                    </a:lnTo>
                    <a:cubicBezTo>
                      <a:pt x="257723" y="358862"/>
                      <a:pt x="196668" y="373772"/>
                      <a:pt x="141180" y="399723"/>
                    </a:cubicBezTo>
                    <a:cubicBezTo>
                      <a:pt x="117813" y="370058"/>
                      <a:pt x="106816" y="332072"/>
                      <a:pt x="106816" y="291518"/>
                    </a:cubicBezTo>
                    <a:cubicBezTo>
                      <a:pt x="106816" y="170286"/>
                      <a:pt x="205094" y="72008"/>
                      <a:pt x="326327" y="72008"/>
                    </a:cubicBezTo>
                    <a:cubicBezTo>
                      <a:pt x="350305" y="72008"/>
                      <a:pt x="373385" y="75853"/>
                      <a:pt x="394659" y="83948"/>
                    </a:cubicBezTo>
                    <a:cubicBezTo>
                      <a:pt x="425371" y="33609"/>
                      <a:pt x="467237" y="0"/>
                      <a:pt x="53381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dirty="0"/>
              </a:p>
            </p:txBody>
          </p:sp>
        </p:grpSp>
        <p:grpSp>
          <p:nvGrpSpPr>
            <p:cNvPr id="6" name="Group 40">
              <a:extLst>
                <a:ext uri="{FF2B5EF4-FFF2-40B4-BE49-F238E27FC236}">
                  <a16:creationId xmlns:a16="http://schemas.microsoft.com/office/drawing/2014/main" id="{B13808BF-250C-2199-05BB-4229A897E852}"/>
                </a:ext>
              </a:extLst>
            </p:cNvPr>
            <p:cNvGrpSpPr/>
            <p:nvPr/>
          </p:nvGrpSpPr>
          <p:grpSpPr>
            <a:xfrm>
              <a:off x="5644186" y="5307429"/>
              <a:ext cx="893327" cy="651256"/>
              <a:chOff x="1126403" y="3621716"/>
              <a:chExt cx="506364" cy="369151"/>
            </a:xfrm>
          </p:grpSpPr>
          <p:sp>
            <p:nvSpPr>
              <p:cNvPr id="7" name="Rounded Rectangle 10">
                <a:extLst>
                  <a:ext uri="{FF2B5EF4-FFF2-40B4-BE49-F238E27FC236}">
                    <a16:creationId xmlns:a16="http://schemas.microsoft.com/office/drawing/2014/main" id="{6265DCAD-2C78-0173-55EB-5919F4DD4D3B}"/>
                  </a:ext>
                </a:extLst>
              </p:cNvPr>
              <p:cNvSpPr/>
              <p:nvPr/>
            </p:nvSpPr>
            <p:spPr>
              <a:xfrm>
                <a:off x="1126403" y="3621716"/>
                <a:ext cx="506364" cy="90412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50000"/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8" name="Rounded Rectangle 13">
                <a:extLst>
                  <a:ext uri="{FF2B5EF4-FFF2-40B4-BE49-F238E27FC236}">
                    <a16:creationId xmlns:a16="http://schemas.microsoft.com/office/drawing/2014/main" id="{A3BF336E-A110-1C2F-DE4F-F4DB5E15BC11}"/>
                  </a:ext>
                </a:extLst>
              </p:cNvPr>
              <p:cNvSpPr/>
              <p:nvPr/>
            </p:nvSpPr>
            <p:spPr>
              <a:xfrm>
                <a:off x="1162596" y="3744576"/>
                <a:ext cx="433978" cy="90412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50000"/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9" name="Chord 43">
                <a:extLst>
                  <a:ext uri="{FF2B5EF4-FFF2-40B4-BE49-F238E27FC236}">
                    <a16:creationId xmlns:a16="http://schemas.microsoft.com/office/drawing/2014/main" id="{24BB967C-7081-FB43-DE62-5F853147EC2F}"/>
                  </a:ext>
                </a:extLst>
              </p:cNvPr>
              <p:cNvSpPr/>
              <p:nvPr/>
            </p:nvSpPr>
            <p:spPr>
              <a:xfrm>
                <a:off x="1255790" y="3743276"/>
                <a:ext cx="247591" cy="247591"/>
              </a:xfrm>
              <a:prstGeom prst="chord">
                <a:avLst>
                  <a:gd name="adj1" fmla="val 21471232"/>
                  <a:gd name="adj2" fmla="val 10878117"/>
                </a:avLst>
              </a:prstGeom>
              <a:solidFill>
                <a:schemeClr val="tx2">
                  <a:lumMod val="50000"/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69E7C24F-86BE-71CD-5D01-17C1BB7A7384}"/>
              </a:ext>
            </a:extLst>
          </p:cNvPr>
          <p:cNvSpPr txBox="1"/>
          <p:nvPr/>
        </p:nvSpPr>
        <p:spPr>
          <a:xfrm>
            <a:off x="8866909" y="-49876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RS" dirty="0"/>
          </a:p>
        </p:txBody>
      </p:sp>
      <p:grpSp>
        <p:nvGrpSpPr>
          <p:cNvPr id="16" name="Group 25">
            <a:extLst>
              <a:ext uri="{FF2B5EF4-FFF2-40B4-BE49-F238E27FC236}">
                <a16:creationId xmlns:a16="http://schemas.microsoft.com/office/drawing/2014/main" id="{D6D662AA-8833-EA6C-32F8-5D42A2AE3625}"/>
              </a:ext>
            </a:extLst>
          </p:cNvPr>
          <p:cNvGrpSpPr/>
          <p:nvPr/>
        </p:nvGrpSpPr>
        <p:grpSpPr>
          <a:xfrm>
            <a:off x="3280177" y="1997790"/>
            <a:ext cx="8911823" cy="2944713"/>
            <a:chOff x="1914368" y="2206158"/>
            <a:chExt cx="4294748" cy="2519475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04B730D-4AF7-C07F-856C-A587421D81EB}"/>
                </a:ext>
              </a:extLst>
            </p:cNvPr>
            <p:cNvSpPr txBox="1"/>
            <p:nvPr/>
          </p:nvSpPr>
          <p:spPr>
            <a:xfrm>
              <a:off x="1914368" y="2206158"/>
              <a:ext cx="4154536" cy="75312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285750" indent="-285750">
                <a:lnSpc>
                  <a:spcPct val="80000"/>
                </a:lnSpc>
                <a:buFont typeface="Wingdings" panose="05000000000000000000" pitchFamily="2" charset="2"/>
                <a:buChar char="ü"/>
              </a:pPr>
              <a:r>
                <a:rPr lang="sr-Cyrl-RS" altLang="ko-KR" sz="2600" dirty="0">
                  <a:cs typeface="Arial" pitchFamily="34" charset="0"/>
                </a:rPr>
                <a:t> </a:t>
              </a:r>
              <a:r>
                <a:rPr lang="sr-Cyrl-RS" altLang="ko-KR" sz="2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Омогућавање корисницима да се повежу и заједно организују радне акције у својој околини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marL="285750" indent="-285750">
                <a:lnSpc>
                  <a:spcPct val="80000"/>
                </a:lnSpc>
                <a:buFont typeface="Wingdings" panose="05000000000000000000" pitchFamily="2" charset="2"/>
                <a:buChar char="ü"/>
              </a:pPr>
              <a:endParaRPr lang="en-US" altLang="ko-KR" sz="1200" dirty="0">
                <a:cs typeface="Arial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B502E7A-63B8-E30E-DD32-5084DF253450}"/>
                </a:ext>
              </a:extLst>
            </p:cNvPr>
            <p:cNvSpPr txBox="1"/>
            <p:nvPr/>
          </p:nvSpPr>
          <p:spPr>
            <a:xfrm>
              <a:off x="1914368" y="4098904"/>
              <a:ext cx="4294748" cy="62672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285750" indent="-285750">
                <a:lnSpc>
                  <a:spcPct val="80000"/>
                </a:lnSpc>
                <a:buFont typeface="Wingdings" panose="05000000000000000000" pitchFamily="2" charset="2"/>
                <a:buChar char="ü"/>
              </a:pPr>
              <a:r>
                <a:rPr lang="sr-Cyrl-RS" altLang="ko-KR" sz="2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Корак ка решавању глобалних проблема загађења и недостатка бриге о околини</a:t>
              </a:r>
              <a:endParaRPr lang="en-US" altLang="ko-KR" sz="2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9CDFD98-DE1D-BB5C-17F6-FF538E50E381}"/>
                </a:ext>
              </a:extLst>
            </p:cNvPr>
            <p:cNvSpPr txBox="1"/>
            <p:nvPr/>
          </p:nvSpPr>
          <p:spPr>
            <a:xfrm>
              <a:off x="1914368" y="3128682"/>
              <a:ext cx="4225895" cy="62672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285750" indent="-285750">
                <a:lnSpc>
                  <a:spcPct val="80000"/>
                </a:lnSpc>
                <a:buFont typeface="Wingdings" panose="05000000000000000000" pitchFamily="2" charset="2"/>
                <a:buChar char="ü"/>
              </a:pPr>
              <a:r>
                <a:rPr lang="sr-Cyrl-RS" altLang="ko-KR" sz="2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Идеја се темељи на препознавању жеље и иницијативе појединаца да допринесу својој околини</a:t>
              </a:r>
              <a:endParaRPr lang="en-US" altLang="ko-KR" sz="2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EA4CA34-15E0-4A52-0B63-3F23A0A49FB5}"/>
              </a:ext>
            </a:extLst>
          </p:cNvPr>
          <p:cNvCxnSpPr>
            <a:cxnSpLocks/>
          </p:cNvCxnSpPr>
          <p:nvPr/>
        </p:nvCxnSpPr>
        <p:spPr>
          <a:xfrm>
            <a:off x="3112168" y="1063756"/>
            <a:ext cx="0" cy="447077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7676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F15F452-74CE-90CD-61F0-950222854AD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9" y="339509"/>
            <a:ext cx="11573197" cy="724247"/>
          </a:xfrm>
        </p:spPr>
        <p:txBody>
          <a:bodyPr/>
          <a:lstStyle/>
          <a:p>
            <a:r>
              <a:rPr lang="sr-Cyrl-RS" dirty="0"/>
              <a:t>Визија и Мисија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9E7C24F-86BE-71CD-5D01-17C1BB7A7384}"/>
              </a:ext>
            </a:extLst>
          </p:cNvPr>
          <p:cNvSpPr txBox="1"/>
          <p:nvPr/>
        </p:nvSpPr>
        <p:spPr>
          <a:xfrm>
            <a:off x="8866909" y="-49876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RS" dirty="0"/>
          </a:p>
        </p:txBody>
      </p:sp>
      <p:sp>
        <p:nvSpPr>
          <p:cNvPr id="17" name="Rectangle 5">
            <a:extLst>
              <a:ext uri="{FF2B5EF4-FFF2-40B4-BE49-F238E27FC236}">
                <a16:creationId xmlns:a16="http://schemas.microsoft.com/office/drawing/2014/main" id="{BCA20762-2ACB-6604-9CE5-E708D99F28F0}"/>
              </a:ext>
            </a:extLst>
          </p:cNvPr>
          <p:cNvSpPr/>
          <p:nvPr/>
        </p:nvSpPr>
        <p:spPr>
          <a:xfrm>
            <a:off x="930613" y="2737892"/>
            <a:ext cx="6550842" cy="1016956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18" name="Rectangle 94">
            <a:extLst>
              <a:ext uri="{FF2B5EF4-FFF2-40B4-BE49-F238E27FC236}">
                <a16:creationId xmlns:a16="http://schemas.microsoft.com/office/drawing/2014/main" id="{0886FE0A-B983-B222-57A6-4F70AD9707F6}"/>
              </a:ext>
            </a:extLst>
          </p:cNvPr>
          <p:cNvSpPr/>
          <p:nvPr/>
        </p:nvSpPr>
        <p:spPr>
          <a:xfrm>
            <a:off x="949598" y="5277620"/>
            <a:ext cx="6550842" cy="1240871"/>
          </a:xfrm>
          <a:prstGeom prst="rect">
            <a:avLst/>
          </a:prstGeom>
          <a:solidFill>
            <a:schemeClr val="accent4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grpSp>
        <p:nvGrpSpPr>
          <p:cNvPr id="21" name="그룹 8">
            <a:extLst>
              <a:ext uri="{FF2B5EF4-FFF2-40B4-BE49-F238E27FC236}">
                <a16:creationId xmlns:a16="http://schemas.microsoft.com/office/drawing/2014/main" id="{24133547-4331-D643-FE23-B99F776A92FC}"/>
              </a:ext>
            </a:extLst>
          </p:cNvPr>
          <p:cNvGrpSpPr/>
          <p:nvPr/>
        </p:nvGrpSpPr>
        <p:grpSpPr>
          <a:xfrm>
            <a:off x="914129" y="1277736"/>
            <a:ext cx="6315314" cy="1448743"/>
            <a:chOff x="7948505" y="1695873"/>
            <a:chExt cx="3627418" cy="1448743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8E5C74A-6D21-279E-8CA7-C3C81C52F9D4}"/>
                </a:ext>
              </a:extLst>
            </p:cNvPr>
            <p:cNvSpPr txBox="1"/>
            <p:nvPr/>
          </p:nvSpPr>
          <p:spPr>
            <a:xfrm>
              <a:off x="7957973" y="1695873"/>
              <a:ext cx="3276000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sr-Cyrl-RS" altLang="ko-KR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Визија</a:t>
              </a:r>
              <a:endPara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65D4AD6-C4FE-B615-BA32-E010EC02AE26}"/>
                </a:ext>
              </a:extLst>
            </p:cNvPr>
            <p:cNvSpPr txBox="1"/>
            <p:nvPr/>
          </p:nvSpPr>
          <p:spPr>
            <a:xfrm>
              <a:off x="7948505" y="2128953"/>
              <a:ext cx="362741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 algn="just">
                <a:buFont typeface="Wingdings" pitchFamily="2" charset="2"/>
                <a:buChar char="ü"/>
              </a:pPr>
              <a:r>
                <a:rPr lang="sr-Cyrl-RS" altLang="ko-KR" sz="15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Свет у којем се чист ваздух, чиста вода и здрава природа сматрају неотуђивим правима свих генерација</a:t>
              </a:r>
            </a:p>
            <a:p>
              <a:pPr marL="171450" indent="-171450" algn="just">
                <a:buFont typeface="Wingdings" pitchFamily="2" charset="2"/>
                <a:buChar char="ü"/>
              </a:pPr>
              <a:r>
                <a:rPr lang="sr-Cyrl-RS" altLang="ko-KR" sz="15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Одржива будућност у којој хармонија између човека и природе постаје темељ за напредак </a:t>
              </a:r>
              <a:endPara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4" name="그룹 11">
            <a:extLst>
              <a:ext uri="{FF2B5EF4-FFF2-40B4-BE49-F238E27FC236}">
                <a16:creationId xmlns:a16="http://schemas.microsoft.com/office/drawing/2014/main" id="{1C69E331-0DD9-CF15-C21C-915A206D40D0}"/>
              </a:ext>
            </a:extLst>
          </p:cNvPr>
          <p:cNvGrpSpPr/>
          <p:nvPr/>
        </p:nvGrpSpPr>
        <p:grpSpPr>
          <a:xfrm>
            <a:off x="949597" y="3765347"/>
            <a:ext cx="6279845" cy="1433128"/>
            <a:chOff x="7948504" y="3879655"/>
            <a:chExt cx="3276001" cy="1433128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A33B30F-3D59-CD15-A302-312D220E6907}"/>
                </a:ext>
              </a:extLst>
            </p:cNvPr>
            <p:cNvSpPr txBox="1"/>
            <p:nvPr/>
          </p:nvSpPr>
          <p:spPr>
            <a:xfrm>
              <a:off x="7948504" y="3879655"/>
              <a:ext cx="3276000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sr-Cyrl-RS" altLang="ko-KR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Мисија</a:t>
              </a:r>
              <a:endPara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5B2CAAA-7606-2BEC-628B-EF1253AEB07B}"/>
                </a:ext>
              </a:extLst>
            </p:cNvPr>
            <p:cNvSpPr txBox="1"/>
            <p:nvPr/>
          </p:nvSpPr>
          <p:spPr>
            <a:xfrm>
              <a:off x="7948505" y="4297120"/>
              <a:ext cx="32760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 algn="just">
                <a:buFont typeface="Wingdings" pitchFamily="2" charset="2"/>
                <a:buChar char="ü"/>
              </a:pPr>
              <a:r>
                <a:rPr lang="sr-Cyrl-RS" altLang="ko-KR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Изградња глобалне заједнице која ради заједно на очувању и обнови планете</a:t>
              </a:r>
            </a:p>
            <a:p>
              <a:pPr marL="171450" indent="-171450" algn="just">
                <a:buFont typeface="Wingdings" pitchFamily="2" charset="2"/>
                <a:buChar char="ü"/>
              </a:pPr>
              <a:r>
                <a:rPr lang="sr-Cyrl-RS" altLang="ko-KR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Повезивање и сарадња појединаца, организација и локалних заједница у циљу смањења еколошког отиска</a:t>
              </a:r>
              <a:endPara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8BCF2C61-494D-E9BB-2D56-8D4E6262ED25}"/>
              </a:ext>
            </a:extLst>
          </p:cNvPr>
          <p:cNvSpPr txBox="1"/>
          <p:nvPr/>
        </p:nvSpPr>
        <p:spPr>
          <a:xfrm>
            <a:off x="1182909" y="2818538"/>
            <a:ext cx="60630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Cyrl-RS" altLang="ko-KR" sz="2200" dirty="0">
                <a:solidFill>
                  <a:schemeClr val="bg1"/>
                </a:solidFill>
                <a:cs typeface="Arial" pitchFamily="34" charset="0"/>
              </a:rPr>
              <a:t>Чистија средина, очување Планете Земље и здравија будућност</a:t>
            </a:r>
            <a:endParaRPr lang="ko-KR" altLang="en-US" sz="2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CA9918B-9DCF-A5C5-CCE7-3E65E058B617}"/>
              </a:ext>
            </a:extLst>
          </p:cNvPr>
          <p:cNvSpPr txBox="1"/>
          <p:nvPr/>
        </p:nvSpPr>
        <p:spPr>
          <a:xfrm>
            <a:off x="1166424" y="5304405"/>
            <a:ext cx="606301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Cyrl-RS" altLang="ko-KR" sz="2200" dirty="0">
                <a:solidFill>
                  <a:schemeClr val="bg1"/>
                </a:solidFill>
                <a:cs typeface="Arial" pitchFamily="34" charset="0"/>
              </a:rPr>
              <a:t>Инспирисање здравијег окружења повезивањем људи кроз радне акције у својој околини</a:t>
            </a:r>
            <a:endParaRPr lang="ko-KR" altLang="en-US" sz="22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29" name="그룹 129">
            <a:extLst>
              <a:ext uri="{FF2B5EF4-FFF2-40B4-BE49-F238E27FC236}">
                <a16:creationId xmlns:a16="http://schemas.microsoft.com/office/drawing/2014/main" id="{0D5B7D5F-D725-8C30-C6A4-5288CE1D4A2C}"/>
              </a:ext>
            </a:extLst>
          </p:cNvPr>
          <p:cNvGrpSpPr/>
          <p:nvPr/>
        </p:nvGrpSpPr>
        <p:grpSpPr>
          <a:xfrm>
            <a:off x="8568245" y="2590276"/>
            <a:ext cx="3016011" cy="2329143"/>
            <a:chOff x="4755230" y="2621634"/>
            <a:chExt cx="3472320" cy="2681532"/>
          </a:xfrm>
        </p:grpSpPr>
        <p:grpSp>
          <p:nvGrpSpPr>
            <p:cNvPr id="30" name="Group 2">
              <a:extLst>
                <a:ext uri="{FF2B5EF4-FFF2-40B4-BE49-F238E27FC236}">
                  <a16:creationId xmlns:a16="http://schemas.microsoft.com/office/drawing/2014/main" id="{08AE7055-CDB7-AB30-DD70-C2C3CCEED6B5}"/>
                </a:ext>
              </a:extLst>
            </p:cNvPr>
            <p:cNvGrpSpPr/>
            <p:nvPr/>
          </p:nvGrpSpPr>
          <p:grpSpPr>
            <a:xfrm>
              <a:off x="4755230" y="2621634"/>
              <a:ext cx="2681540" cy="2681532"/>
              <a:chOff x="10007603" y="2705880"/>
              <a:chExt cx="1441774" cy="1441774"/>
            </a:xfrm>
          </p:grpSpPr>
          <p:sp>
            <p:nvSpPr>
              <p:cNvPr id="42" name="Oval 3">
                <a:extLst>
                  <a:ext uri="{FF2B5EF4-FFF2-40B4-BE49-F238E27FC236}">
                    <a16:creationId xmlns:a16="http://schemas.microsoft.com/office/drawing/2014/main" id="{E9700BD9-AE7D-44F7-C892-81A29869C12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007603" y="2705880"/>
                <a:ext cx="1441774" cy="1441774"/>
              </a:xfrm>
              <a:prstGeom prst="ellipse">
                <a:avLst/>
              </a:prstGeom>
              <a:noFill/>
              <a:ln w="12700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">
                <a:extLst>
                  <a:ext uri="{FF2B5EF4-FFF2-40B4-BE49-F238E27FC236}">
                    <a16:creationId xmlns:a16="http://schemas.microsoft.com/office/drawing/2014/main" id="{B957484D-EE08-07C8-6897-F89BC6B49E4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199840" y="2898117"/>
                <a:ext cx="1057300" cy="1057301"/>
              </a:xfrm>
              <a:prstGeom prst="ellipse">
                <a:avLst/>
              </a:prstGeom>
              <a:noFill/>
              <a:ln w="12700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5">
                <a:extLst>
                  <a:ext uri="{FF2B5EF4-FFF2-40B4-BE49-F238E27FC236}">
                    <a16:creationId xmlns:a16="http://schemas.microsoft.com/office/drawing/2014/main" id="{A29CD529-7447-3B95-12C3-2F5C0E85120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392077" y="3090353"/>
                <a:ext cx="672828" cy="672828"/>
              </a:xfrm>
              <a:prstGeom prst="ellipse">
                <a:avLst/>
              </a:prstGeom>
              <a:noFill/>
              <a:ln w="12700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6">
                <a:extLst>
                  <a:ext uri="{FF2B5EF4-FFF2-40B4-BE49-F238E27FC236}">
                    <a16:creationId xmlns:a16="http://schemas.microsoft.com/office/drawing/2014/main" id="{318B78F7-A993-653A-B032-187FAD4D91F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584313" y="3282590"/>
                <a:ext cx="288355" cy="288355"/>
              </a:xfrm>
              <a:prstGeom prst="ellipse">
                <a:avLst/>
              </a:prstGeom>
              <a:solidFill>
                <a:schemeClr val="accent3">
                  <a:lumMod val="75000"/>
                </a:schemeClr>
              </a:solidFill>
              <a:ln w="1905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1" name="Group 7">
              <a:extLst>
                <a:ext uri="{FF2B5EF4-FFF2-40B4-BE49-F238E27FC236}">
                  <a16:creationId xmlns:a16="http://schemas.microsoft.com/office/drawing/2014/main" id="{0E79394A-6C8C-C866-6292-2A63592B6D06}"/>
                </a:ext>
              </a:extLst>
            </p:cNvPr>
            <p:cNvGrpSpPr/>
            <p:nvPr/>
          </p:nvGrpSpPr>
          <p:grpSpPr>
            <a:xfrm rot="309025">
              <a:off x="6094535" y="2950124"/>
              <a:ext cx="2133015" cy="1012261"/>
              <a:chOff x="1719925" y="2675941"/>
              <a:chExt cx="2010435" cy="954090"/>
            </a:xfrm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grpSpPr>
          <p:sp>
            <p:nvSpPr>
              <p:cNvPr id="32" name="Parallelogram 8">
                <a:extLst>
                  <a:ext uri="{FF2B5EF4-FFF2-40B4-BE49-F238E27FC236}">
                    <a16:creationId xmlns:a16="http://schemas.microsoft.com/office/drawing/2014/main" id="{6E22FB7E-53F0-8F26-0573-79D7BDAC14C3}"/>
                  </a:ext>
                </a:extLst>
              </p:cNvPr>
              <p:cNvSpPr/>
              <p:nvPr/>
            </p:nvSpPr>
            <p:spPr>
              <a:xfrm rot="8894940">
                <a:off x="2608993" y="2707412"/>
                <a:ext cx="1054848" cy="208549"/>
              </a:xfrm>
              <a:prstGeom prst="parallelogram">
                <a:avLst>
                  <a:gd name="adj" fmla="val 192227"/>
                </a:avLst>
              </a:prstGeom>
              <a:solidFill>
                <a:schemeClr val="accent1">
                  <a:lumMod val="50000"/>
                </a:schemeClr>
              </a:solidFill>
              <a:ln w="31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sp>
            <p:nvSpPr>
              <p:cNvPr id="33" name="Rectangle 34">
                <a:extLst>
                  <a:ext uri="{FF2B5EF4-FFF2-40B4-BE49-F238E27FC236}">
                    <a16:creationId xmlns:a16="http://schemas.microsoft.com/office/drawing/2014/main" id="{8212A34F-17B5-6F18-0F0D-88D110498F73}"/>
                  </a:ext>
                </a:extLst>
              </p:cNvPr>
              <p:cNvSpPr/>
              <p:nvPr/>
            </p:nvSpPr>
            <p:spPr>
              <a:xfrm rot="19800000">
                <a:off x="1719925" y="3606561"/>
                <a:ext cx="459118" cy="23470"/>
              </a:xfrm>
              <a:custGeom>
                <a:avLst/>
                <a:gdLst/>
                <a:ahLst/>
                <a:cxnLst/>
                <a:rect l="l" t="t" r="r" b="b"/>
                <a:pathLst>
                  <a:path w="704227" h="36000">
                    <a:moveTo>
                      <a:pt x="0" y="0"/>
                    </a:moveTo>
                    <a:lnTo>
                      <a:pt x="704227" y="0"/>
                    </a:lnTo>
                    <a:lnTo>
                      <a:pt x="704227" y="36000"/>
                    </a:lnTo>
                    <a:lnTo>
                      <a:pt x="0" y="36000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 w="31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grpSp>
            <p:nvGrpSpPr>
              <p:cNvPr id="34" name="Group 10">
                <a:extLst>
                  <a:ext uri="{FF2B5EF4-FFF2-40B4-BE49-F238E27FC236}">
                    <a16:creationId xmlns:a16="http://schemas.microsoft.com/office/drawing/2014/main" id="{5D57E6B8-3DF1-5A1F-05A7-411E969E6E3B}"/>
                  </a:ext>
                </a:extLst>
              </p:cNvPr>
              <p:cNvGrpSpPr/>
              <p:nvPr/>
            </p:nvGrpSpPr>
            <p:grpSpPr>
              <a:xfrm rot="19800000">
                <a:off x="1953619" y="2675941"/>
                <a:ext cx="1776741" cy="850143"/>
                <a:chOff x="1475656" y="3331348"/>
                <a:chExt cx="2725289" cy="1304008"/>
              </a:xfrm>
            </p:grpSpPr>
            <p:sp>
              <p:nvSpPr>
                <p:cNvPr id="35" name="Parallelogram 11">
                  <a:extLst>
                    <a:ext uri="{FF2B5EF4-FFF2-40B4-BE49-F238E27FC236}">
                      <a16:creationId xmlns:a16="http://schemas.microsoft.com/office/drawing/2014/main" id="{EDE44CBC-25AF-96B2-123D-320A2242EECC}"/>
                    </a:ext>
                  </a:extLst>
                </p:cNvPr>
                <p:cNvSpPr/>
                <p:nvPr/>
              </p:nvSpPr>
              <p:spPr>
                <a:xfrm rot="10680000" flipH="1">
                  <a:off x="2793781" y="4038221"/>
                  <a:ext cx="1201834" cy="597135"/>
                </a:xfrm>
                <a:prstGeom prst="parallelogram">
                  <a:avLst>
                    <a:gd name="adj" fmla="val 62269"/>
                  </a:avLst>
                </a:prstGeom>
                <a:gradFill>
                  <a:gsLst>
                    <a:gs pos="0">
                      <a:schemeClr val="accent1">
                        <a:lumMod val="60000"/>
                      </a:schemeClr>
                    </a:gs>
                    <a:gs pos="100000">
                      <a:schemeClr val="accent1">
                        <a:lumMod val="60000"/>
                      </a:schemeClr>
                    </a:gs>
                  </a:gsLst>
                  <a:lin ang="16200000" scaled="1"/>
                </a:gradFill>
                <a:ln w="3175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/>
                </a:p>
              </p:txBody>
            </p:sp>
            <p:sp>
              <p:nvSpPr>
                <p:cNvPr id="36" name="Parallelogram 12">
                  <a:extLst>
                    <a:ext uri="{FF2B5EF4-FFF2-40B4-BE49-F238E27FC236}">
                      <a16:creationId xmlns:a16="http://schemas.microsoft.com/office/drawing/2014/main" id="{5A53107E-8A6E-E7D8-6503-2E87C29C1177}"/>
                    </a:ext>
                  </a:extLst>
                </p:cNvPr>
                <p:cNvSpPr/>
                <p:nvPr/>
              </p:nvSpPr>
              <p:spPr>
                <a:xfrm rot="10920000">
                  <a:off x="2793780" y="3331348"/>
                  <a:ext cx="1201834" cy="597136"/>
                </a:xfrm>
                <a:prstGeom prst="parallelogram">
                  <a:avLst>
                    <a:gd name="adj" fmla="val 62269"/>
                  </a:avLst>
                </a:prstGeom>
                <a:solidFill>
                  <a:schemeClr val="accent1">
                    <a:lumMod val="75000"/>
                  </a:schemeClr>
                </a:solidFill>
                <a:ln w="3175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/>
                </a:p>
              </p:txBody>
            </p:sp>
            <p:grpSp>
              <p:nvGrpSpPr>
                <p:cNvPr id="37" name="Group 13">
                  <a:extLst>
                    <a:ext uri="{FF2B5EF4-FFF2-40B4-BE49-F238E27FC236}">
                      <a16:creationId xmlns:a16="http://schemas.microsoft.com/office/drawing/2014/main" id="{854BBDA3-D62D-DAF8-818E-48F6DE8AC9A8}"/>
                    </a:ext>
                  </a:extLst>
                </p:cNvPr>
                <p:cNvGrpSpPr/>
                <p:nvPr/>
              </p:nvGrpSpPr>
              <p:grpSpPr>
                <a:xfrm>
                  <a:off x="1475656" y="3862964"/>
                  <a:ext cx="2152334" cy="246090"/>
                  <a:chOff x="1688158" y="3440846"/>
                  <a:chExt cx="1659706" cy="379529"/>
                </a:xfrm>
              </p:grpSpPr>
              <p:sp>
                <p:nvSpPr>
                  <p:cNvPr id="39" name="Trapezoid 33">
                    <a:extLst>
                      <a:ext uri="{FF2B5EF4-FFF2-40B4-BE49-F238E27FC236}">
                        <a16:creationId xmlns:a16="http://schemas.microsoft.com/office/drawing/2014/main" id="{10AD2DDF-5809-DEBC-77BA-AC66D4A7921E}"/>
                      </a:ext>
                    </a:extLst>
                  </p:cNvPr>
                  <p:cNvSpPr/>
                  <p:nvPr/>
                </p:nvSpPr>
                <p:spPr>
                  <a:xfrm rot="5400000" flipH="1">
                    <a:off x="2653493" y="3090551"/>
                    <a:ext cx="308621" cy="10801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8621" h="1080120">
                        <a:moveTo>
                          <a:pt x="308621" y="1080120"/>
                        </a:moveTo>
                        <a:lnTo>
                          <a:pt x="232649" y="0"/>
                        </a:lnTo>
                        <a:lnTo>
                          <a:pt x="75972" y="0"/>
                        </a:lnTo>
                        <a:lnTo>
                          <a:pt x="0" y="108012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 w="3175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0" name="Chord 16">
                    <a:extLst>
                      <a:ext uri="{FF2B5EF4-FFF2-40B4-BE49-F238E27FC236}">
                        <a16:creationId xmlns:a16="http://schemas.microsoft.com/office/drawing/2014/main" id="{09D85768-69B9-A8D6-C197-0E73363E4802}"/>
                      </a:ext>
                    </a:extLst>
                  </p:cNvPr>
                  <p:cNvSpPr/>
                  <p:nvPr/>
                </p:nvSpPr>
                <p:spPr>
                  <a:xfrm>
                    <a:off x="1688158" y="3454556"/>
                    <a:ext cx="155575" cy="352111"/>
                  </a:xfrm>
                  <a:prstGeom prst="chord">
                    <a:avLst>
                      <a:gd name="adj1" fmla="val 5391179"/>
                      <a:gd name="adj2" fmla="val 16200000"/>
                    </a:avLst>
                  </a:prstGeom>
                  <a:solidFill>
                    <a:schemeClr val="accent5"/>
                  </a:solidFill>
                  <a:ln w="3175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1" name="Trapezoid 37">
                    <a:extLst>
                      <a:ext uri="{FF2B5EF4-FFF2-40B4-BE49-F238E27FC236}">
                        <a16:creationId xmlns:a16="http://schemas.microsoft.com/office/drawing/2014/main" id="{D9CDBF3E-2CA4-5012-6F5C-5B1E2B77849C}"/>
                      </a:ext>
                    </a:extLst>
                  </p:cNvPr>
                  <p:cNvSpPr/>
                  <p:nvPr/>
                </p:nvSpPr>
                <p:spPr>
                  <a:xfrm rot="5400000" flipH="1">
                    <a:off x="1825951" y="3378583"/>
                    <a:ext cx="379529" cy="50405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9529" h="504056">
                        <a:moveTo>
                          <a:pt x="379529" y="504056"/>
                        </a:moveTo>
                        <a:lnTo>
                          <a:pt x="344075" y="0"/>
                        </a:lnTo>
                        <a:lnTo>
                          <a:pt x="35454" y="0"/>
                        </a:lnTo>
                        <a:lnTo>
                          <a:pt x="0" y="504056"/>
                        </a:lnTo>
                        <a:close/>
                      </a:path>
                    </a:pathLst>
                  </a:custGeom>
                  <a:solidFill>
                    <a:schemeClr val="accent5"/>
                  </a:solidFill>
                  <a:ln w="3175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38" name="Parallelogram 14">
                  <a:extLst>
                    <a:ext uri="{FF2B5EF4-FFF2-40B4-BE49-F238E27FC236}">
                      <a16:creationId xmlns:a16="http://schemas.microsoft.com/office/drawing/2014/main" id="{A1C805B1-DDE1-0D64-19CB-F9F93DBCDA0C}"/>
                    </a:ext>
                  </a:extLst>
                </p:cNvPr>
                <p:cNvSpPr/>
                <p:nvPr/>
              </p:nvSpPr>
              <p:spPr>
                <a:xfrm rot="10800000" flipH="1">
                  <a:off x="2788579" y="3979133"/>
                  <a:ext cx="1412366" cy="268133"/>
                </a:xfrm>
                <a:prstGeom prst="parallelogram">
                  <a:avLst>
                    <a:gd name="adj" fmla="val 205867"/>
                  </a:avLst>
                </a:prstGeom>
                <a:solidFill>
                  <a:schemeClr val="accent1">
                    <a:lumMod val="75000"/>
                  </a:schemeClr>
                </a:solidFill>
                <a:ln w="3175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/>
                </a:p>
              </p:txBody>
            </p:sp>
          </p:grpSp>
        </p:grpSp>
      </p:grp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0B3F969-98D6-982E-247D-8FA613FBDD8C}"/>
              </a:ext>
            </a:extLst>
          </p:cNvPr>
          <p:cNvCxnSpPr/>
          <p:nvPr/>
        </p:nvCxnSpPr>
        <p:spPr>
          <a:xfrm>
            <a:off x="8085221" y="1308513"/>
            <a:ext cx="0" cy="520997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18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F15F452-74CE-90CD-61F0-950222854AD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9" y="339509"/>
            <a:ext cx="11573197" cy="724247"/>
          </a:xfrm>
        </p:spPr>
        <p:txBody>
          <a:bodyPr/>
          <a:lstStyle/>
          <a:p>
            <a:r>
              <a:rPr lang="sr-Cyrl-RS" dirty="0"/>
              <a:t>Преглед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9E7C24F-86BE-71CD-5D01-17C1BB7A7384}"/>
              </a:ext>
            </a:extLst>
          </p:cNvPr>
          <p:cNvSpPr txBox="1"/>
          <p:nvPr/>
        </p:nvSpPr>
        <p:spPr>
          <a:xfrm>
            <a:off x="8866909" y="-49876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R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4B756A0-A31D-7241-0B3D-BB1ECB7E485F}"/>
              </a:ext>
            </a:extLst>
          </p:cNvPr>
          <p:cNvSpPr txBox="1"/>
          <p:nvPr/>
        </p:nvSpPr>
        <p:spPr>
          <a:xfrm>
            <a:off x="330414" y="1461174"/>
            <a:ext cx="3165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Cyrl-RS" altLang="ko-KR" b="1" dirty="0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rPr>
              <a:t>Кориснички сегменти</a:t>
            </a:r>
          </a:p>
        </p:txBody>
      </p:sp>
      <p:sp>
        <p:nvSpPr>
          <p:cNvPr id="112" name="Rectangle 5">
            <a:extLst>
              <a:ext uri="{FF2B5EF4-FFF2-40B4-BE49-F238E27FC236}">
                <a16:creationId xmlns:a16="http://schemas.microsoft.com/office/drawing/2014/main" id="{47596593-D742-3FB1-1D83-B6B7DBC19C9E}"/>
              </a:ext>
            </a:extLst>
          </p:cNvPr>
          <p:cNvSpPr/>
          <p:nvPr/>
        </p:nvSpPr>
        <p:spPr>
          <a:xfrm>
            <a:off x="1105451" y="1888876"/>
            <a:ext cx="1790515" cy="1016956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just">
              <a:buFont typeface="Wingdings" pitchFamily="2" charset="2"/>
              <a:buChar char="ü"/>
            </a:pPr>
            <a:r>
              <a:rPr lang="sr-Cyrl-RS" altLang="ko-KR" sz="1800" dirty="0">
                <a:solidFill>
                  <a:schemeClr val="bg1"/>
                </a:solidFill>
              </a:rPr>
              <a:t> Активисти</a:t>
            </a:r>
          </a:p>
          <a:p>
            <a:pPr marL="171450" indent="-171450" algn="just">
              <a:buFont typeface="Wingdings" pitchFamily="2" charset="2"/>
              <a:buChar char="ü"/>
            </a:pPr>
            <a:r>
              <a:rPr lang="sr-Cyrl-RS" altLang="ko-KR" dirty="0">
                <a:solidFill>
                  <a:schemeClr val="bg1"/>
                </a:solidFill>
              </a:rPr>
              <a:t> Оглашивачи</a:t>
            </a:r>
            <a:endParaRPr lang="sr-Cyrl-RS" altLang="ko-KR" sz="1800" dirty="0">
              <a:solidFill>
                <a:schemeClr val="bg1"/>
              </a:solidFill>
            </a:endParaRPr>
          </a:p>
        </p:txBody>
      </p:sp>
      <p:sp>
        <p:nvSpPr>
          <p:cNvPr id="116" name="Round Same Side Corner Rectangle 8">
            <a:extLst>
              <a:ext uri="{FF2B5EF4-FFF2-40B4-BE49-F238E27FC236}">
                <a16:creationId xmlns:a16="http://schemas.microsoft.com/office/drawing/2014/main" id="{AC3F9BA8-3A22-84EA-2353-0674200D2ADF}"/>
              </a:ext>
            </a:extLst>
          </p:cNvPr>
          <p:cNvSpPr/>
          <p:nvPr/>
        </p:nvSpPr>
        <p:spPr>
          <a:xfrm>
            <a:off x="375170" y="2039591"/>
            <a:ext cx="522441" cy="523242"/>
          </a:xfrm>
          <a:custGeom>
            <a:avLst/>
            <a:gdLst/>
            <a:ahLst/>
            <a:cxnLst/>
            <a:rect l="l" t="t" r="r" b="b"/>
            <a:pathLst>
              <a:path w="3197597" h="3202496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D40EF1E3-1D9F-9D4D-4010-12309E296AF8}"/>
              </a:ext>
            </a:extLst>
          </p:cNvPr>
          <p:cNvSpPr txBox="1"/>
          <p:nvPr/>
        </p:nvSpPr>
        <p:spPr>
          <a:xfrm>
            <a:off x="3107434" y="1446193"/>
            <a:ext cx="3165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Cyrl-RS" altLang="ko-KR" b="1" dirty="0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rPr>
              <a:t>Предлози вредности</a:t>
            </a:r>
          </a:p>
        </p:txBody>
      </p:sp>
      <p:sp>
        <p:nvSpPr>
          <p:cNvPr id="118" name="Rectangle 94">
            <a:extLst>
              <a:ext uri="{FF2B5EF4-FFF2-40B4-BE49-F238E27FC236}">
                <a16:creationId xmlns:a16="http://schemas.microsoft.com/office/drawing/2014/main" id="{B2AE3CEF-D756-AD6D-276A-82B0FB41CA84}"/>
              </a:ext>
            </a:extLst>
          </p:cNvPr>
          <p:cNvSpPr/>
          <p:nvPr/>
        </p:nvSpPr>
        <p:spPr>
          <a:xfrm>
            <a:off x="3107434" y="1890101"/>
            <a:ext cx="3165398" cy="1538899"/>
          </a:xfrm>
          <a:prstGeom prst="rect">
            <a:avLst/>
          </a:prstGeom>
          <a:solidFill>
            <a:schemeClr val="accent4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itchFamily="2" charset="2"/>
              <a:buChar char="ü"/>
            </a:pPr>
            <a:r>
              <a:rPr lang="sr-Cyrl-RS" altLang="ko-KR" sz="1800" dirty="0"/>
              <a:t>Платформа за изношење идеја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sr-Cyrl-RS" altLang="ko-KR" dirty="0"/>
              <a:t>Информисање о екологији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sr-Cyrl-RS" altLang="ko-KR" sz="1800" dirty="0"/>
              <a:t>Простор за оглашавање</a:t>
            </a:r>
            <a:endParaRPr lang="ko-KR" altLang="en-US" sz="1800" dirty="0"/>
          </a:p>
        </p:txBody>
      </p:sp>
      <p:sp>
        <p:nvSpPr>
          <p:cNvPr id="119" name="Heart 38">
            <a:extLst>
              <a:ext uri="{FF2B5EF4-FFF2-40B4-BE49-F238E27FC236}">
                <a16:creationId xmlns:a16="http://schemas.microsoft.com/office/drawing/2014/main" id="{1F22F25F-99EF-E6DF-DAB1-689457B797FF}"/>
              </a:ext>
            </a:extLst>
          </p:cNvPr>
          <p:cNvSpPr/>
          <p:nvPr/>
        </p:nvSpPr>
        <p:spPr>
          <a:xfrm>
            <a:off x="5728557" y="1306103"/>
            <a:ext cx="544275" cy="544275"/>
          </a:xfrm>
          <a:prstGeom prst="hear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CE9ADBBE-C1B8-85CB-B452-3E48747582C5}"/>
              </a:ext>
            </a:extLst>
          </p:cNvPr>
          <p:cNvSpPr txBox="1"/>
          <p:nvPr/>
        </p:nvSpPr>
        <p:spPr>
          <a:xfrm>
            <a:off x="6401898" y="1423292"/>
            <a:ext cx="3165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Cyrl-RS" altLang="ko-KR" b="1" dirty="0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rPr>
              <a:t>Односи са корисницима</a:t>
            </a:r>
          </a:p>
        </p:txBody>
      </p:sp>
      <p:sp>
        <p:nvSpPr>
          <p:cNvPr id="121" name="Rectangle 5">
            <a:extLst>
              <a:ext uri="{FF2B5EF4-FFF2-40B4-BE49-F238E27FC236}">
                <a16:creationId xmlns:a16="http://schemas.microsoft.com/office/drawing/2014/main" id="{B5B06396-6BE4-025F-D666-FCDA27064C94}"/>
              </a:ext>
            </a:extLst>
          </p:cNvPr>
          <p:cNvSpPr/>
          <p:nvPr/>
        </p:nvSpPr>
        <p:spPr>
          <a:xfrm>
            <a:off x="6462789" y="1890100"/>
            <a:ext cx="2809552" cy="957757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just">
              <a:buFont typeface="Wingdings" pitchFamily="2" charset="2"/>
              <a:buChar char="ü"/>
            </a:pPr>
            <a:r>
              <a:rPr lang="sr-Cyrl-RS" altLang="ko-KR" sz="1800" dirty="0">
                <a:solidFill>
                  <a:schemeClr val="bg1"/>
                </a:solidFill>
              </a:rPr>
              <a:t> Корисничка заједница</a:t>
            </a:r>
          </a:p>
          <a:p>
            <a:pPr marL="171450" indent="-171450" algn="just">
              <a:buFont typeface="Wingdings" pitchFamily="2" charset="2"/>
              <a:buChar char="ü"/>
            </a:pPr>
            <a:r>
              <a:rPr lang="sr-Cyrl-RS" altLang="ko-KR" dirty="0">
                <a:solidFill>
                  <a:schemeClr val="bg1"/>
                </a:solidFill>
              </a:rPr>
              <a:t> Директан однос</a:t>
            </a:r>
            <a:endParaRPr lang="sr-Cyrl-RS" altLang="ko-KR" sz="1800" dirty="0">
              <a:solidFill>
                <a:schemeClr val="bg1"/>
              </a:solidFill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3F79DB34-908D-4782-A7F0-85AC4CC107DB}"/>
              </a:ext>
            </a:extLst>
          </p:cNvPr>
          <p:cNvSpPr txBox="1"/>
          <p:nvPr/>
        </p:nvSpPr>
        <p:spPr>
          <a:xfrm>
            <a:off x="9400678" y="1446193"/>
            <a:ext cx="3165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Cyrl-RS" altLang="ko-KR" b="1" dirty="0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rPr>
              <a:t>Канали дистрибуције</a:t>
            </a:r>
          </a:p>
        </p:txBody>
      </p:sp>
      <p:sp>
        <p:nvSpPr>
          <p:cNvPr id="123" name="Rectangle 94">
            <a:extLst>
              <a:ext uri="{FF2B5EF4-FFF2-40B4-BE49-F238E27FC236}">
                <a16:creationId xmlns:a16="http://schemas.microsoft.com/office/drawing/2014/main" id="{2CBBD4E1-06F2-4E87-FB3D-517EAA3BE362}"/>
              </a:ext>
            </a:extLst>
          </p:cNvPr>
          <p:cNvSpPr/>
          <p:nvPr/>
        </p:nvSpPr>
        <p:spPr>
          <a:xfrm>
            <a:off x="9471824" y="1883533"/>
            <a:ext cx="2525291" cy="1538899"/>
          </a:xfrm>
          <a:prstGeom prst="rect">
            <a:avLst/>
          </a:prstGeom>
          <a:solidFill>
            <a:schemeClr val="accent4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itchFamily="2" charset="2"/>
              <a:buChar char="ü"/>
            </a:pPr>
            <a:r>
              <a:rPr lang="sr-Cyrl-RS" altLang="ko-KR" dirty="0"/>
              <a:t>Друштвене мреже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sr-Cyrl-RS" altLang="ko-KR" sz="1800" dirty="0"/>
              <a:t>Е-пошта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sr-Cyrl-RS" altLang="ko-KR" dirty="0"/>
              <a:t>Привлачење великим бројем корисника</a:t>
            </a:r>
            <a:endParaRPr lang="sr-Cyrl-RS" altLang="ko-KR" sz="1800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C266C853-F70F-EBC8-3FD0-EBE14C8BFC6B}"/>
              </a:ext>
            </a:extLst>
          </p:cNvPr>
          <p:cNvSpPr txBox="1"/>
          <p:nvPr/>
        </p:nvSpPr>
        <p:spPr>
          <a:xfrm>
            <a:off x="6447000" y="5060574"/>
            <a:ext cx="3165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Cyrl-RS" altLang="ko-KR" b="1" dirty="0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rPr>
              <a:t>Кључни партнери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4DA82D94-1A22-F0A5-AB1B-5880AEDC5865}"/>
              </a:ext>
            </a:extLst>
          </p:cNvPr>
          <p:cNvSpPr txBox="1"/>
          <p:nvPr/>
        </p:nvSpPr>
        <p:spPr>
          <a:xfrm>
            <a:off x="3108381" y="3616638"/>
            <a:ext cx="3165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Cyrl-RS" altLang="ko-KR" b="1" dirty="0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rPr>
              <a:t>Кључне активности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720639B7-92CB-9FF4-C484-5F18840406CA}"/>
              </a:ext>
            </a:extLst>
          </p:cNvPr>
          <p:cNvSpPr txBox="1"/>
          <p:nvPr/>
        </p:nvSpPr>
        <p:spPr>
          <a:xfrm>
            <a:off x="6507276" y="3040926"/>
            <a:ext cx="3165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Cyrl-RS" altLang="ko-KR" b="1" dirty="0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rPr>
              <a:t>Структура трошкова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DE3D9E69-6ECE-47F1-FE68-DE4292170869}"/>
              </a:ext>
            </a:extLst>
          </p:cNvPr>
          <p:cNvSpPr txBox="1"/>
          <p:nvPr/>
        </p:nvSpPr>
        <p:spPr>
          <a:xfrm>
            <a:off x="323529" y="2924546"/>
            <a:ext cx="3165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Cyrl-RS" altLang="ko-KR" b="1" dirty="0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rPr>
              <a:t>Кључни ресурси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63903330-CB2C-F45A-22E6-FF7BFB79B5E4}"/>
              </a:ext>
            </a:extLst>
          </p:cNvPr>
          <p:cNvSpPr txBox="1"/>
          <p:nvPr/>
        </p:nvSpPr>
        <p:spPr>
          <a:xfrm>
            <a:off x="375170" y="5114703"/>
            <a:ext cx="3165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Cyrl-RS" altLang="ko-KR" b="1" dirty="0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rPr>
              <a:t>Токови прихода</a:t>
            </a:r>
          </a:p>
        </p:txBody>
      </p:sp>
      <p:sp>
        <p:nvSpPr>
          <p:cNvPr id="129" name="Rectangle 94">
            <a:extLst>
              <a:ext uri="{FF2B5EF4-FFF2-40B4-BE49-F238E27FC236}">
                <a16:creationId xmlns:a16="http://schemas.microsoft.com/office/drawing/2014/main" id="{73B36457-4D2C-57BF-CBC1-841C61FAABC7}"/>
              </a:ext>
            </a:extLst>
          </p:cNvPr>
          <p:cNvSpPr/>
          <p:nvPr/>
        </p:nvSpPr>
        <p:spPr>
          <a:xfrm>
            <a:off x="330414" y="3353938"/>
            <a:ext cx="2587063" cy="1538899"/>
          </a:xfrm>
          <a:prstGeom prst="rect">
            <a:avLst/>
          </a:prstGeom>
          <a:solidFill>
            <a:schemeClr val="accent4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itchFamily="2" charset="2"/>
              <a:buChar char="ü"/>
            </a:pPr>
            <a:r>
              <a:rPr lang="sr-Cyrl-RS" altLang="ko-KR" sz="1800" dirty="0"/>
              <a:t>Развијена платформа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sr-Cyrl-RS" altLang="ko-KR" dirty="0"/>
              <a:t>Администратор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sr-Cyrl-RS" altLang="ko-KR" sz="1800" dirty="0"/>
              <a:t>Особе задужене за </a:t>
            </a:r>
            <a:r>
              <a:rPr lang="sr-Cyrl-RS" altLang="ko-KR" dirty="0"/>
              <a:t>одржавање блога</a:t>
            </a:r>
            <a:endParaRPr lang="ko-KR" altLang="en-US" sz="1800" dirty="0"/>
          </a:p>
        </p:txBody>
      </p:sp>
      <p:sp>
        <p:nvSpPr>
          <p:cNvPr id="130" name="Rectangle 5">
            <a:extLst>
              <a:ext uri="{FF2B5EF4-FFF2-40B4-BE49-F238E27FC236}">
                <a16:creationId xmlns:a16="http://schemas.microsoft.com/office/drawing/2014/main" id="{FD98B1C8-D5D0-E7C4-DF3C-9AB28C82644D}"/>
              </a:ext>
            </a:extLst>
          </p:cNvPr>
          <p:cNvSpPr/>
          <p:nvPr/>
        </p:nvSpPr>
        <p:spPr>
          <a:xfrm>
            <a:off x="3107434" y="4102654"/>
            <a:ext cx="3165398" cy="1187136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just">
              <a:buFont typeface="Wingdings" pitchFamily="2" charset="2"/>
              <a:buChar char="ü"/>
            </a:pPr>
            <a:r>
              <a:rPr lang="sr-Cyrl-RS" altLang="ko-KR" sz="1800" dirty="0">
                <a:solidFill>
                  <a:schemeClr val="bg1"/>
                </a:solidFill>
              </a:rPr>
              <a:t> Управљање, развијање, одржавање и промоција платформе</a:t>
            </a:r>
          </a:p>
        </p:txBody>
      </p:sp>
      <p:sp>
        <p:nvSpPr>
          <p:cNvPr id="131" name="Rectangle 94">
            <a:extLst>
              <a:ext uri="{FF2B5EF4-FFF2-40B4-BE49-F238E27FC236}">
                <a16:creationId xmlns:a16="http://schemas.microsoft.com/office/drawing/2014/main" id="{DB10B4E1-9F30-D829-03E9-0468DD55EFD9}"/>
              </a:ext>
            </a:extLst>
          </p:cNvPr>
          <p:cNvSpPr/>
          <p:nvPr/>
        </p:nvSpPr>
        <p:spPr>
          <a:xfrm>
            <a:off x="6462789" y="3535964"/>
            <a:ext cx="5562035" cy="1438568"/>
          </a:xfrm>
          <a:prstGeom prst="rect">
            <a:avLst/>
          </a:prstGeom>
          <a:solidFill>
            <a:schemeClr val="accent4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itchFamily="2" charset="2"/>
              <a:buChar char="ü"/>
            </a:pPr>
            <a:r>
              <a:rPr lang="sr-Cyrl-RS" altLang="ko-KR" sz="1800" dirty="0"/>
              <a:t>Трошкови реализације и одржавања платформе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sr-Cyrl-RS" altLang="ko-KR" dirty="0"/>
              <a:t>Плаћено оглашавање на друштвеним мрежама</a:t>
            </a:r>
            <a:endParaRPr lang="ko-KR" altLang="en-US" sz="1800" dirty="0"/>
          </a:p>
        </p:txBody>
      </p:sp>
      <p:sp>
        <p:nvSpPr>
          <p:cNvPr id="133" name="Rectangle 5">
            <a:extLst>
              <a:ext uri="{FF2B5EF4-FFF2-40B4-BE49-F238E27FC236}">
                <a16:creationId xmlns:a16="http://schemas.microsoft.com/office/drawing/2014/main" id="{EE402C82-DC7B-732E-E9BA-472FACF4DAA2}"/>
              </a:ext>
            </a:extLst>
          </p:cNvPr>
          <p:cNvSpPr/>
          <p:nvPr/>
        </p:nvSpPr>
        <p:spPr>
          <a:xfrm>
            <a:off x="330414" y="5511213"/>
            <a:ext cx="5942418" cy="1016956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just">
              <a:buFont typeface="Wingdings" pitchFamily="2" charset="2"/>
              <a:buChar char="ü"/>
            </a:pPr>
            <a:r>
              <a:rPr lang="sr-Cyrl-RS" altLang="ko-KR" sz="1800" dirty="0">
                <a:solidFill>
                  <a:schemeClr val="bg1"/>
                </a:solidFill>
              </a:rPr>
              <a:t> Наплаћивање накнаде за оглашавање одређених производа, услуга ил</a:t>
            </a:r>
            <a:r>
              <a:rPr lang="sr-Cyrl-RS" altLang="ko-KR" dirty="0">
                <a:solidFill>
                  <a:schemeClr val="bg1"/>
                </a:solidFill>
              </a:rPr>
              <a:t>и залагања</a:t>
            </a:r>
            <a:endParaRPr lang="sr-Cyrl-RS" altLang="ko-KR" sz="1800" dirty="0">
              <a:solidFill>
                <a:schemeClr val="bg1"/>
              </a:solidFill>
            </a:endParaRPr>
          </a:p>
        </p:txBody>
      </p:sp>
      <p:sp>
        <p:nvSpPr>
          <p:cNvPr id="134" name="Rectangle 5">
            <a:extLst>
              <a:ext uri="{FF2B5EF4-FFF2-40B4-BE49-F238E27FC236}">
                <a16:creationId xmlns:a16="http://schemas.microsoft.com/office/drawing/2014/main" id="{5EB39D6A-BEF1-511D-12B0-11E41C42050F}"/>
              </a:ext>
            </a:extLst>
          </p:cNvPr>
          <p:cNvSpPr/>
          <p:nvPr/>
        </p:nvSpPr>
        <p:spPr>
          <a:xfrm>
            <a:off x="6462789" y="5519449"/>
            <a:ext cx="5534326" cy="1016956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just">
              <a:buFont typeface="Wingdings" pitchFamily="2" charset="2"/>
              <a:buChar char="ü"/>
            </a:pPr>
            <a:r>
              <a:rPr lang="sr-Cyrl-RS" altLang="ko-KR" sz="1800" dirty="0">
                <a:solidFill>
                  <a:schemeClr val="bg1"/>
                </a:solidFill>
              </a:rPr>
              <a:t> Организације и волонтерска друштва која деле циљеве и жеље</a:t>
            </a:r>
          </a:p>
        </p:txBody>
      </p:sp>
      <p:sp>
        <p:nvSpPr>
          <p:cNvPr id="135" name="Rectangle 21">
            <a:extLst>
              <a:ext uri="{FF2B5EF4-FFF2-40B4-BE49-F238E27FC236}">
                <a16:creationId xmlns:a16="http://schemas.microsoft.com/office/drawing/2014/main" id="{082DD817-8803-1C1D-6B4D-4091167C7E7B}"/>
              </a:ext>
            </a:extLst>
          </p:cNvPr>
          <p:cNvSpPr/>
          <p:nvPr/>
        </p:nvSpPr>
        <p:spPr>
          <a:xfrm>
            <a:off x="2374232" y="5068737"/>
            <a:ext cx="559033" cy="369331"/>
          </a:xfrm>
          <a:custGeom>
            <a:avLst/>
            <a:gdLst/>
            <a:ahLst/>
            <a:cxnLst/>
            <a:rect l="l" t="t" r="r" b="b"/>
            <a:pathLst>
              <a:path w="4560938" h="2554996">
                <a:moveTo>
                  <a:pt x="2315585" y="1351978"/>
                </a:moveTo>
                <a:lnTo>
                  <a:pt x="2315585" y="1608128"/>
                </a:lnTo>
                <a:cubicBezTo>
                  <a:pt x="2332000" y="1604085"/>
                  <a:pt x="2347685" y="1596777"/>
                  <a:pt x="2361832" y="1586519"/>
                </a:cubicBezTo>
                <a:cubicBezTo>
                  <a:pt x="2403345" y="1556419"/>
                  <a:pt x="2424829" y="1505846"/>
                  <a:pt x="2417675" y="1455070"/>
                </a:cubicBezTo>
                <a:cubicBezTo>
                  <a:pt x="2409025" y="1388817"/>
                  <a:pt x="2368208" y="1366470"/>
                  <a:pt x="2315585" y="1351978"/>
                </a:cubicBezTo>
                <a:close/>
                <a:moveTo>
                  <a:pt x="3612086" y="989467"/>
                </a:moveTo>
                <a:cubicBezTo>
                  <a:pt x="3453010" y="989467"/>
                  <a:pt x="3324054" y="1118423"/>
                  <a:pt x="3324054" y="1277499"/>
                </a:cubicBezTo>
                <a:cubicBezTo>
                  <a:pt x="3324054" y="1436575"/>
                  <a:pt x="3453010" y="1565531"/>
                  <a:pt x="3612086" y="1565531"/>
                </a:cubicBezTo>
                <a:cubicBezTo>
                  <a:pt x="3771162" y="1565531"/>
                  <a:pt x="3900118" y="1436575"/>
                  <a:pt x="3900118" y="1277499"/>
                </a:cubicBezTo>
                <a:cubicBezTo>
                  <a:pt x="3900118" y="1118423"/>
                  <a:pt x="3771162" y="989467"/>
                  <a:pt x="3612086" y="989467"/>
                </a:cubicBezTo>
                <a:close/>
                <a:moveTo>
                  <a:pt x="948854" y="989467"/>
                </a:moveTo>
                <a:cubicBezTo>
                  <a:pt x="789778" y="989467"/>
                  <a:pt x="660822" y="1118423"/>
                  <a:pt x="660822" y="1277499"/>
                </a:cubicBezTo>
                <a:cubicBezTo>
                  <a:pt x="660822" y="1436575"/>
                  <a:pt x="789778" y="1565531"/>
                  <a:pt x="948854" y="1565531"/>
                </a:cubicBezTo>
                <a:cubicBezTo>
                  <a:pt x="1107930" y="1565531"/>
                  <a:pt x="1236886" y="1436575"/>
                  <a:pt x="1236886" y="1277499"/>
                </a:cubicBezTo>
                <a:cubicBezTo>
                  <a:pt x="1236886" y="1118423"/>
                  <a:pt x="1107930" y="989467"/>
                  <a:pt x="948854" y="989467"/>
                </a:cubicBezTo>
                <a:close/>
                <a:moveTo>
                  <a:pt x="2247651" y="946230"/>
                </a:moveTo>
                <a:cubicBezTo>
                  <a:pt x="2230469" y="950266"/>
                  <a:pt x="2214012" y="957763"/>
                  <a:pt x="2199233" y="968479"/>
                </a:cubicBezTo>
                <a:cubicBezTo>
                  <a:pt x="2157721" y="998579"/>
                  <a:pt x="2136236" y="1049152"/>
                  <a:pt x="2143390" y="1099928"/>
                </a:cubicBezTo>
                <a:cubicBezTo>
                  <a:pt x="2157154" y="1167662"/>
                  <a:pt x="2197550" y="1197656"/>
                  <a:pt x="2247651" y="1217102"/>
                </a:cubicBezTo>
                <a:close/>
                <a:moveTo>
                  <a:pt x="2247651" y="785264"/>
                </a:moveTo>
                <a:lnTo>
                  <a:pt x="2315585" y="785264"/>
                </a:lnTo>
                <a:lnTo>
                  <a:pt x="2315585" y="832380"/>
                </a:lnTo>
                <a:cubicBezTo>
                  <a:pt x="2341411" y="835890"/>
                  <a:pt x="2366862" y="843587"/>
                  <a:pt x="2390991" y="855423"/>
                </a:cubicBezTo>
                <a:cubicBezTo>
                  <a:pt x="2474360" y="896319"/>
                  <a:pt x="2528313" y="979930"/>
                  <a:pt x="2531223" y="1072743"/>
                </a:cubicBezTo>
                <a:lnTo>
                  <a:pt x="2418963" y="1076264"/>
                </a:lnTo>
                <a:cubicBezTo>
                  <a:pt x="2417356" y="1025012"/>
                  <a:pt x="2387564" y="978842"/>
                  <a:pt x="2341528" y="956260"/>
                </a:cubicBezTo>
                <a:cubicBezTo>
                  <a:pt x="2333151" y="952151"/>
                  <a:pt x="2324486" y="948946"/>
                  <a:pt x="2315585" y="946938"/>
                </a:cubicBezTo>
                <a:lnTo>
                  <a:pt x="2315585" y="1239083"/>
                </a:lnTo>
                <a:cubicBezTo>
                  <a:pt x="2404308" y="1264638"/>
                  <a:pt x="2499083" y="1293869"/>
                  <a:pt x="2528899" y="1441205"/>
                </a:cubicBezTo>
                <a:cubicBezTo>
                  <a:pt x="2541347" y="1532528"/>
                  <a:pt x="2502457" y="1623287"/>
                  <a:pt x="2427762" y="1677447"/>
                </a:cubicBezTo>
                <a:cubicBezTo>
                  <a:pt x="2394006" y="1701923"/>
                  <a:pt x="2355419" y="1717125"/>
                  <a:pt x="2315585" y="1722661"/>
                </a:cubicBezTo>
                <a:lnTo>
                  <a:pt x="2315585" y="1769734"/>
                </a:lnTo>
                <a:lnTo>
                  <a:pt x="2247651" y="1769734"/>
                </a:lnTo>
                <a:lnTo>
                  <a:pt x="2247651" y="1722944"/>
                </a:lnTo>
                <a:cubicBezTo>
                  <a:pt x="2221084" y="1719537"/>
                  <a:pt x="2194881" y="1711743"/>
                  <a:pt x="2170074" y="1699575"/>
                </a:cubicBezTo>
                <a:cubicBezTo>
                  <a:pt x="2086705" y="1658679"/>
                  <a:pt x="2032752" y="1575069"/>
                  <a:pt x="2029842" y="1482255"/>
                </a:cubicBezTo>
                <a:lnTo>
                  <a:pt x="2142102" y="1478734"/>
                </a:lnTo>
                <a:cubicBezTo>
                  <a:pt x="2143709" y="1529986"/>
                  <a:pt x="2173501" y="1576156"/>
                  <a:pt x="2219537" y="1598738"/>
                </a:cubicBezTo>
                <a:cubicBezTo>
                  <a:pt x="2228602" y="1603184"/>
                  <a:pt x="2238004" y="1606573"/>
                  <a:pt x="2247651" y="1608616"/>
                </a:cubicBezTo>
                <a:lnTo>
                  <a:pt x="2247651" y="1335176"/>
                </a:lnTo>
                <a:cubicBezTo>
                  <a:pt x="2162261" y="1314127"/>
                  <a:pt x="2069489" y="1278142"/>
                  <a:pt x="2032173" y="1115597"/>
                </a:cubicBezTo>
                <a:cubicBezTo>
                  <a:pt x="2019217" y="1023646"/>
                  <a:pt x="2058125" y="932061"/>
                  <a:pt x="2133303" y="877552"/>
                </a:cubicBezTo>
                <a:cubicBezTo>
                  <a:pt x="2167670" y="852632"/>
                  <a:pt x="2207046" y="837325"/>
                  <a:pt x="2247651" y="832077"/>
                </a:cubicBezTo>
                <a:close/>
                <a:moveTo>
                  <a:pt x="2280470" y="617534"/>
                </a:moveTo>
                <a:cubicBezTo>
                  <a:pt x="1915981" y="617534"/>
                  <a:pt x="1620504" y="913011"/>
                  <a:pt x="1620504" y="1277500"/>
                </a:cubicBezTo>
                <a:cubicBezTo>
                  <a:pt x="1620504" y="1641989"/>
                  <a:pt x="1915981" y="1937466"/>
                  <a:pt x="2280470" y="1937466"/>
                </a:cubicBezTo>
                <a:cubicBezTo>
                  <a:pt x="2644959" y="1937466"/>
                  <a:pt x="2940436" y="1641989"/>
                  <a:pt x="2940436" y="1277500"/>
                </a:cubicBezTo>
                <a:cubicBezTo>
                  <a:pt x="2940436" y="913011"/>
                  <a:pt x="2644959" y="617534"/>
                  <a:pt x="2280470" y="617534"/>
                </a:cubicBezTo>
                <a:close/>
                <a:moveTo>
                  <a:pt x="284505" y="265281"/>
                </a:moveTo>
                <a:lnTo>
                  <a:pt x="4276434" y="265281"/>
                </a:lnTo>
                <a:lnTo>
                  <a:pt x="4276434" y="2289716"/>
                </a:lnTo>
                <a:lnTo>
                  <a:pt x="284505" y="2289716"/>
                </a:lnTo>
                <a:close/>
                <a:moveTo>
                  <a:pt x="180344" y="148161"/>
                </a:moveTo>
                <a:lnTo>
                  <a:pt x="180344" y="2406836"/>
                </a:lnTo>
                <a:lnTo>
                  <a:pt x="4380595" y="2406836"/>
                </a:lnTo>
                <a:lnTo>
                  <a:pt x="4380595" y="148161"/>
                </a:lnTo>
                <a:close/>
                <a:moveTo>
                  <a:pt x="0" y="0"/>
                </a:moveTo>
                <a:lnTo>
                  <a:pt x="4560938" y="0"/>
                </a:lnTo>
                <a:lnTo>
                  <a:pt x="4560938" y="2554996"/>
                </a:lnTo>
                <a:lnTo>
                  <a:pt x="0" y="255499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36" name="Block Arc 11">
            <a:extLst>
              <a:ext uri="{FF2B5EF4-FFF2-40B4-BE49-F238E27FC236}">
                <a16:creationId xmlns:a16="http://schemas.microsoft.com/office/drawing/2014/main" id="{9D20BE82-53B5-29C9-BF6F-4C750ECA48E2}"/>
              </a:ext>
            </a:extLst>
          </p:cNvPr>
          <p:cNvSpPr/>
          <p:nvPr/>
        </p:nvSpPr>
        <p:spPr>
          <a:xfrm rot="10800000">
            <a:off x="9028071" y="2923112"/>
            <a:ext cx="320105" cy="520850"/>
          </a:xfrm>
          <a:custGeom>
            <a:avLst/>
            <a:gdLst/>
            <a:ahLst/>
            <a:cxnLst/>
            <a:rect l="l" t="t" r="r" b="b"/>
            <a:pathLst>
              <a:path w="3636337" h="7138182">
                <a:moveTo>
                  <a:pt x="1563551" y="3029061"/>
                </a:moveTo>
                <a:lnTo>
                  <a:pt x="1563551" y="1171769"/>
                </a:lnTo>
                <a:cubicBezTo>
                  <a:pt x="1444523" y="1201084"/>
                  <a:pt x="1330799" y="1254073"/>
                  <a:pt x="1228219" y="1328453"/>
                </a:cubicBezTo>
                <a:cubicBezTo>
                  <a:pt x="927220" y="1546705"/>
                  <a:pt x="771440" y="1913395"/>
                  <a:pt x="823311" y="2281559"/>
                </a:cubicBezTo>
                <a:cubicBezTo>
                  <a:pt x="886035" y="2761950"/>
                  <a:pt x="1181988" y="2923981"/>
                  <a:pt x="1563551" y="3029061"/>
                </a:cubicBezTo>
                <a:close/>
                <a:moveTo>
                  <a:pt x="2056123" y="5971053"/>
                </a:moveTo>
                <a:cubicBezTo>
                  <a:pt x="2180706" y="5941789"/>
                  <a:pt x="2300029" y="5887431"/>
                  <a:pt x="2407191" y="5809729"/>
                </a:cubicBezTo>
                <a:cubicBezTo>
                  <a:pt x="2708190" y="5591477"/>
                  <a:pt x="2863970" y="5224787"/>
                  <a:pt x="2812099" y="4856623"/>
                </a:cubicBezTo>
                <a:cubicBezTo>
                  <a:pt x="2712300" y="4365494"/>
                  <a:pt x="2419393" y="4148018"/>
                  <a:pt x="2056123" y="4007016"/>
                </a:cubicBezTo>
                <a:close/>
                <a:moveTo>
                  <a:pt x="2056123" y="7138182"/>
                </a:moveTo>
                <a:lnTo>
                  <a:pt x="1563551" y="7138182"/>
                </a:lnTo>
                <a:lnTo>
                  <a:pt x="1563551" y="6796553"/>
                </a:lnTo>
                <a:cubicBezTo>
                  <a:pt x="1376287" y="6771102"/>
                  <a:pt x="1191751" y="6715291"/>
                  <a:pt x="1016794" y="6629471"/>
                </a:cubicBezTo>
                <a:cubicBezTo>
                  <a:pt x="412303" y="6332946"/>
                  <a:pt x="21102" y="5726704"/>
                  <a:pt x="0" y="5053734"/>
                </a:cubicBezTo>
                <a:lnTo>
                  <a:pt x="813973" y="5028205"/>
                </a:lnTo>
                <a:cubicBezTo>
                  <a:pt x="825624" y="5399818"/>
                  <a:pt x="1041643" y="5734588"/>
                  <a:pt x="1375441" y="5898325"/>
                </a:cubicBezTo>
                <a:cubicBezTo>
                  <a:pt x="1436179" y="5928119"/>
                  <a:pt x="1499008" y="5951362"/>
                  <a:pt x="1563551" y="5965918"/>
                </a:cubicBezTo>
                <a:lnTo>
                  <a:pt x="1563551" y="3847635"/>
                </a:lnTo>
                <a:cubicBezTo>
                  <a:pt x="920238" y="3662345"/>
                  <a:pt x="233045" y="3450393"/>
                  <a:pt x="16852" y="2382091"/>
                </a:cubicBezTo>
                <a:cubicBezTo>
                  <a:pt x="-73403" y="1719933"/>
                  <a:pt x="208577" y="1061859"/>
                  <a:pt x="750173" y="669157"/>
                </a:cubicBezTo>
                <a:cubicBezTo>
                  <a:pt x="994931" y="491686"/>
                  <a:pt x="1274723" y="381458"/>
                  <a:pt x="1563551" y="341319"/>
                </a:cubicBezTo>
                <a:lnTo>
                  <a:pt x="1563551" y="0"/>
                </a:lnTo>
                <a:lnTo>
                  <a:pt x="2056123" y="0"/>
                </a:lnTo>
                <a:lnTo>
                  <a:pt x="2056123" y="339268"/>
                </a:lnTo>
                <a:cubicBezTo>
                  <a:pt x="2248752" y="363969"/>
                  <a:pt x="2438747" y="420481"/>
                  <a:pt x="2618616" y="508711"/>
                </a:cubicBezTo>
                <a:cubicBezTo>
                  <a:pt x="3223107" y="805237"/>
                  <a:pt x="3614308" y="1411478"/>
                  <a:pt x="3635410" y="2084448"/>
                </a:cubicBezTo>
                <a:lnTo>
                  <a:pt x="2821437" y="2109978"/>
                </a:lnTo>
                <a:cubicBezTo>
                  <a:pt x="2809786" y="1738364"/>
                  <a:pt x="2593767" y="1403594"/>
                  <a:pt x="2259969" y="1239857"/>
                </a:cubicBezTo>
                <a:cubicBezTo>
                  <a:pt x="2194243" y="1207617"/>
                  <a:pt x="2126069" y="1183046"/>
                  <a:pt x="2056123" y="1168235"/>
                </a:cubicBezTo>
                <a:lnTo>
                  <a:pt x="2056123" y="3150890"/>
                </a:lnTo>
                <a:cubicBezTo>
                  <a:pt x="2675271" y="3303511"/>
                  <a:pt x="3347939" y="3564428"/>
                  <a:pt x="3618512" y="4743007"/>
                </a:cubicBezTo>
                <a:cubicBezTo>
                  <a:pt x="3712448" y="5409725"/>
                  <a:pt x="3430336" y="6073786"/>
                  <a:pt x="2885237" y="6469025"/>
                </a:cubicBezTo>
                <a:cubicBezTo>
                  <a:pt x="2636047" y="6649712"/>
                  <a:pt x="2350538" y="6760700"/>
                  <a:pt x="2056123" y="679874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pic>
        <p:nvPicPr>
          <p:cNvPr id="142" name="Graphic 141" descr="Handshake with solid fill">
            <a:extLst>
              <a:ext uri="{FF2B5EF4-FFF2-40B4-BE49-F238E27FC236}">
                <a16:creationId xmlns:a16="http://schemas.microsoft.com/office/drawing/2014/main" id="{8C1B6D78-0B5C-1017-9D88-032A2E3513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22262" y="4910467"/>
            <a:ext cx="725914" cy="725914"/>
          </a:xfrm>
          <a:prstGeom prst="rect">
            <a:avLst/>
          </a:prstGeom>
        </p:spPr>
      </p:pic>
      <p:pic>
        <p:nvPicPr>
          <p:cNvPr id="146" name="Graphic 145" descr="Gears with solid fill">
            <a:extLst>
              <a:ext uri="{FF2B5EF4-FFF2-40B4-BE49-F238E27FC236}">
                <a16:creationId xmlns:a16="http://schemas.microsoft.com/office/drawing/2014/main" id="{AFE94F92-3890-EA1E-F3C0-49BD4491ED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84845" y="3406210"/>
            <a:ext cx="687987" cy="687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218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F15F452-74CE-90CD-61F0-950222854AD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9" y="339509"/>
            <a:ext cx="11573197" cy="724247"/>
          </a:xfrm>
        </p:spPr>
        <p:txBody>
          <a:bodyPr/>
          <a:lstStyle/>
          <a:p>
            <a:r>
              <a:rPr lang="sr-Cyrl-RS" dirty="0"/>
              <a:t>Преглед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9E7C24F-86BE-71CD-5D01-17C1BB7A7384}"/>
              </a:ext>
            </a:extLst>
          </p:cNvPr>
          <p:cNvSpPr txBox="1"/>
          <p:nvPr/>
        </p:nvSpPr>
        <p:spPr>
          <a:xfrm>
            <a:off x="8866909" y="-49876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R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6C324EC-80FC-8E7B-055E-1FB0F2288E88}"/>
              </a:ext>
            </a:extLst>
          </p:cNvPr>
          <p:cNvSpPr txBox="1"/>
          <p:nvPr/>
        </p:nvSpPr>
        <p:spPr>
          <a:xfrm>
            <a:off x="797508" y="4212400"/>
            <a:ext cx="116516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algn="just">
              <a:buFont typeface="Wingdings" pitchFamily="2" charset="2"/>
              <a:buChar char="ü"/>
            </a:pPr>
            <a:r>
              <a:rPr lang="sr-Cyrl-RS" altLang="ko-KR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Ширење свести о важности очувања животне средине – пораст броја конкурената на тржишту</a:t>
            </a:r>
          </a:p>
          <a:p>
            <a:pPr marL="171450" indent="-171450" algn="just">
              <a:buFont typeface="Wingdings" pitchFamily="2" charset="2"/>
              <a:buChar char="ü"/>
            </a:pPr>
            <a:r>
              <a:rPr lang="sr-Cyrl-R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Конкуренти на тржишту – потенцијални партнери – постизање виших циљева</a:t>
            </a:r>
            <a:endParaRPr lang="sr-Cyrl-RS" altLang="ko-KR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A2B5CCC-F1BF-3422-FF5D-874B54719265}"/>
              </a:ext>
            </a:extLst>
          </p:cNvPr>
          <p:cNvSpPr txBox="1"/>
          <p:nvPr/>
        </p:nvSpPr>
        <p:spPr>
          <a:xfrm>
            <a:off x="792770" y="3797981"/>
            <a:ext cx="2136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Cyrl-R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rPr>
              <a:t>Конкуренти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52F6A28-2F7E-FADC-7F91-88B6AA6CEB7C}"/>
              </a:ext>
            </a:extLst>
          </p:cNvPr>
          <p:cNvSpPr txBox="1"/>
          <p:nvPr/>
        </p:nvSpPr>
        <p:spPr>
          <a:xfrm>
            <a:off x="792770" y="2986260"/>
            <a:ext cx="15779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Cyrl-R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rPr>
              <a:t>Метрике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FFB1EDA-5974-1895-C51E-3F8E156402FC}"/>
              </a:ext>
            </a:extLst>
          </p:cNvPr>
          <p:cNvSpPr txBox="1"/>
          <p:nvPr/>
        </p:nvSpPr>
        <p:spPr>
          <a:xfrm>
            <a:off x="792770" y="3424880"/>
            <a:ext cx="116516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algn="just">
              <a:buFont typeface="Wingdings" pitchFamily="2" charset="2"/>
              <a:buChar char="ü"/>
            </a:pPr>
            <a:r>
              <a:rPr lang="sr-Cyrl-RS" altLang="ko-KR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sr-Cyrl-R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Праћење броја корисника као и броја предложених и реализованих радних акција </a:t>
            </a:r>
            <a:endParaRPr lang="sr-Cyrl-RS" altLang="ko-KR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50C3A22-A29D-3455-1D17-E4C964163E5A}"/>
              </a:ext>
            </a:extLst>
          </p:cNvPr>
          <p:cNvSpPr txBox="1"/>
          <p:nvPr/>
        </p:nvSpPr>
        <p:spPr>
          <a:xfrm>
            <a:off x="792770" y="4928368"/>
            <a:ext cx="30505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Cyrl-R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rPr>
              <a:t>Кључни трендови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85096F2-5C41-652C-C8EA-69E9810640D2}"/>
              </a:ext>
            </a:extLst>
          </p:cNvPr>
          <p:cNvSpPr txBox="1"/>
          <p:nvPr/>
        </p:nvSpPr>
        <p:spPr>
          <a:xfrm>
            <a:off x="792770" y="5383424"/>
            <a:ext cx="1165167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algn="just">
              <a:buFont typeface="Wingdings" pitchFamily="2" charset="2"/>
              <a:buChar char="ü"/>
            </a:pPr>
            <a:r>
              <a:rPr lang="sr-Cyrl-RS" altLang="ko-KR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Повећана свест о важности одрживости и заштите животне средине</a:t>
            </a:r>
          </a:p>
          <a:p>
            <a:pPr marL="171450" indent="-171450" algn="just">
              <a:buFont typeface="Wingdings" pitchFamily="2" charset="2"/>
              <a:buChar char="ü"/>
            </a:pPr>
            <a:r>
              <a:rPr lang="sr-Cyrl-R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Повећање млађе популације која је технолошки образована</a:t>
            </a:r>
          </a:p>
          <a:p>
            <a:pPr marL="171450" indent="-171450" algn="just">
              <a:buFont typeface="Wingdings" pitchFamily="2" charset="2"/>
              <a:buChar char="ü"/>
            </a:pPr>
            <a:r>
              <a:rPr lang="sr-Cyrl-R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Раст дигиталне економије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DCDC14D-6452-F56D-6F19-81E13D12E75C}"/>
              </a:ext>
            </a:extLst>
          </p:cNvPr>
          <p:cNvSpPr txBox="1"/>
          <p:nvPr/>
        </p:nvSpPr>
        <p:spPr>
          <a:xfrm>
            <a:off x="792770" y="1106387"/>
            <a:ext cx="15779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Cyrl-R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rPr>
              <a:t>Тржиште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4206B2D-7CDC-3CBE-D52D-BEDFEA24FE4C}"/>
              </a:ext>
            </a:extLst>
          </p:cNvPr>
          <p:cNvSpPr txBox="1"/>
          <p:nvPr/>
        </p:nvSpPr>
        <p:spPr>
          <a:xfrm>
            <a:off x="792770" y="1530641"/>
            <a:ext cx="111039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algn="just">
              <a:buFont typeface="Wingdings" pitchFamily="2" charset="2"/>
              <a:buChar char="ü"/>
            </a:pPr>
            <a:r>
              <a:rPr lang="sr-Cyrl-RS" altLang="ko-KR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Иницијално ограничавање тржишта на Републику Србију са циљем тестирања и могућих побољшања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0901AD0-4BF9-E3FD-854A-4464742C522C}"/>
              </a:ext>
            </a:extLst>
          </p:cNvPr>
          <p:cNvSpPr txBox="1"/>
          <p:nvPr/>
        </p:nvSpPr>
        <p:spPr>
          <a:xfrm>
            <a:off x="792770" y="2038977"/>
            <a:ext cx="41364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Cyrl-R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rPr>
              <a:t>Заинтересоване стране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0106544-F10B-DA62-01DB-1AF1F28F1B21}"/>
              </a:ext>
            </a:extLst>
          </p:cNvPr>
          <p:cNvSpPr txBox="1"/>
          <p:nvPr/>
        </p:nvSpPr>
        <p:spPr>
          <a:xfrm>
            <a:off x="792770" y="2434732"/>
            <a:ext cx="111039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algn="just">
              <a:buFont typeface="Wingdings" pitchFamily="2" charset="2"/>
              <a:buChar char="ü"/>
            </a:pPr>
            <a:r>
              <a:rPr lang="sr-Cyrl-RS" altLang="ko-KR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Невладине организације, образовне установе, научници, активисти, спонзори, људи који учествују у развоју платформе</a:t>
            </a:r>
          </a:p>
        </p:txBody>
      </p:sp>
    </p:spTree>
    <p:extLst>
      <p:ext uri="{BB962C8B-B14F-4D97-AF65-F5344CB8AC3E}">
        <p14:creationId xmlns:p14="http://schemas.microsoft.com/office/powerpoint/2010/main" val="3093172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F15F452-74CE-90CD-61F0-950222854AD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9" y="339509"/>
            <a:ext cx="11573197" cy="724247"/>
          </a:xfrm>
        </p:spPr>
        <p:txBody>
          <a:bodyPr/>
          <a:lstStyle/>
          <a:p>
            <a:r>
              <a:rPr lang="sr-Cyrl-RS" dirty="0"/>
              <a:t>Преглед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9E7C24F-86BE-71CD-5D01-17C1BB7A7384}"/>
              </a:ext>
            </a:extLst>
          </p:cNvPr>
          <p:cNvSpPr txBox="1"/>
          <p:nvPr/>
        </p:nvSpPr>
        <p:spPr>
          <a:xfrm>
            <a:off x="8866909" y="-49876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RS" dirty="0"/>
          </a:p>
        </p:txBody>
      </p:sp>
      <p:grpSp>
        <p:nvGrpSpPr>
          <p:cNvPr id="14" name="Group 29">
            <a:extLst>
              <a:ext uri="{FF2B5EF4-FFF2-40B4-BE49-F238E27FC236}">
                <a16:creationId xmlns:a16="http://schemas.microsoft.com/office/drawing/2014/main" id="{3FCE6E2F-6038-6100-AE3C-59774CFAFF49}"/>
              </a:ext>
            </a:extLst>
          </p:cNvPr>
          <p:cNvGrpSpPr/>
          <p:nvPr/>
        </p:nvGrpSpPr>
        <p:grpSpPr>
          <a:xfrm>
            <a:off x="5576909" y="2642386"/>
            <a:ext cx="1669479" cy="1669479"/>
            <a:chOff x="3807530" y="2946763"/>
            <a:chExt cx="1512168" cy="1512168"/>
          </a:xfrm>
        </p:grpSpPr>
        <p:sp>
          <p:nvSpPr>
            <p:cNvPr id="15" name="Oval 22">
              <a:extLst>
                <a:ext uri="{FF2B5EF4-FFF2-40B4-BE49-F238E27FC236}">
                  <a16:creationId xmlns:a16="http://schemas.microsoft.com/office/drawing/2014/main" id="{0C79DFAE-FD2A-FD38-87AF-530C956EE965}"/>
                </a:ext>
              </a:extLst>
            </p:cNvPr>
            <p:cNvSpPr/>
            <p:nvPr/>
          </p:nvSpPr>
          <p:spPr>
            <a:xfrm>
              <a:off x="3897540" y="3036773"/>
              <a:ext cx="1332148" cy="1332148"/>
            </a:xfrm>
            <a:prstGeom prst="ellipse">
              <a:avLst/>
            </a:prstGeom>
            <a:solidFill>
              <a:schemeClr val="accent3">
                <a:lumMod val="75000"/>
                <a:alpha val="97000"/>
              </a:schemeClr>
            </a:solidFill>
            <a:ln w="12700">
              <a:noFill/>
            </a:ln>
            <a:effectLst>
              <a:glow rad="76200">
                <a:schemeClr val="bg1">
                  <a:alpha val="13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/>
            </a:p>
          </p:txBody>
        </p:sp>
        <p:sp>
          <p:nvSpPr>
            <p:cNvPr id="16" name="Oval 23">
              <a:extLst>
                <a:ext uri="{FF2B5EF4-FFF2-40B4-BE49-F238E27FC236}">
                  <a16:creationId xmlns:a16="http://schemas.microsoft.com/office/drawing/2014/main" id="{2B8EFFC3-8D54-E157-7822-D78EC239AADC}"/>
                </a:ext>
              </a:extLst>
            </p:cNvPr>
            <p:cNvSpPr/>
            <p:nvPr/>
          </p:nvSpPr>
          <p:spPr>
            <a:xfrm>
              <a:off x="3807530" y="2946763"/>
              <a:ext cx="1512168" cy="1512168"/>
            </a:xfrm>
            <a:prstGeom prst="ellipse">
              <a:avLst/>
            </a:prstGeom>
            <a:noFill/>
            <a:ln w="19050">
              <a:solidFill>
                <a:schemeClr val="accent2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4FF86522-2A50-CCDD-28D0-C9FDE2B07C4E}"/>
              </a:ext>
            </a:extLst>
          </p:cNvPr>
          <p:cNvSpPr txBox="1"/>
          <p:nvPr/>
        </p:nvSpPr>
        <p:spPr>
          <a:xfrm>
            <a:off x="5711583" y="3228173"/>
            <a:ext cx="1435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Cyrl-RS" altLang="ko-KR" sz="16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Радни пакети</a:t>
            </a:r>
            <a:endParaRPr lang="en-US" altLang="ko-KR" sz="1600" b="1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8" name="Rectangle 5">
            <a:extLst>
              <a:ext uri="{FF2B5EF4-FFF2-40B4-BE49-F238E27FC236}">
                <a16:creationId xmlns:a16="http://schemas.microsoft.com/office/drawing/2014/main" id="{DA68113C-AA6B-007A-A4B8-91EBBB7AC446}"/>
              </a:ext>
            </a:extLst>
          </p:cNvPr>
          <p:cNvSpPr/>
          <p:nvPr/>
        </p:nvSpPr>
        <p:spPr>
          <a:xfrm>
            <a:off x="7701201" y="1715174"/>
            <a:ext cx="2438401" cy="369953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Cyrl-RS" altLang="ko-KR" sz="1600" dirty="0"/>
              <a:t>Управљање пројектом</a:t>
            </a:r>
            <a:endParaRPr lang="ko-KR" altLang="en-US" sz="1600" dirty="0"/>
          </a:p>
        </p:txBody>
      </p:sp>
      <p:sp>
        <p:nvSpPr>
          <p:cNvPr id="19" name="Rectangle 5">
            <a:extLst>
              <a:ext uri="{FF2B5EF4-FFF2-40B4-BE49-F238E27FC236}">
                <a16:creationId xmlns:a16="http://schemas.microsoft.com/office/drawing/2014/main" id="{ED6C6204-9DA3-208C-14DD-FA79100FEE63}"/>
              </a:ext>
            </a:extLst>
          </p:cNvPr>
          <p:cNvSpPr/>
          <p:nvPr/>
        </p:nvSpPr>
        <p:spPr>
          <a:xfrm>
            <a:off x="7688629" y="2172709"/>
            <a:ext cx="3125300" cy="421630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Cyrl-RS" altLang="ko-KR" sz="1600" dirty="0">
                <a:solidFill>
                  <a:schemeClr val="bg1"/>
                </a:solidFill>
                <a:cs typeface="Calibri" pitchFamily="34" charset="0"/>
              </a:rPr>
              <a:t>Анализа корисничких захтева</a:t>
            </a:r>
          </a:p>
        </p:txBody>
      </p:sp>
      <p:sp>
        <p:nvSpPr>
          <p:cNvPr id="20" name="Rectangle 5">
            <a:extLst>
              <a:ext uri="{FF2B5EF4-FFF2-40B4-BE49-F238E27FC236}">
                <a16:creationId xmlns:a16="http://schemas.microsoft.com/office/drawing/2014/main" id="{E9285BC7-EE07-8B4A-5C44-B9D0AA966DCB}"/>
              </a:ext>
            </a:extLst>
          </p:cNvPr>
          <p:cNvSpPr/>
          <p:nvPr/>
        </p:nvSpPr>
        <p:spPr>
          <a:xfrm>
            <a:off x="7684570" y="4110041"/>
            <a:ext cx="3863647" cy="598753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Cyrl-RS" altLang="ko-KR" sz="1600" dirty="0">
                <a:solidFill>
                  <a:schemeClr val="bg1"/>
                </a:solidFill>
                <a:cs typeface="Calibri" pitchFamily="34" charset="0"/>
              </a:rPr>
              <a:t>Конфигурисање система за подршку корисницима и администрацију</a:t>
            </a:r>
          </a:p>
        </p:txBody>
      </p:sp>
      <p:sp>
        <p:nvSpPr>
          <p:cNvPr id="21" name="Rectangle 5">
            <a:extLst>
              <a:ext uri="{FF2B5EF4-FFF2-40B4-BE49-F238E27FC236}">
                <a16:creationId xmlns:a16="http://schemas.microsoft.com/office/drawing/2014/main" id="{B6B601B6-C708-75BD-3465-FD295A497610}"/>
              </a:ext>
            </a:extLst>
          </p:cNvPr>
          <p:cNvSpPr/>
          <p:nvPr/>
        </p:nvSpPr>
        <p:spPr>
          <a:xfrm>
            <a:off x="7693186" y="3640834"/>
            <a:ext cx="2677395" cy="387655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Cyrl-RS" altLang="ko-KR" sz="1600" dirty="0">
                <a:solidFill>
                  <a:schemeClr val="bg1"/>
                </a:solidFill>
                <a:cs typeface="Calibri" pitchFamily="34" charset="0"/>
              </a:rPr>
              <a:t>Тестирање и интеграција</a:t>
            </a:r>
          </a:p>
        </p:txBody>
      </p:sp>
      <p:sp>
        <p:nvSpPr>
          <p:cNvPr id="22" name="Rectangle 5">
            <a:extLst>
              <a:ext uri="{FF2B5EF4-FFF2-40B4-BE49-F238E27FC236}">
                <a16:creationId xmlns:a16="http://schemas.microsoft.com/office/drawing/2014/main" id="{3B85178C-6A5B-6405-B4B7-570BA0A99B1C}"/>
              </a:ext>
            </a:extLst>
          </p:cNvPr>
          <p:cNvSpPr/>
          <p:nvPr/>
        </p:nvSpPr>
        <p:spPr>
          <a:xfrm>
            <a:off x="7701201" y="3179072"/>
            <a:ext cx="1983584" cy="387655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Cyrl-RS" altLang="ko-KR" sz="1600" dirty="0">
                <a:solidFill>
                  <a:schemeClr val="bg1"/>
                </a:solidFill>
                <a:cs typeface="Calibri" pitchFamily="34" charset="0"/>
              </a:rPr>
              <a:t>Развој софтвера</a:t>
            </a:r>
          </a:p>
        </p:txBody>
      </p:sp>
      <p:sp>
        <p:nvSpPr>
          <p:cNvPr id="23" name="Rectangle 5">
            <a:extLst>
              <a:ext uri="{FF2B5EF4-FFF2-40B4-BE49-F238E27FC236}">
                <a16:creationId xmlns:a16="http://schemas.microsoft.com/office/drawing/2014/main" id="{3C6E73C0-599D-B5B7-0BF0-31F3F58EA625}"/>
              </a:ext>
            </a:extLst>
          </p:cNvPr>
          <p:cNvSpPr/>
          <p:nvPr/>
        </p:nvSpPr>
        <p:spPr>
          <a:xfrm>
            <a:off x="7684570" y="2675891"/>
            <a:ext cx="3657010" cy="421630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Cyrl-RS" altLang="ko-KR" sz="1600" dirty="0">
                <a:solidFill>
                  <a:schemeClr val="bg1"/>
                </a:solidFill>
                <a:cs typeface="Calibri" pitchFamily="34" charset="0"/>
              </a:rPr>
              <a:t>Дизајнирање архитектуре система</a:t>
            </a:r>
          </a:p>
        </p:txBody>
      </p:sp>
      <p:sp>
        <p:nvSpPr>
          <p:cNvPr id="24" name="Rectangle 5">
            <a:extLst>
              <a:ext uri="{FF2B5EF4-FFF2-40B4-BE49-F238E27FC236}">
                <a16:creationId xmlns:a16="http://schemas.microsoft.com/office/drawing/2014/main" id="{A8062DC9-A670-5189-6A0F-D305C6E34AD0}"/>
              </a:ext>
            </a:extLst>
          </p:cNvPr>
          <p:cNvSpPr/>
          <p:nvPr/>
        </p:nvSpPr>
        <p:spPr>
          <a:xfrm>
            <a:off x="7683978" y="4791358"/>
            <a:ext cx="3125299" cy="421630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Cyrl-RS" altLang="ko-KR" sz="1600" dirty="0"/>
              <a:t>Израда едукативног садржаја</a:t>
            </a:r>
          </a:p>
        </p:txBody>
      </p:sp>
      <p:sp>
        <p:nvSpPr>
          <p:cNvPr id="25" name="Rectangle 5">
            <a:extLst>
              <a:ext uri="{FF2B5EF4-FFF2-40B4-BE49-F238E27FC236}">
                <a16:creationId xmlns:a16="http://schemas.microsoft.com/office/drawing/2014/main" id="{DB26ED66-0487-51E1-6AB5-EE284DCAD624}"/>
              </a:ext>
            </a:extLst>
          </p:cNvPr>
          <p:cNvSpPr/>
          <p:nvPr/>
        </p:nvSpPr>
        <p:spPr>
          <a:xfrm>
            <a:off x="7683978" y="5317043"/>
            <a:ext cx="2257112" cy="421630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Cyrl-RS" altLang="ko-KR" sz="1600" dirty="0"/>
              <a:t>Маркетинг стратегија</a:t>
            </a:r>
            <a:endParaRPr lang="ko-KR" altLang="en-US" sz="160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D33168D-1FBD-A166-2635-9B94AFC3209A}"/>
              </a:ext>
            </a:extLst>
          </p:cNvPr>
          <p:cNvCxnSpPr>
            <a:stCxn id="16" idx="7"/>
            <a:endCxn id="18" idx="1"/>
          </p:cNvCxnSpPr>
          <p:nvPr/>
        </p:nvCxnSpPr>
        <p:spPr>
          <a:xfrm flipV="1">
            <a:off x="7001898" y="1900151"/>
            <a:ext cx="699303" cy="986725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1A3B888-D1AE-2D5E-0FC2-35053BA59F66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7147015" y="2383524"/>
            <a:ext cx="541614" cy="66706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454F685-3290-19DA-ACEC-1A92BD962313}"/>
              </a:ext>
            </a:extLst>
          </p:cNvPr>
          <p:cNvCxnSpPr>
            <a:cxnSpLocks/>
            <a:endCxn id="23" idx="1"/>
          </p:cNvCxnSpPr>
          <p:nvPr/>
        </p:nvCxnSpPr>
        <p:spPr>
          <a:xfrm flipV="1">
            <a:off x="7229757" y="2886706"/>
            <a:ext cx="454813" cy="32248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25065DA-6EEE-945F-1F0B-08CCC76BB5FE}"/>
              </a:ext>
            </a:extLst>
          </p:cNvPr>
          <p:cNvCxnSpPr>
            <a:stCxn id="16" idx="6"/>
            <a:endCxn id="22" idx="1"/>
          </p:cNvCxnSpPr>
          <p:nvPr/>
        </p:nvCxnSpPr>
        <p:spPr>
          <a:xfrm flipV="1">
            <a:off x="7246388" y="3372900"/>
            <a:ext cx="454813" cy="10422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703BDFD-3776-2817-9F9A-E4F25013D0FD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7229757" y="3730436"/>
            <a:ext cx="463429" cy="10422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148FE1A-1F7B-AD7F-7C4F-24FD595CCB27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7142956" y="3938717"/>
            <a:ext cx="541614" cy="47070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81B394D-C1F0-AA19-D122-3384E1C2CB8A}"/>
              </a:ext>
            </a:extLst>
          </p:cNvPr>
          <p:cNvCxnSpPr>
            <a:stCxn id="16" idx="5"/>
            <a:endCxn id="24" idx="1"/>
          </p:cNvCxnSpPr>
          <p:nvPr/>
        </p:nvCxnSpPr>
        <p:spPr>
          <a:xfrm>
            <a:off x="7001898" y="4067375"/>
            <a:ext cx="682080" cy="93479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7DC72AE-3882-0FC4-86D7-E9033887FB2F}"/>
              </a:ext>
            </a:extLst>
          </p:cNvPr>
          <p:cNvCxnSpPr>
            <a:endCxn id="25" idx="1"/>
          </p:cNvCxnSpPr>
          <p:nvPr/>
        </p:nvCxnSpPr>
        <p:spPr>
          <a:xfrm>
            <a:off x="6906478" y="4163956"/>
            <a:ext cx="777500" cy="136390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34" name="그룹 8">
            <a:extLst>
              <a:ext uri="{FF2B5EF4-FFF2-40B4-BE49-F238E27FC236}">
                <a16:creationId xmlns:a16="http://schemas.microsoft.com/office/drawing/2014/main" id="{1BCF9854-DA23-D4A2-6D79-E3EFB3019C98}"/>
              </a:ext>
            </a:extLst>
          </p:cNvPr>
          <p:cNvGrpSpPr/>
          <p:nvPr/>
        </p:nvGrpSpPr>
        <p:grpSpPr>
          <a:xfrm>
            <a:off x="385012" y="1164512"/>
            <a:ext cx="4836344" cy="4684916"/>
            <a:chOff x="7691085" y="1924531"/>
            <a:chExt cx="3559260" cy="809599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8716446-10D0-3537-5B19-DB9E4394A81E}"/>
                </a:ext>
              </a:extLst>
            </p:cNvPr>
            <p:cNvSpPr txBox="1"/>
            <p:nvPr/>
          </p:nvSpPr>
          <p:spPr>
            <a:xfrm>
              <a:off x="7691085" y="1924531"/>
              <a:ext cx="3061557" cy="8059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sr-Cyrl-RS" altLang="ko-KR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Ризици</a:t>
              </a:r>
              <a:endPara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11CCC88C-8649-5ED8-5147-54B3CCD5A0D9}"/>
                </a:ext>
              </a:extLst>
            </p:cNvPr>
            <p:cNvSpPr txBox="1"/>
            <p:nvPr/>
          </p:nvSpPr>
          <p:spPr>
            <a:xfrm>
              <a:off x="7691085" y="2022537"/>
              <a:ext cx="3559260" cy="7115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 algn="just">
                <a:buFont typeface="Wingdings" pitchFamily="2" charset="2"/>
                <a:buChar char="ü"/>
              </a:pPr>
              <a:r>
                <a:rPr lang="sr-Cyrl-R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Промене у технологији</a:t>
              </a:r>
            </a:p>
            <a:p>
              <a:pPr algn="just"/>
              <a:endParaRPr lang="sr-Cyrl-R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marL="171450" indent="-171450" algn="just">
                <a:buFont typeface="Wingdings" pitchFamily="2" charset="2"/>
                <a:buChar char="ü"/>
              </a:pPr>
              <a:r>
                <a:rPr lang="sr-Cyrl-R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Нова или непозната технологија</a:t>
              </a:r>
            </a:p>
            <a:p>
              <a:pPr algn="just"/>
              <a:endParaRPr lang="sr-Cyrl-R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marL="171450" indent="-171450" algn="just">
                <a:buFont typeface="Wingdings" pitchFamily="2" charset="2"/>
                <a:buChar char="ü"/>
              </a:pPr>
              <a:r>
                <a:rPr lang="sr-Cyrl-R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Оптимистична процена појединих активности</a:t>
              </a:r>
            </a:p>
            <a:p>
              <a:pPr algn="just"/>
              <a:endParaRPr lang="sr-Cyrl-R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marL="171450" indent="-171450" algn="just">
                <a:buFont typeface="Wingdings" pitchFamily="2" charset="2"/>
                <a:buChar char="ü"/>
              </a:pPr>
              <a:r>
                <a:rPr lang="sr-Cyrl-R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Одлазак важног члана тима</a:t>
              </a:r>
            </a:p>
            <a:p>
              <a:pPr algn="just"/>
              <a:endParaRPr lang="sr-Cyrl-R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marL="171450" indent="-171450" algn="just">
                <a:buFont typeface="Wingdings" pitchFamily="2" charset="2"/>
                <a:buChar char="ü"/>
              </a:pPr>
              <a:r>
                <a:rPr lang="sr-Cyrl-R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Непоуздани партнери за међусобно промовисање</a:t>
              </a:r>
            </a:p>
            <a:p>
              <a:pPr algn="just"/>
              <a:endParaRPr lang="sr-Cyrl-R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marL="171450" indent="-171450" algn="just">
                <a:buFont typeface="Wingdings" pitchFamily="2" charset="2"/>
                <a:buChar char="ü"/>
              </a:pPr>
              <a:r>
                <a:rPr lang="sr-Cyrl-R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Недостатак или кашњење ресурса</a:t>
              </a:r>
            </a:p>
            <a:p>
              <a:pPr algn="just"/>
              <a:endParaRPr lang="sr-Cyrl-R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marL="171450" indent="-171450" algn="just">
                <a:buFont typeface="Wingdings" pitchFamily="2" charset="2"/>
                <a:buChar char="ü"/>
              </a:pPr>
              <a:r>
                <a:rPr lang="sr-Cyrl-R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Неуспешне маркетинг кампање</a:t>
              </a:r>
            </a:p>
            <a:p>
              <a:pPr algn="just"/>
              <a:endParaRPr lang="sr-Cyrl-R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marL="171450" indent="-171450" algn="just">
                <a:buFont typeface="Wingdings" pitchFamily="2" charset="2"/>
                <a:buChar char="ü"/>
              </a:pPr>
              <a:r>
                <a:rPr lang="sr-Cyrl-R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Лоше управљање буџетом</a:t>
              </a:r>
              <a:endPara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40" name="Rectangle 94">
            <a:extLst>
              <a:ext uri="{FF2B5EF4-FFF2-40B4-BE49-F238E27FC236}">
                <a16:creationId xmlns:a16="http://schemas.microsoft.com/office/drawing/2014/main" id="{9D56C0BB-86DE-9B24-EB9F-9ECAC4E4C1AD}"/>
              </a:ext>
            </a:extLst>
          </p:cNvPr>
          <p:cNvSpPr/>
          <p:nvPr/>
        </p:nvSpPr>
        <p:spPr>
          <a:xfrm>
            <a:off x="3278304" y="5777706"/>
            <a:ext cx="4075008" cy="826037"/>
          </a:xfrm>
          <a:prstGeom prst="rect">
            <a:avLst/>
          </a:prstGeom>
          <a:solidFill>
            <a:schemeClr val="accent4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Cyrl-RS" altLang="ko-KR" sz="1800" dirty="0">
                <a:solidFill>
                  <a:schemeClr val="bg1"/>
                </a:solidFill>
              </a:rPr>
              <a:t>Трајање пројекта: 24 месеца</a:t>
            </a:r>
          </a:p>
          <a:p>
            <a:pPr algn="ctr"/>
            <a:r>
              <a:rPr lang="sr-Cyrl-RS" altLang="ko-KR" sz="1800" dirty="0">
                <a:solidFill>
                  <a:schemeClr val="bg1"/>
                </a:solidFill>
              </a:rPr>
              <a:t>Број људи: 10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9E86C42B-1804-56FA-C851-41DB2742B2E7}"/>
              </a:ext>
            </a:extLst>
          </p:cNvPr>
          <p:cNvCxnSpPr>
            <a:cxnSpLocks/>
          </p:cNvCxnSpPr>
          <p:nvPr/>
        </p:nvCxnSpPr>
        <p:spPr>
          <a:xfrm>
            <a:off x="5297547" y="1228703"/>
            <a:ext cx="0" cy="450997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20832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F15F452-74CE-90CD-61F0-950222854AD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9" y="339509"/>
            <a:ext cx="11573197" cy="724247"/>
          </a:xfrm>
        </p:spPr>
        <p:txBody>
          <a:bodyPr/>
          <a:lstStyle/>
          <a:p>
            <a:r>
              <a:rPr lang="sr-Cyrl-RS" dirty="0"/>
              <a:t>Преглед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9E7C24F-86BE-71CD-5D01-17C1BB7A7384}"/>
              </a:ext>
            </a:extLst>
          </p:cNvPr>
          <p:cNvSpPr txBox="1"/>
          <p:nvPr/>
        </p:nvSpPr>
        <p:spPr>
          <a:xfrm>
            <a:off x="8866909" y="-49876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RS" dirty="0"/>
          </a:p>
        </p:txBody>
      </p:sp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B66346BC-322E-E013-F7EE-11BB3C57704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85331305"/>
              </p:ext>
            </p:extLst>
          </p:nvPr>
        </p:nvGraphicFramePr>
        <p:xfrm>
          <a:off x="5855858" y="1317103"/>
          <a:ext cx="6391564" cy="49857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96C50002-199E-B87B-B710-9F8364AE5BCF}"/>
              </a:ext>
            </a:extLst>
          </p:cNvPr>
          <p:cNvSpPr txBox="1"/>
          <p:nvPr/>
        </p:nvSpPr>
        <p:spPr>
          <a:xfrm>
            <a:off x="540326" y="1532697"/>
            <a:ext cx="459314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algn="just">
              <a:buFont typeface="Wingdings" pitchFamily="2" charset="2"/>
              <a:buChar char="ü"/>
            </a:pPr>
            <a:r>
              <a:rPr lang="sr-Cyrl-R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Приликом бу</a:t>
            </a:r>
            <a:r>
              <a:rPr lang="sr-Cyrl-RS" altLang="ko-KR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џетирања у обзир су узети хонорари, услуге, опрема, алати, сервиси, канцеларија и остали трошкови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6EF90D5-C950-B6BB-7CCA-5093339A83B4}"/>
              </a:ext>
            </a:extLst>
          </p:cNvPr>
          <p:cNvSpPr txBox="1"/>
          <p:nvPr/>
        </p:nvSpPr>
        <p:spPr>
          <a:xfrm>
            <a:off x="540325" y="4593594"/>
            <a:ext cx="459314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algn="just">
              <a:buFont typeface="Wingdings" pitchFamily="2" charset="2"/>
              <a:buChar char="ü"/>
            </a:pPr>
            <a:r>
              <a:rPr lang="sr-Cyrl-RS" altLang="ko-K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Гантограм</a:t>
            </a:r>
            <a:r>
              <a:rPr lang="sr-Cyrl-R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са приказом активности, резултата и кључних прекретница</a:t>
            </a:r>
            <a:endParaRPr lang="sr-Cyrl-RS" altLang="ko-KR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98F95EB-7738-F5A2-141B-F50BD32BAFF0}"/>
              </a:ext>
            </a:extLst>
          </p:cNvPr>
          <p:cNvSpPr txBox="1"/>
          <p:nvPr/>
        </p:nvSpPr>
        <p:spPr>
          <a:xfrm>
            <a:off x="540325" y="3201645"/>
            <a:ext cx="459314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algn="just">
              <a:buFont typeface="Wingdings" pitchFamily="2" charset="2"/>
              <a:buChar char="ü"/>
            </a:pPr>
            <a:r>
              <a:rPr lang="sr-Cyrl-RS" altLang="ko-KR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Трошкови су равномерно распоређени како би се обезбедила позитивна добит у сваком кварталу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99DB0A4-D569-B5EF-1B03-F7A9B99D9E60}"/>
              </a:ext>
            </a:extLst>
          </p:cNvPr>
          <p:cNvCxnSpPr>
            <a:cxnSpLocks/>
          </p:cNvCxnSpPr>
          <p:nvPr/>
        </p:nvCxnSpPr>
        <p:spPr>
          <a:xfrm>
            <a:off x="6208295" y="1379621"/>
            <a:ext cx="0" cy="486075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94720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F15F452-74CE-90CD-61F0-950222854AD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9" y="339509"/>
            <a:ext cx="11573197" cy="724247"/>
          </a:xfrm>
        </p:spPr>
        <p:txBody>
          <a:bodyPr/>
          <a:lstStyle/>
          <a:p>
            <a:r>
              <a:rPr lang="sr-Cyrl-RS" dirty="0"/>
              <a:t>Закључак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9E7C24F-86BE-71CD-5D01-17C1BB7A7384}"/>
              </a:ext>
            </a:extLst>
          </p:cNvPr>
          <p:cNvSpPr txBox="1"/>
          <p:nvPr/>
        </p:nvSpPr>
        <p:spPr>
          <a:xfrm>
            <a:off x="8866909" y="-49876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RS" dirty="0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95C3D7BD-3539-013A-1AE2-F037483E6BCE}"/>
              </a:ext>
            </a:extLst>
          </p:cNvPr>
          <p:cNvSpPr/>
          <p:nvPr/>
        </p:nvSpPr>
        <p:spPr>
          <a:xfrm>
            <a:off x="1520745" y="1657039"/>
            <a:ext cx="6550842" cy="1016956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Cyrl-RS" altLang="ko-KR" sz="1800" dirty="0"/>
              <a:t>Еколошки блогови, апликације које </a:t>
            </a:r>
            <a:r>
              <a:rPr lang="sr-Cyrl-RS" altLang="ko-KR" dirty="0"/>
              <a:t>су фокусиране на очување животне средине (рециклирање, давање савета за смањење загађења, …)</a:t>
            </a:r>
            <a:endParaRPr lang="ko-KR" altLang="en-US" sz="1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1D2B13-17A2-C369-565B-92E349B6A691}"/>
              </a:ext>
            </a:extLst>
          </p:cNvPr>
          <p:cNvSpPr txBox="1"/>
          <p:nvPr/>
        </p:nvSpPr>
        <p:spPr>
          <a:xfrm>
            <a:off x="1694887" y="1127066"/>
            <a:ext cx="5703497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sr-Cyrl-R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Шта су други урадили?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0ABAFDCD-F74F-BD1F-CE89-313560DCCDB1}"/>
              </a:ext>
            </a:extLst>
          </p:cNvPr>
          <p:cNvSpPr/>
          <p:nvPr/>
        </p:nvSpPr>
        <p:spPr>
          <a:xfrm>
            <a:off x="4263147" y="3580905"/>
            <a:ext cx="6550842" cy="1016956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Cyrl-RS" altLang="ko-KR" sz="1800" dirty="0"/>
              <a:t>Јединствена интегрисана еколошка платформа за сарадњу, образовање и оглашавање </a:t>
            </a:r>
            <a:r>
              <a:rPr lang="sr-Cyrl-RS" altLang="ko-KR" dirty="0"/>
              <a:t>чији је фокус на одрживости.</a:t>
            </a:r>
            <a:endParaRPr lang="ko-KR" altLang="en-US" sz="1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73648FF-D64C-9E5E-5AE6-5DEA66D9CEB6}"/>
              </a:ext>
            </a:extLst>
          </p:cNvPr>
          <p:cNvSpPr txBox="1"/>
          <p:nvPr/>
        </p:nvSpPr>
        <p:spPr>
          <a:xfrm>
            <a:off x="1577897" y="4985246"/>
            <a:ext cx="5703497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sr-Cyrl-R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Могућности за даља унапређења?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8" name="Rectangle 5">
            <a:extLst>
              <a:ext uri="{FF2B5EF4-FFF2-40B4-BE49-F238E27FC236}">
                <a16:creationId xmlns:a16="http://schemas.microsoft.com/office/drawing/2014/main" id="{E6D90363-3418-3AD2-7955-A349EC1CDE21}"/>
              </a:ext>
            </a:extLst>
          </p:cNvPr>
          <p:cNvSpPr/>
          <p:nvPr/>
        </p:nvSpPr>
        <p:spPr>
          <a:xfrm>
            <a:off x="1520744" y="5501534"/>
            <a:ext cx="8375609" cy="1169920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Wingdings" pitchFamily="2" charset="2"/>
              <a:buChar char="ü"/>
            </a:pPr>
            <a:r>
              <a:rPr lang="sr-Cyrl-RS" altLang="ko-KR" sz="1800" dirty="0"/>
              <a:t>Проширење на светско тржиште</a:t>
            </a:r>
          </a:p>
          <a:p>
            <a:pPr marL="285750" indent="-285750" algn="ctr">
              <a:buFont typeface="Wingdings" pitchFamily="2" charset="2"/>
              <a:buChar char="ü"/>
            </a:pPr>
            <a:r>
              <a:rPr lang="sr-Cyrl-RS" altLang="ko-KR" sz="1800" dirty="0"/>
              <a:t>Константно унапређивање функционалностима</a:t>
            </a:r>
          </a:p>
          <a:p>
            <a:pPr marL="285750" indent="-285750" algn="ctr">
              <a:buFont typeface="Wingdings" pitchFamily="2" charset="2"/>
              <a:buChar char="ü"/>
            </a:pPr>
            <a:r>
              <a:rPr lang="sr-Cyrl-RS" altLang="ko-KR" dirty="0"/>
              <a:t>Увођење партнерског маркетинга</a:t>
            </a:r>
            <a:endParaRPr lang="en-US" altLang="ko-KR" dirty="0"/>
          </a:p>
          <a:p>
            <a:pPr marL="285750" indent="-285750" algn="ctr">
              <a:buFont typeface="Wingdings" pitchFamily="2" charset="2"/>
              <a:buChar char="ü"/>
            </a:pPr>
            <a:r>
              <a:rPr lang="sr-Cyrl-RS" altLang="ko-KR" dirty="0"/>
              <a:t>Развој секције за продају еколошких производа – додатна зарада</a:t>
            </a:r>
            <a:endParaRPr lang="ko-KR" altLang="en-US" sz="18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1403BAB-DF33-DC3D-B07C-3A0D6F1AAF0A}"/>
              </a:ext>
            </a:extLst>
          </p:cNvPr>
          <p:cNvSpPr txBox="1"/>
          <p:nvPr/>
        </p:nvSpPr>
        <p:spPr>
          <a:xfrm>
            <a:off x="3442206" y="3068433"/>
            <a:ext cx="724186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sr-Cyrl-R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Шта је постигнуто апликацијом </a:t>
            </a:r>
            <a:r>
              <a:rPr lang="en-US" altLang="ko-KR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BetterTogether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?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pic>
        <p:nvPicPr>
          <p:cNvPr id="25" name="Graphic 24" descr="Help with solid fill">
            <a:extLst>
              <a:ext uri="{FF2B5EF4-FFF2-40B4-BE49-F238E27FC236}">
                <a16:creationId xmlns:a16="http://schemas.microsoft.com/office/drawing/2014/main" id="{515A4E35-5E00-4F3E-D088-242950B82A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3497" y="921548"/>
            <a:ext cx="914400" cy="914400"/>
          </a:xfrm>
          <a:prstGeom prst="rect">
            <a:avLst/>
          </a:prstGeom>
        </p:spPr>
      </p:pic>
      <p:pic>
        <p:nvPicPr>
          <p:cNvPr id="26" name="Graphic 25" descr="Help with solid fill">
            <a:extLst>
              <a:ext uri="{FF2B5EF4-FFF2-40B4-BE49-F238E27FC236}">
                <a16:creationId xmlns:a16="http://schemas.microsoft.com/office/drawing/2014/main" id="{6FB83E84-2579-DFA4-4D4F-6AA1485DD7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698363" y="2808713"/>
            <a:ext cx="914400" cy="914400"/>
          </a:xfrm>
          <a:prstGeom prst="rect">
            <a:avLst/>
          </a:prstGeom>
        </p:spPr>
      </p:pic>
      <p:pic>
        <p:nvPicPr>
          <p:cNvPr id="27" name="Graphic 26" descr="Help with solid fill">
            <a:extLst>
              <a:ext uri="{FF2B5EF4-FFF2-40B4-BE49-F238E27FC236}">
                <a16:creationId xmlns:a16="http://schemas.microsoft.com/office/drawing/2014/main" id="{35BD3D6C-FC8E-3707-1C06-EE4C7A49685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63497" y="4743603"/>
            <a:ext cx="914400" cy="914400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173B3FD-2967-A8EE-5489-A86703C5CD6B}"/>
              </a:ext>
            </a:extLst>
          </p:cNvPr>
          <p:cNvCxnSpPr>
            <a:cxnSpLocks/>
          </p:cNvCxnSpPr>
          <p:nvPr/>
        </p:nvCxnSpPr>
        <p:spPr>
          <a:xfrm>
            <a:off x="1078470" y="2784305"/>
            <a:ext cx="10063314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C8A8F3A-C32A-FD15-AC5F-97C995E2EED2}"/>
              </a:ext>
            </a:extLst>
          </p:cNvPr>
          <p:cNvCxnSpPr>
            <a:cxnSpLocks/>
          </p:cNvCxnSpPr>
          <p:nvPr/>
        </p:nvCxnSpPr>
        <p:spPr>
          <a:xfrm>
            <a:off x="1078470" y="4712165"/>
            <a:ext cx="10063314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72825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1">
            <a:extLst>
              <a:ext uri="{FF2B5EF4-FFF2-40B4-BE49-F238E27FC236}">
                <a16:creationId xmlns:a16="http://schemas.microsoft.com/office/drawing/2014/main" id="{167C56BB-D5BE-FEF0-2FA8-EE9378E83074}"/>
              </a:ext>
            </a:extLst>
          </p:cNvPr>
          <p:cNvGrpSpPr/>
          <p:nvPr/>
        </p:nvGrpSpPr>
        <p:grpSpPr>
          <a:xfrm>
            <a:off x="1" y="1116188"/>
            <a:ext cx="12191999" cy="2467829"/>
            <a:chOff x="1" y="3130575"/>
            <a:chExt cx="12191999" cy="246782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BDB2005-0202-8674-93F2-A4086AD4665D}"/>
                </a:ext>
              </a:extLst>
            </p:cNvPr>
            <p:cNvSpPr txBox="1"/>
            <p:nvPr/>
          </p:nvSpPr>
          <p:spPr>
            <a:xfrm>
              <a:off x="1" y="3130575"/>
              <a:ext cx="12191999" cy="101566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sr-Cyrl-RS" altLang="ko-KR" sz="6000" dirty="0">
                  <a:solidFill>
                    <a:schemeClr val="accent3">
                      <a:lumMod val="75000"/>
                    </a:schemeClr>
                  </a:solidFill>
                  <a:cs typeface="Arial" pitchFamily="34" charset="0"/>
                </a:rPr>
                <a:t>ХВАЛА НА ПАЖЊИ!</a:t>
              </a:r>
              <a:endParaRPr lang="ko-KR" altLang="en-US" sz="6000" dirty="0">
                <a:solidFill>
                  <a:schemeClr val="accent3">
                    <a:lumMod val="7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BFD560B-95FF-890D-47CB-D0A20B95E070}"/>
                </a:ext>
              </a:extLst>
            </p:cNvPr>
            <p:cNvSpPr txBox="1"/>
            <p:nvPr/>
          </p:nvSpPr>
          <p:spPr>
            <a:xfrm>
              <a:off x="148" y="5121350"/>
              <a:ext cx="12191852" cy="4770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sr-Cyrl-RS" altLang="ko-KR" sz="2500" dirty="0">
                  <a:solidFill>
                    <a:schemeClr val="accent3">
                      <a:lumMod val="75000"/>
                    </a:schemeClr>
                  </a:solidFill>
                  <a:cs typeface="Arial" pitchFamily="34" charset="0"/>
                </a:rPr>
                <a:t>ПИТАЊА?</a:t>
              </a:r>
              <a:endParaRPr lang="ko-KR" altLang="en-US" sz="2500" dirty="0">
                <a:solidFill>
                  <a:schemeClr val="accent3">
                    <a:lumMod val="7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8" name="Group 71">
            <a:extLst>
              <a:ext uri="{FF2B5EF4-FFF2-40B4-BE49-F238E27FC236}">
                <a16:creationId xmlns:a16="http://schemas.microsoft.com/office/drawing/2014/main" id="{E4A654EA-9232-18E1-6EBD-1F3FB07DA869}"/>
              </a:ext>
            </a:extLst>
          </p:cNvPr>
          <p:cNvGrpSpPr/>
          <p:nvPr/>
        </p:nvGrpSpPr>
        <p:grpSpPr>
          <a:xfrm>
            <a:off x="4849753" y="3886322"/>
            <a:ext cx="2492494" cy="2681532"/>
            <a:chOff x="7324666" y="1749780"/>
            <a:chExt cx="4275973" cy="4600276"/>
          </a:xfrm>
        </p:grpSpPr>
        <p:sp>
          <p:nvSpPr>
            <p:cNvPr id="9" name="Freeform: Shape 41">
              <a:extLst>
                <a:ext uri="{FF2B5EF4-FFF2-40B4-BE49-F238E27FC236}">
                  <a16:creationId xmlns:a16="http://schemas.microsoft.com/office/drawing/2014/main" id="{B48B81B1-E6EA-8204-3852-712C88CB93B7}"/>
                </a:ext>
              </a:extLst>
            </p:cNvPr>
            <p:cNvSpPr/>
            <p:nvPr/>
          </p:nvSpPr>
          <p:spPr>
            <a:xfrm>
              <a:off x="7324666" y="1749780"/>
              <a:ext cx="4275973" cy="3557384"/>
            </a:xfrm>
            <a:custGeom>
              <a:avLst/>
              <a:gdLst>
                <a:gd name="connsiteX0" fmla="*/ 363678 w 3333042"/>
                <a:gd name="connsiteY0" fmla="*/ 2703239 h 2772915"/>
                <a:gd name="connsiteX1" fmla="*/ 295488 w 3333042"/>
                <a:gd name="connsiteY1" fmla="*/ 2614941 h 2772915"/>
                <a:gd name="connsiteX2" fmla="*/ 171511 w 3333042"/>
                <a:gd name="connsiteY2" fmla="*/ 2405326 h 2772915"/>
                <a:gd name="connsiteX3" fmla="*/ 56806 w 3333042"/>
                <a:gd name="connsiteY3" fmla="*/ 2099784 h 2772915"/>
                <a:gd name="connsiteX4" fmla="*/ 15963 w 3333042"/>
                <a:gd name="connsiteY4" fmla="*/ 1900341 h 2772915"/>
                <a:gd name="connsiteX5" fmla="*/ 2153 w 3333042"/>
                <a:gd name="connsiteY5" fmla="*/ 1747101 h 2772915"/>
                <a:gd name="connsiteX6" fmla="*/ 353 w 3333042"/>
                <a:gd name="connsiteY6" fmla="*/ 1629070 h 2772915"/>
                <a:gd name="connsiteX7" fmla="*/ 14359 w 3333042"/>
                <a:gd name="connsiteY7" fmla="*/ 1448679 h 2772915"/>
                <a:gd name="connsiteX8" fmla="*/ 45382 w 3333042"/>
                <a:gd name="connsiteY8" fmla="*/ 1276543 h 2772915"/>
                <a:gd name="connsiteX9" fmla="*/ 66234 w 3333042"/>
                <a:gd name="connsiteY9" fmla="*/ 1261324 h 2772915"/>
                <a:gd name="connsiteX10" fmla="*/ 862912 w 3333042"/>
                <a:gd name="connsiteY10" fmla="*/ 1261559 h 2772915"/>
                <a:gd name="connsiteX11" fmla="*/ 941117 w 3333042"/>
                <a:gd name="connsiteY11" fmla="*/ 1202094 h 2772915"/>
                <a:gd name="connsiteX12" fmla="*/ 875509 w 3333042"/>
                <a:gd name="connsiteY12" fmla="*/ 1118960 h 2772915"/>
                <a:gd name="connsiteX13" fmla="*/ 667616 w 3333042"/>
                <a:gd name="connsiteY13" fmla="*/ 1118960 h 2772915"/>
                <a:gd name="connsiteX14" fmla="*/ 112202 w 3333042"/>
                <a:gd name="connsiteY14" fmla="*/ 1118960 h 2772915"/>
                <a:gd name="connsiteX15" fmla="*/ 99058 w 3333042"/>
                <a:gd name="connsiteY15" fmla="*/ 1099829 h 2772915"/>
                <a:gd name="connsiteX16" fmla="*/ 229177 w 3333042"/>
                <a:gd name="connsiteY16" fmla="*/ 823472 h 2772915"/>
                <a:gd name="connsiteX17" fmla="*/ 378466 w 3333042"/>
                <a:gd name="connsiteY17" fmla="*/ 609045 h 2772915"/>
                <a:gd name="connsiteX18" fmla="*/ 505025 w 3333042"/>
                <a:gd name="connsiteY18" fmla="*/ 472549 h 2772915"/>
                <a:gd name="connsiteX19" fmla="*/ 527442 w 3333042"/>
                <a:gd name="connsiteY19" fmla="*/ 466446 h 2772915"/>
                <a:gd name="connsiteX20" fmla="*/ 1107111 w 3333042"/>
                <a:gd name="connsiteY20" fmla="*/ 466407 h 2772915"/>
                <a:gd name="connsiteX21" fmla="*/ 1179995 w 3333042"/>
                <a:gd name="connsiteY21" fmla="*/ 415588 h 2772915"/>
                <a:gd name="connsiteX22" fmla="*/ 1113840 w 3333042"/>
                <a:gd name="connsiteY22" fmla="*/ 323847 h 2772915"/>
                <a:gd name="connsiteX23" fmla="*/ 702591 w 3333042"/>
                <a:gd name="connsiteY23" fmla="*/ 323808 h 2772915"/>
                <a:gd name="connsiteX24" fmla="*/ 686042 w 3333042"/>
                <a:gd name="connsiteY24" fmla="*/ 323808 h 2772915"/>
                <a:gd name="connsiteX25" fmla="*/ 684790 w 3333042"/>
                <a:gd name="connsiteY25" fmla="*/ 319739 h 2772915"/>
                <a:gd name="connsiteX26" fmla="*/ 1479551 w 3333042"/>
                <a:gd name="connsiteY26" fmla="*/ 10950 h 2772915"/>
                <a:gd name="connsiteX27" fmla="*/ 2323332 w 3333042"/>
                <a:gd name="connsiteY27" fmla="*/ 134145 h 2772915"/>
                <a:gd name="connsiteX28" fmla="*/ 2997362 w 3333042"/>
                <a:gd name="connsiteY28" fmla="*/ 661469 h 2772915"/>
                <a:gd name="connsiteX29" fmla="*/ 2979914 w 3333042"/>
                <a:gd name="connsiteY29" fmla="*/ 663699 h 2772915"/>
                <a:gd name="connsiteX30" fmla="*/ 2353182 w 3333042"/>
                <a:gd name="connsiteY30" fmla="*/ 663581 h 2772915"/>
                <a:gd name="connsiteX31" fmla="*/ 2278185 w 3333042"/>
                <a:gd name="connsiteY31" fmla="*/ 721912 h 2772915"/>
                <a:gd name="connsiteX32" fmla="*/ 2344653 w 3333042"/>
                <a:gd name="connsiteY32" fmla="*/ 806337 h 2772915"/>
                <a:gd name="connsiteX33" fmla="*/ 2532829 w 3333042"/>
                <a:gd name="connsiteY33" fmla="*/ 806415 h 2772915"/>
                <a:gd name="connsiteX34" fmla="*/ 3077601 w 3333042"/>
                <a:gd name="connsiteY34" fmla="*/ 806063 h 2772915"/>
                <a:gd name="connsiteX35" fmla="*/ 3105182 w 3333042"/>
                <a:gd name="connsiteY35" fmla="*/ 821829 h 2772915"/>
                <a:gd name="connsiteX36" fmla="*/ 3244026 w 3333042"/>
                <a:gd name="connsiteY36" fmla="*/ 1124007 h 2772915"/>
                <a:gd name="connsiteX37" fmla="*/ 3316792 w 3333042"/>
                <a:gd name="connsiteY37" fmla="*/ 1421333 h 2772915"/>
                <a:gd name="connsiteX38" fmla="*/ 3329937 w 3333042"/>
                <a:gd name="connsiteY38" fmla="*/ 1550318 h 2772915"/>
                <a:gd name="connsiteX39" fmla="*/ 3332715 w 3333042"/>
                <a:gd name="connsiteY39" fmla="*/ 1584862 h 2772915"/>
                <a:gd name="connsiteX40" fmla="*/ 3321878 w 3333042"/>
                <a:gd name="connsiteY40" fmla="*/ 1595503 h 2772915"/>
                <a:gd name="connsiteX41" fmla="*/ 3309750 w 3333042"/>
                <a:gd name="connsiteY41" fmla="*/ 1595464 h 2772915"/>
                <a:gd name="connsiteX42" fmla="*/ 2723979 w 3333042"/>
                <a:gd name="connsiteY42" fmla="*/ 1595464 h 2772915"/>
                <a:gd name="connsiteX43" fmla="*/ 2652972 w 3333042"/>
                <a:gd name="connsiteY43" fmla="*/ 1642136 h 2772915"/>
                <a:gd name="connsiteX44" fmla="*/ 2720223 w 3333042"/>
                <a:gd name="connsiteY44" fmla="*/ 1738220 h 2772915"/>
                <a:gd name="connsiteX45" fmla="*/ 3313584 w 3333042"/>
                <a:gd name="connsiteY45" fmla="*/ 1737711 h 2772915"/>
                <a:gd name="connsiteX46" fmla="*/ 3332793 w 3333042"/>
                <a:gd name="connsiteY46" fmla="*/ 1757077 h 2772915"/>
                <a:gd name="connsiteX47" fmla="*/ 3318631 w 3333042"/>
                <a:gd name="connsiteY47" fmla="*/ 1898033 h 2772915"/>
                <a:gd name="connsiteX48" fmla="*/ 3286825 w 3333042"/>
                <a:gd name="connsiteY48" fmla="*/ 2065435 h 2772915"/>
                <a:gd name="connsiteX49" fmla="*/ 3230411 w 3333042"/>
                <a:gd name="connsiteY49" fmla="*/ 2248917 h 2772915"/>
                <a:gd name="connsiteX50" fmla="*/ 3163865 w 3333042"/>
                <a:gd name="connsiteY50" fmla="*/ 2403135 h 2772915"/>
                <a:gd name="connsiteX51" fmla="*/ 2975689 w 3333042"/>
                <a:gd name="connsiteY51" fmla="*/ 2700501 h 2772915"/>
                <a:gd name="connsiteX52" fmla="*/ 2914267 w 3333042"/>
                <a:gd name="connsiteY52" fmla="*/ 2772915 h 2772915"/>
                <a:gd name="connsiteX53" fmla="*/ 2908282 w 3333042"/>
                <a:gd name="connsiteY53" fmla="*/ 2756484 h 2772915"/>
                <a:gd name="connsiteX54" fmla="*/ 2908047 w 3333042"/>
                <a:gd name="connsiteY54" fmla="*/ 2735241 h 2772915"/>
                <a:gd name="connsiteX55" fmla="*/ 2908047 w 3333042"/>
                <a:gd name="connsiteY55" fmla="*/ 1961684 h 2772915"/>
                <a:gd name="connsiteX56" fmla="*/ 2877884 w 3333042"/>
                <a:gd name="connsiteY56" fmla="*/ 1935864 h 2772915"/>
                <a:gd name="connsiteX57" fmla="*/ 2739862 w 3333042"/>
                <a:gd name="connsiteY57" fmla="*/ 1955738 h 2772915"/>
                <a:gd name="connsiteX58" fmla="*/ 2600823 w 3333042"/>
                <a:gd name="connsiteY58" fmla="*/ 1933438 h 2772915"/>
                <a:gd name="connsiteX59" fmla="*/ 2531577 w 3333042"/>
                <a:gd name="connsiteY59" fmla="*/ 1925418 h 2772915"/>
                <a:gd name="connsiteX60" fmla="*/ 2516946 w 3333042"/>
                <a:gd name="connsiteY60" fmla="*/ 1922210 h 2772915"/>
                <a:gd name="connsiteX61" fmla="*/ 2508378 w 3333042"/>
                <a:gd name="connsiteY61" fmla="*/ 1875538 h 2772915"/>
                <a:gd name="connsiteX62" fmla="*/ 2502705 w 3333042"/>
                <a:gd name="connsiteY62" fmla="*/ 1745457 h 2772915"/>
                <a:gd name="connsiteX63" fmla="*/ 2466361 w 3333042"/>
                <a:gd name="connsiteY63" fmla="*/ 1798507 h 2772915"/>
                <a:gd name="connsiteX64" fmla="*/ 2433773 w 3333042"/>
                <a:gd name="connsiteY64" fmla="*/ 1799759 h 2772915"/>
                <a:gd name="connsiteX65" fmla="*/ 2391912 w 3333042"/>
                <a:gd name="connsiteY65" fmla="*/ 1753243 h 2772915"/>
                <a:gd name="connsiteX66" fmla="*/ 2393008 w 3333042"/>
                <a:gd name="connsiteY66" fmla="*/ 1785244 h 2772915"/>
                <a:gd name="connsiteX67" fmla="*/ 2396529 w 3333042"/>
                <a:gd name="connsiteY67" fmla="*/ 1895607 h 2772915"/>
                <a:gd name="connsiteX68" fmla="*/ 2390386 w 3333042"/>
                <a:gd name="connsiteY68" fmla="*/ 1916498 h 2772915"/>
                <a:gd name="connsiteX69" fmla="*/ 2279945 w 3333042"/>
                <a:gd name="connsiteY69" fmla="*/ 1920450 h 2772915"/>
                <a:gd name="connsiteX70" fmla="*/ 2274429 w 3333042"/>
                <a:gd name="connsiteY70" fmla="*/ 1907696 h 2772915"/>
                <a:gd name="connsiteX71" fmla="*/ 2171695 w 3333042"/>
                <a:gd name="connsiteY71" fmla="*/ 1768852 h 2772915"/>
                <a:gd name="connsiteX72" fmla="*/ 2167548 w 3333042"/>
                <a:gd name="connsiteY72" fmla="*/ 1766974 h 2772915"/>
                <a:gd name="connsiteX73" fmla="*/ 2167314 w 3333042"/>
                <a:gd name="connsiteY73" fmla="*/ 1735012 h 2772915"/>
                <a:gd name="connsiteX74" fmla="*/ 2194347 w 3333042"/>
                <a:gd name="connsiteY74" fmla="*/ 1734660 h 2772915"/>
                <a:gd name="connsiteX75" fmla="*/ 2229243 w 3333042"/>
                <a:gd name="connsiteY75" fmla="*/ 1714199 h 2772915"/>
                <a:gd name="connsiteX76" fmla="*/ 2274116 w 3333042"/>
                <a:gd name="connsiteY76" fmla="*/ 1535216 h 2772915"/>
                <a:gd name="connsiteX77" fmla="*/ 2241567 w 3333042"/>
                <a:gd name="connsiteY77" fmla="*/ 1243680 h 2772915"/>
                <a:gd name="connsiteX78" fmla="*/ 2067357 w 3333042"/>
                <a:gd name="connsiteY78" fmla="*/ 973466 h 2772915"/>
                <a:gd name="connsiteX79" fmla="*/ 1693548 w 3333042"/>
                <a:gd name="connsiteY79" fmla="*/ 796791 h 2772915"/>
                <a:gd name="connsiteX80" fmla="*/ 1648284 w 3333042"/>
                <a:gd name="connsiteY80" fmla="*/ 792879 h 2772915"/>
                <a:gd name="connsiteX81" fmla="*/ 1485732 w 3333042"/>
                <a:gd name="connsiteY81" fmla="*/ 818973 h 2772915"/>
                <a:gd name="connsiteX82" fmla="*/ 1203194 w 3333042"/>
                <a:gd name="connsiteY82" fmla="*/ 986806 h 2772915"/>
                <a:gd name="connsiteX83" fmla="*/ 1012827 w 3333042"/>
                <a:gd name="connsiteY83" fmla="*/ 1369653 h 2772915"/>
                <a:gd name="connsiteX84" fmla="*/ 1056370 w 3333042"/>
                <a:gd name="connsiteY84" fmla="*/ 1716077 h 2772915"/>
                <a:gd name="connsiteX85" fmla="*/ 1089545 w 3333042"/>
                <a:gd name="connsiteY85" fmla="*/ 1735521 h 2772915"/>
                <a:gd name="connsiteX86" fmla="*/ 1119630 w 3333042"/>
                <a:gd name="connsiteY86" fmla="*/ 1734855 h 2772915"/>
                <a:gd name="connsiteX87" fmla="*/ 1125655 w 3333042"/>
                <a:gd name="connsiteY87" fmla="*/ 1760676 h 2772915"/>
                <a:gd name="connsiteX88" fmla="*/ 1109732 w 3333042"/>
                <a:gd name="connsiteY88" fmla="*/ 1767757 h 2772915"/>
                <a:gd name="connsiteX89" fmla="*/ 1001325 w 3333042"/>
                <a:gd name="connsiteY89" fmla="*/ 1908478 h 2772915"/>
                <a:gd name="connsiteX90" fmla="*/ 996200 w 3333042"/>
                <a:gd name="connsiteY90" fmla="*/ 1923031 h 2772915"/>
                <a:gd name="connsiteX91" fmla="*/ 973783 w 3333042"/>
                <a:gd name="connsiteY91" fmla="*/ 1924909 h 2772915"/>
                <a:gd name="connsiteX92" fmla="*/ 863499 w 3333042"/>
                <a:gd name="connsiteY92" fmla="*/ 1919550 h 2772915"/>
                <a:gd name="connsiteX93" fmla="*/ 750202 w 3333042"/>
                <a:gd name="connsiteY93" fmla="*/ 1918924 h 2772915"/>
                <a:gd name="connsiteX94" fmla="*/ 489063 w 3333042"/>
                <a:gd name="connsiteY94" fmla="*/ 1935551 h 2772915"/>
                <a:gd name="connsiteX95" fmla="*/ 439535 w 3333042"/>
                <a:gd name="connsiteY95" fmla="*/ 1940558 h 2772915"/>
                <a:gd name="connsiteX96" fmla="*/ 388442 w 3333042"/>
                <a:gd name="connsiteY96" fmla="*/ 1934299 h 2772915"/>
                <a:gd name="connsiteX97" fmla="*/ 370133 w 3333042"/>
                <a:gd name="connsiteY97" fmla="*/ 1950808 h 2772915"/>
                <a:gd name="connsiteX98" fmla="*/ 370055 w 3333042"/>
                <a:gd name="connsiteY98" fmla="*/ 1969000 h 2772915"/>
                <a:gd name="connsiteX99" fmla="*/ 369898 w 3333042"/>
                <a:gd name="connsiteY99" fmla="*/ 2672998 h 2772915"/>
                <a:gd name="connsiteX100" fmla="*/ 363678 w 3333042"/>
                <a:gd name="connsiteY100" fmla="*/ 2703239 h 2772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</a:cxnLst>
              <a:rect l="l" t="t" r="r" b="b"/>
              <a:pathLst>
                <a:path w="3333042" h="2772915">
                  <a:moveTo>
                    <a:pt x="363678" y="2703239"/>
                  </a:moveTo>
                  <a:cubicBezTo>
                    <a:pt x="336997" y="2676832"/>
                    <a:pt x="316888" y="2645378"/>
                    <a:pt x="295488" y="2614941"/>
                  </a:cubicBezTo>
                  <a:cubicBezTo>
                    <a:pt x="248699" y="2548316"/>
                    <a:pt x="207347" y="2478367"/>
                    <a:pt x="171511" y="2405326"/>
                  </a:cubicBezTo>
                  <a:cubicBezTo>
                    <a:pt x="123391" y="2307248"/>
                    <a:pt x="84856" y="2205570"/>
                    <a:pt x="56806" y="2099784"/>
                  </a:cubicBezTo>
                  <a:cubicBezTo>
                    <a:pt x="39358" y="2033981"/>
                    <a:pt x="25235" y="1967591"/>
                    <a:pt x="15963" y="1900341"/>
                  </a:cubicBezTo>
                  <a:cubicBezTo>
                    <a:pt x="8960" y="1849600"/>
                    <a:pt x="4500" y="1798507"/>
                    <a:pt x="2153" y="1747101"/>
                  </a:cubicBezTo>
                  <a:cubicBezTo>
                    <a:pt x="353" y="1707705"/>
                    <a:pt x="-547" y="1668348"/>
                    <a:pt x="353" y="1629070"/>
                  </a:cubicBezTo>
                  <a:cubicBezTo>
                    <a:pt x="1761" y="1568744"/>
                    <a:pt x="6339" y="1508614"/>
                    <a:pt x="14359" y="1448679"/>
                  </a:cubicBezTo>
                  <a:cubicBezTo>
                    <a:pt x="22105" y="1390778"/>
                    <a:pt x="33528" y="1333661"/>
                    <a:pt x="45382" y="1276543"/>
                  </a:cubicBezTo>
                  <a:cubicBezTo>
                    <a:pt x="48043" y="1263672"/>
                    <a:pt x="54302" y="1261324"/>
                    <a:pt x="66234" y="1261324"/>
                  </a:cubicBezTo>
                  <a:cubicBezTo>
                    <a:pt x="331793" y="1261637"/>
                    <a:pt x="597353" y="1261598"/>
                    <a:pt x="862912" y="1261559"/>
                  </a:cubicBezTo>
                  <a:cubicBezTo>
                    <a:pt x="904616" y="1261559"/>
                    <a:pt x="932040" y="1240746"/>
                    <a:pt x="941117" y="1202094"/>
                  </a:cubicBezTo>
                  <a:cubicBezTo>
                    <a:pt x="950662" y="1161485"/>
                    <a:pt x="916705" y="1118960"/>
                    <a:pt x="875509" y="1118960"/>
                  </a:cubicBezTo>
                  <a:cubicBezTo>
                    <a:pt x="806225" y="1118960"/>
                    <a:pt x="736900" y="1118960"/>
                    <a:pt x="667616" y="1118960"/>
                  </a:cubicBezTo>
                  <a:cubicBezTo>
                    <a:pt x="482491" y="1118960"/>
                    <a:pt x="297327" y="1118960"/>
                    <a:pt x="112202" y="1118960"/>
                  </a:cubicBezTo>
                  <a:cubicBezTo>
                    <a:pt x="92524" y="1118960"/>
                    <a:pt x="92172" y="1118803"/>
                    <a:pt x="99058" y="1099829"/>
                  </a:cubicBezTo>
                  <a:cubicBezTo>
                    <a:pt x="133915" y="1003707"/>
                    <a:pt x="177614" y="911809"/>
                    <a:pt x="229177" y="823472"/>
                  </a:cubicBezTo>
                  <a:cubicBezTo>
                    <a:pt x="273267" y="747928"/>
                    <a:pt x="323734" y="677039"/>
                    <a:pt x="378466" y="609045"/>
                  </a:cubicBezTo>
                  <a:cubicBezTo>
                    <a:pt x="417431" y="560652"/>
                    <a:pt x="460583" y="515974"/>
                    <a:pt x="505025" y="472549"/>
                  </a:cubicBezTo>
                  <a:cubicBezTo>
                    <a:pt x="511911" y="465820"/>
                    <a:pt x="519461" y="466446"/>
                    <a:pt x="527442" y="466446"/>
                  </a:cubicBezTo>
                  <a:cubicBezTo>
                    <a:pt x="720665" y="466446"/>
                    <a:pt x="913888" y="466446"/>
                    <a:pt x="1107111" y="466407"/>
                  </a:cubicBezTo>
                  <a:cubicBezTo>
                    <a:pt x="1141812" y="466407"/>
                    <a:pt x="1169667" y="446846"/>
                    <a:pt x="1179995" y="415588"/>
                  </a:cubicBezTo>
                  <a:cubicBezTo>
                    <a:pt x="1194705" y="371145"/>
                    <a:pt x="1160786" y="323886"/>
                    <a:pt x="1113840" y="323847"/>
                  </a:cubicBezTo>
                  <a:cubicBezTo>
                    <a:pt x="976757" y="323729"/>
                    <a:pt x="839674" y="323808"/>
                    <a:pt x="702591" y="323808"/>
                  </a:cubicBezTo>
                  <a:cubicBezTo>
                    <a:pt x="697074" y="323808"/>
                    <a:pt x="691558" y="323808"/>
                    <a:pt x="686042" y="323808"/>
                  </a:cubicBezTo>
                  <a:cubicBezTo>
                    <a:pt x="685612" y="322438"/>
                    <a:pt x="685221" y="321069"/>
                    <a:pt x="684790" y="319739"/>
                  </a:cubicBezTo>
                  <a:cubicBezTo>
                    <a:pt x="922729" y="148190"/>
                    <a:pt x="1186841" y="43773"/>
                    <a:pt x="1479551" y="10950"/>
                  </a:cubicBezTo>
                  <a:cubicBezTo>
                    <a:pt x="1771791" y="-21834"/>
                    <a:pt x="2053391" y="18931"/>
                    <a:pt x="2323332" y="134145"/>
                  </a:cubicBezTo>
                  <a:cubicBezTo>
                    <a:pt x="2594251" y="249750"/>
                    <a:pt x="2817989" y="426972"/>
                    <a:pt x="2997362" y="661469"/>
                  </a:cubicBezTo>
                  <a:cubicBezTo>
                    <a:pt x="2990790" y="665303"/>
                    <a:pt x="2985195" y="663699"/>
                    <a:pt x="2979914" y="663699"/>
                  </a:cubicBezTo>
                  <a:cubicBezTo>
                    <a:pt x="2771003" y="663816"/>
                    <a:pt x="2562092" y="664011"/>
                    <a:pt x="2353182" y="663581"/>
                  </a:cubicBezTo>
                  <a:cubicBezTo>
                    <a:pt x="2317502" y="663503"/>
                    <a:pt x="2284053" y="691162"/>
                    <a:pt x="2278185" y="721912"/>
                  </a:cubicBezTo>
                  <a:cubicBezTo>
                    <a:pt x="2270204" y="763694"/>
                    <a:pt x="2301815" y="806141"/>
                    <a:pt x="2344653" y="806337"/>
                  </a:cubicBezTo>
                  <a:cubicBezTo>
                    <a:pt x="2407365" y="806611"/>
                    <a:pt x="2470117" y="806415"/>
                    <a:pt x="2532829" y="806415"/>
                  </a:cubicBezTo>
                  <a:cubicBezTo>
                    <a:pt x="2714433" y="806415"/>
                    <a:pt x="2896037" y="806572"/>
                    <a:pt x="3077601" y="806063"/>
                  </a:cubicBezTo>
                  <a:cubicBezTo>
                    <a:pt x="3091216" y="806024"/>
                    <a:pt x="3098688" y="810562"/>
                    <a:pt x="3105182" y="821829"/>
                  </a:cubicBezTo>
                  <a:cubicBezTo>
                    <a:pt x="3160853" y="918264"/>
                    <a:pt x="3207564" y="1018690"/>
                    <a:pt x="3244026" y="1124007"/>
                  </a:cubicBezTo>
                  <a:cubicBezTo>
                    <a:pt x="3277553" y="1220911"/>
                    <a:pt x="3301339" y="1320124"/>
                    <a:pt x="3316792" y="1421333"/>
                  </a:cubicBezTo>
                  <a:cubicBezTo>
                    <a:pt x="3323326" y="1464015"/>
                    <a:pt x="3328920" y="1506931"/>
                    <a:pt x="3329937" y="1550318"/>
                  </a:cubicBezTo>
                  <a:cubicBezTo>
                    <a:pt x="3330211" y="1561741"/>
                    <a:pt x="3332832" y="1573204"/>
                    <a:pt x="3332715" y="1584862"/>
                  </a:cubicBezTo>
                  <a:cubicBezTo>
                    <a:pt x="3332637" y="1592687"/>
                    <a:pt x="3329663" y="1596051"/>
                    <a:pt x="3321878" y="1595503"/>
                  </a:cubicBezTo>
                  <a:cubicBezTo>
                    <a:pt x="3317849" y="1595229"/>
                    <a:pt x="3313780" y="1595464"/>
                    <a:pt x="3309750" y="1595464"/>
                  </a:cubicBezTo>
                  <a:cubicBezTo>
                    <a:pt x="3114493" y="1595464"/>
                    <a:pt x="2919236" y="1595464"/>
                    <a:pt x="2723979" y="1595464"/>
                  </a:cubicBezTo>
                  <a:cubicBezTo>
                    <a:pt x="2690725" y="1595464"/>
                    <a:pt x="2662010" y="1613617"/>
                    <a:pt x="2652972" y="1642136"/>
                  </a:cubicBezTo>
                  <a:cubicBezTo>
                    <a:pt x="2635954" y="1695577"/>
                    <a:pt x="2674529" y="1738298"/>
                    <a:pt x="2720223" y="1738220"/>
                  </a:cubicBezTo>
                  <a:cubicBezTo>
                    <a:pt x="2918023" y="1737868"/>
                    <a:pt x="3115784" y="1738259"/>
                    <a:pt x="3313584" y="1737711"/>
                  </a:cubicBezTo>
                  <a:cubicBezTo>
                    <a:pt x="3328959" y="1737672"/>
                    <a:pt x="3334319" y="1741506"/>
                    <a:pt x="3332793" y="1757077"/>
                  </a:cubicBezTo>
                  <a:cubicBezTo>
                    <a:pt x="3328216" y="1804062"/>
                    <a:pt x="3325086" y="1851165"/>
                    <a:pt x="3318631" y="1898033"/>
                  </a:cubicBezTo>
                  <a:cubicBezTo>
                    <a:pt x="3310846" y="1954407"/>
                    <a:pt x="3299931" y="2010156"/>
                    <a:pt x="3286825" y="2065435"/>
                  </a:cubicBezTo>
                  <a:cubicBezTo>
                    <a:pt x="3272037" y="2127796"/>
                    <a:pt x="3252750" y="2188826"/>
                    <a:pt x="3230411" y="2248917"/>
                  </a:cubicBezTo>
                  <a:cubicBezTo>
                    <a:pt x="3210850" y="2301458"/>
                    <a:pt x="3188707" y="2352903"/>
                    <a:pt x="3163865" y="2403135"/>
                  </a:cubicBezTo>
                  <a:cubicBezTo>
                    <a:pt x="3111598" y="2508843"/>
                    <a:pt x="3049160" y="2608173"/>
                    <a:pt x="2975689" y="2700501"/>
                  </a:cubicBezTo>
                  <a:cubicBezTo>
                    <a:pt x="2955971" y="2725304"/>
                    <a:pt x="2936450" y="2750264"/>
                    <a:pt x="2914267" y="2772915"/>
                  </a:cubicBezTo>
                  <a:cubicBezTo>
                    <a:pt x="2908595" y="2768768"/>
                    <a:pt x="2908673" y="2762509"/>
                    <a:pt x="2908282" y="2756484"/>
                  </a:cubicBezTo>
                  <a:cubicBezTo>
                    <a:pt x="2907812" y="2749403"/>
                    <a:pt x="2908047" y="2742322"/>
                    <a:pt x="2908047" y="2735241"/>
                  </a:cubicBezTo>
                  <a:cubicBezTo>
                    <a:pt x="2908047" y="2477389"/>
                    <a:pt x="2908047" y="2219536"/>
                    <a:pt x="2908047" y="1961684"/>
                  </a:cubicBezTo>
                  <a:cubicBezTo>
                    <a:pt x="2908047" y="1931130"/>
                    <a:pt x="2908008" y="1931169"/>
                    <a:pt x="2877884" y="1935864"/>
                  </a:cubicBezTo>
                  <a:cubicBezTo>
                    <a:pt x="2831955" y="1942984"/>
                    <a:pt x="2786183" y="1951121"/>
                    <a:pt x="2739862" y="1955738"/>
                  </a:cubicBezTo>
                  <a:cubicBezTo>
                    <a:pt x="2693072" y="1951238"/>
                    <a:pt x="2647495" y="1938876"/>
                    <a:pt x="2600823" y="1933438"/>
                  </a:cubicBezTo>
                  <a:cubicBezTo>
                    <a:pt x="2577741" y="1930739"/>
                    <a:pt x="2554698" y="1927765"/>
                    <a:pt x="2531577" y="1925418"/>
                  </a:cubicBezTo>
                  <a:cubicBezTo>
                    <a:pt x="2526570" y="1924909"/>
                    <a:pt x="2521445" y="1924909"/>
                    <a:pt x="2516946" y="1922210"/>
                  </a:cubicBezTo>
                  <a:cubicBezTo>
                    <a:pt x="2507400" y="1907931"/>
                    <a:pt x="2509004" y="1891382"/>
                    <a:pt x="2508378" y="1875538"/>
                  </a:cubicBezTo>
                  <a:cubicBezTo>
                    <a:pt x="2506774" y="1832816"/>
                    <a:pt x="2504896" y="1790135"/>
                    <a:pt x="2502705" y="1745457"/>
                  </a:cubicBezTo>
                  <a:cubicBezTo>
                    <a:pt x="2490382" y="1764940"/>
                    <a:pt x="2477941" y="1781410"/>
                    <a:pt x="2466361" y="1798507"/>
                  </a:cubicBezTo>
                  <a:cubicBezTo>
                    <a:pt x="2454625" y="1815799"/>
                    <a:pt x="2447504" y="1816111"/>
                    <a:pt x="2433773" y="1799759"/>
                  </a:cubicBezTo>
                  <a:cubicBezTo>
                    <a:pt x="2420862" y="1784345"/>
                    <a:pt x="2406113" y="1770730"/>
                    <a:pt x="2391912" y="1753243"/>
                  </a:cubicBezTo>
                  <a:cubicBezTo>
                    <a:pt x="2389291" y="1765723"/>
                    <a:pt x="2393164" y="1775503"/>
                    <a:pt x="2393008" y="1785244"/>
                  </a:cubicBezTo>
                  <a:cubicBezTo>
                    <a:pt x="2392342" y="1822097"/>
                    <a:pt x="2396529" y="1858793"/>
                    <a:pt x="2396529" y="1895607"/>
                  </a:cubicBezTo>
                  <a:cubicBezTo>
                    <a:pt x="2396529" y="1903001"/>
                    <a:pt x="2397507" y="1911021"/>
                    <a:pt x="2390386" y="1916498"/>
                  </a:cubicBezTo>
                  <a:cubicBezTo>
                    <a:pt x="2353651" y="1919902"/>
                    <a:pt x="2316955" y="1925144"/>
                    <a:pt x="2279945" y="1920450"/>
                  </a:cubicBezTo>
                  <a:cubicBezTo>
                    <a:pt x="2273960" y="1918024"/>
                    <a:pt x="2274547" y="1912743"/>
                    <a:pt x="2274429" y="1907696"/>
                  </a:cubicBezTo>
                  <a:cubicBezTo>
                    <a:pt x="2272551" y="1829452"/>
                    <a:pt x="2245205" y="1792521"/>
                    <a:pt x="2171695" y="1768852"/>
                  </a:cubicBezTo>
                  <a:cubicBezTo>
                    <a:pt x="2170248" y="1768383"/>
                    <a:pt x="2168918" y="1767679"/>
                    <a:pt x="2167548" y="1766974"/>
                  </a:cubicBezTo>
                  <a:cubicBezTo>
                    <a:pt x="2156516" y="1754416"/>
                    <a:pt x="2156477" y="1746357"/>
                    <a:pt x="2167314" y="1735012"/>
                  </a:cubicBezTo>
                  <a:cubicBezTo>
                    <a:pt x="2176272" y="1732156"/>
                    <a:pt x="2185310" y="1733447"/>
                    <a:pt x="2194347" y="1734660"/>
                  </a:cubicBezTo>
                  <a:cubicBezTo>
                    <a:pt x="2218368" y="1737907"/>
                    <a:pt x="2220089" y="1737125"/>
                    <a:pt x="2229243" y="1714199"/>
                  </a:cubicBezTo>
                  <a:cubicBezTo>
                    <a:pt x="2252247" y="1656572"/>
                    <a:pt x="2267387" y="1596873"/>
                    <a:pt x="2274116" y="1535216"/>
                  </a:cubicBezTo>
                  <a:cubicBezTo>
                    <a:pt x="2284953" y="1435690"/>
                    <a:pt x="2274116" y="1338394"/>
                    <a:pt x="2241567" y="1243680"/>
                  </a:cubicBezTo>
                  <a:cubicBezTo>
                    <a:pt x="2205692" y="1139381"/>
                    <a:pt x="2147753" y="1048658"/>
                    <a:pt x="2067357" y="973466"/>
                  </a:cubicBezTo>
                  <a:cubicBezTo>
                    <a:pt x="1961963" y="874878"/>
                    <a:pt x="1836734" y="816196"/>
                    <a:pt x="1693548" y="796791"/>
                  </a:cubicBezTo>
                  <a:cubicBezTo>
                    <a:pt x="1678603" y="794757"/>
                    <a:pt x="1663502" y="792331"/>
                    <a:pt x="1648284" y="792879"/>
                  </a:cubicBezTo>
                  <a:cubicBezTo>
                    <a:pt x="1592496" y="791627"/>
                    <a:pt x="1538625" y="803324"/>
                    <a:pt x="1485732" y="818973"/>
                  </a:cubicBezTo>
                  <a:cubicBezTo>
                    <a:pt x="1377560" y="851053"/>
                    <a:pt x="1282416" y="906293"/>
                    <a:pt x="1203194" y="986806"/>
                  </a:cubicBezTo>
                  <a:cubicBezTo>
                    <a:pt x="1098230" y="1093452"/>
                    <a:pt x="1033522" y="1220716"/>
                    <a:pt x="1012827" y="1369653"/>
                  </a:cubicBezTo>
                  <a:cubicBezTo>
                    <a:pt x="996239" y="1489131"/>
                    <a:pt x="1012162" y="1604345"/>
                    <a:pt x="1056370" y="1716077"/>
                  </a:cubicBezTo>
                  <a:cubicBezTo>
                    <a:pt x="1064272" y="1736107"/>
                    <a:pt x="1067754" y="1738024"/>
                    <a:pt x="1089545" y="1735521"/>
                  </a:cubicBezTo>
                  <a:cubicBezTo>
                    <a:pt x="1099560" y="1734386"/>
                    <a:pt x="1109497" y="1731765"/>
                    <a:pt x="1119630" y="1734855"/>
                  </a:cubicBezTo>
                  <a:cubicBezTo>
                    <a:pt x="1130349" y="1741467"/>
                    <a:pt x="1128667" y="1750935"/>
                    <a:pt x="1125655" y="1760676"/>
                  </a:cubicBezTo>
                  <a:cubicBezTo>
                    <a:pt x="1121977" y="1766661"/>
                    <a:pt x="1115561" y="1766818"/>
                    <a:pt x="1109732" y="1767757"/>
                  </a:cubicBezTo>
                  <a:cubicBezTo>
                    <a:pt x="1040799" y="1778750"/>
                    <a:pt x="994166" y="1839663"/>
                    <a:pt x="1001325" y="1908478"/>
                  </a:cubicBezTo>
                  <a:cubicBezTo>
                    <a:pt x="1001912" y="1914034"/>
                    <a:pt x="1002342" y="1919745"/>
                    <a:pt x="996200" y="1923031"/>
                  </a:cubicBezTo>
                  <a:cubicBezTo>
                    <a:pt x="988924" y="1926083"/>
                    <a:pt x="981334" y="1925457"/>
                    <a:pt x="973783" y="1924909"/>
                  </a:cubicBezTo>
                  <a:cubicBezTo>
                    <a:pt x="937087" y="1922210"/>
                    <a:pt x="900391" y="1919315"/>
                    <a:pt x="863499" y="1919550"/>
                  </a:cubicBezTo>
                  <a:cubicBezTo>
                    <a:pt x="825746" y="1919824"/>
                    <a:pt x="787994" y="1918533"/>
                    <a:pt x="750202" y="1918924"/>
                  </a:cubicBezTo>
                  <a:cubicBezTo>
                    <a:pt x="662804" y="1919902"/>
                    <a:pt x="575875" y="1926200"/>
                    <a:pt x="489063" y="1935551"/>
                  </a:cubicBezTo>
                  <a:cubicBezTo>
                    <a:pt x="472593" y="1937311"/>
                    <a:pt x="456084" y="1939385"/>
                    <a:pt x="439535" y="1940558"/>
                  </a:cubicBezTo>
                  <a:cubicBezTo>
                    <a:pt x="422165" y="1941223"/>
                    <a:pt x="405538" y="1935981"/>
                    <a:pt x="388442" y="1934299"/>
                  </a:cubicBezTo>
                  <a:cubicBezTo>
                    <a:pt x="371541" y="1932656"/>
                    <a:pt x="370563" y="1933399"/>
                    <a:pt x="370133" y="1950808"/>
                  </a:cubicBezTo>
                  <a:cubicBezTo>
                    <a:pt x="369976" y="1956872"/>
                    <a:pt x="370055" y="1962936"/>
                    <a:pt x="370055" y="1969000"/>
                  </a:cubicBezTo>
                  <a:cubicBezTo>
                    <a:pt x="370055" y="2203653"/>
                    <a:pt x="370094" y="2438345"/>
                    <a:pt x="369898" y="2672998"/>
                  </a:cubicBezTo>
                  <a:cubicBezTo>
                    <a:pt x="369781" y="2683404"/>
                    <a:pt x="372754" y="2694672"/>
                    <a:pt x="363678" y="2703239"/>
                  </a:cubicBezTo>
                  <a:close/>
                </a:path>
              </a:pathLst>
            </a:custGeom>
            <a:solidFill>
              <a:schemeClr val="accent5">
                <a:alpha val="70000"/>
              </a:schemeClr>
            </a:solidFill>
            <a:ln w="39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48">
              <a:extLst>
                <a:ext uri="{FF2B5EF4-FFF2-40B4-BE49-F238E27FC236}">
                  <a16:creationId xmlns:a16="http://schemas.microsoft.com/office/drawing/2014/main" id="{A1D1C715-1080-D83F-EED4-6A33AC41D057}"/>
                </a:ext>
              </a:extLst>
            </p:cNvPr>
            <p:cNvSpPr/>
            <p:nvPr/>
          </p:nvSpPr>
          <p:spPr>
            <a:xfrm>
              <a:off x="9158122" y="1875641"/>
              <a:ext cx="537434" cy="472868"/>
            </a:xfrm>
            <a:custGeom>
              <a:avLst/>
              <a:gdLst>
                <a:gd name="connsiteX0" fmla="*/ 208028 w 418920"/>
                <a:gd name="connsiteY0" fmla="*/ 368223 h 368592"/>
                <a:gd name="connsiteX1" fmla="*/ 141325 w 418920"/>
                <a:gd name="connsiteY1" fmla="*/ 368536 h 368592"/>
                <a:gd name="connsiteX2" fmla="*/ 127906 w 418920"/>
                <a:gd name="connsiteY2" fmla="*/ 353865 h 368592"/>
                <a:gd name="connsiteX3" fmla="*/ 167067 w 418920"/>
                <a:gd name="connsiteY3" fmla="*/ 261029 h 368592"/>
                <a:gd name="connsiteX4" fmla="*/ 206072 w 418920"/>
                <a:gd name="connsiteY4" fmla="*/ 218660 h 368592"/>
                <a:gd name="connsiteX5" fmla="*/ 211823 w 418920"/>
                <a:gd name="connsiteY5" fmla="*/ 165259 h 368592"/>
                <a:gd name="connsiteX6" fmla="*/ 159008 w 418920"/>
                <a:gd name="connsiteY6" fmla="*/ 167488 h 368592"/>
                <a:gd name="connsiteX7" fmla="*/ 147115 w 418920"/>
                <a:gd name="connsiteY7" fmla="*/ 186502 h 368592"/>
                <a:gd name="connsiteX8" fmla="*/ 129784 w 418920"/>
                <a:gd name="connsiteY8" fmla="*/ 195069 h 368592"/>
                <a:gd name="connsiteX9" fmla="*/ 9797 w 418920"/>
                <a:gd name="connsiteY9" fmla="*/ 150588 h 368592"/>
                <a:gd name="connsiteX10" fmla="*/ 2208 w 418920"/>
                <a:gd name="connsiteY10" fmla="*/ 132592 h 368592"/>
                <a:gd name="connsiteX11" fmla="*/ 161277 w 418920"/>
                <a:gd name="connsiteY11" fmla="*/ 4820 h 368592"/>
                <a:gd name="connsiteX12" fmla="*/ 321051 w 418920"/>
                <a:gd name="connsiteY12" fmla="*/ 22816 h 368592"/>
                <a:gd name="connsiteX13" fmla="*/ 418895 w 418920"/>
                <a:gd name="connsiteY13" fmla="*/ 163224 h 368592"/>
                <a:gd name="connsiteX14" fmla="*/ 380086 w 418920"/>
                <a:gd name="connsiteY14" fmla="*/ 247454 h 368592"/>
                <a:gd name="connsiteX15" fmla="*/ 322225 w 418920"/>
                <a:gd name="connsiteY15" fmla="*/ 303124 h 368592"/>
                <a:gd name="connsiteX16" fmla="*/ 288893 w 418920"/>
                <a:gd name="connsiteY16" fmla="*/ 362433 h 368592"/>
                <a:gd name="connsiteX17" fmla="*/ 279269 w 418920"/>
                <a:gd name="connsiteY17" fmla="*/ 368184 h 368592"/>
                <a:gd name="connsiteX18" fmla="*/ 208028 w 418920"/>
                <a:gd name="connsiteY18" fmla="*/ 368223 h 368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418920" h="368592">
                  <a:moveTo>
                    <a:pt x="208028" y="368223"/>
                  </a:moveTo>
                  <a:cubicBezTo>
                    <a:pt x="185768" y="368223"/>
                    <a:pt x="163507" y="367401"/>
                    <a:pt x="141325" y="368536"/>
                  </a:cubicBezTo>
                  <a:cubicBezTo>
                    <a:pt x="129002" y="369162"/>
                    <a:pt x="127202" y="364584"/>
                    <a:pt x="127906" y="353865"/>
                  </a:cubicBezTo>
                  <a:cubicBezTo>
                    <a:pt x="130215" y="318225"/>
                    <a:pt x="144103" y="287671"/>
                    <a:pt x="167067" y="261029"/>
                  </a:cubicBezTo>
                  <a:cubicBezTo>
                    <a:pt x="179586" y="246515"/>
                    <a:pt x="193240" y="232939"/>
                    <a:pt x="206072" y="218660"/>
                  </a:cubicBezTo>
                  <a:cubicBezTo>
                    <a:pt x="221682" y="201290"/>
                    <a:pt x="223951" y="178873"/>
                    <a:pt x="211823" y="165259"/>
                  </a:cubicBezTo>
                  <a:cubicBezTo>
                    <a:pt x="197230" y="148788"/>
                    <a:pt x="175792" y="149688"/>
                    <a:pt x="159008" y="167488"/>
                  </a:cubicBezTo>
                  <a:cubicBezTo>
                    <a:pt x="153766" y="173044"/>
                    <a:pt x="148328" y="179264"/>
                    <a:pt x="147115" y="186502"/>
                  </a:cubicBezTo>
                  <a:cubicBezTo>
                    <a:pt x="145042" y="198825"/>
                    <a:pt x="139682" y="198864"/>
                    <a:pt x="129784" y="195069"/>
                  </a:cubicBezTo>
                  <a:cubicBezTo>
                    <a:pt x="89958" y="179812"/>
                    <a:pt x="50093" y="164633"/>
                    <a:pt x="9797" y="150588"/>
                  </a:cubicBezTo>
                  <a:cubicBezTo>
                    <a:pt x="-1548" y="146637"/>
                    <a:pt x="-1470" y="142137"/>
                    <a:pt x="2208" y="132592"/>
                  </a:cubicBezTo>
                  <a:cubicBezTo>
                    <a:pt x="30415" y="58925"/>
                    <a:pt x="85264" y="17652"/>
                    <a:pt x="161277" y="4820"/>
                  </a:cubicBezTo>
                  <a:cubicBezTo>
                    <a:pt x="215696" y="-4374"/>
                    <a:pt x="270036" y="-1479"/>
                    <a:pt x="321051" y="22816"/>
                  </a:cubicBezTo>
                  <a:cubicBezTo>
                    <a:pt x="380047" y="50944"/>
                    <a:pt x="417330" y="95152"/>
                    <a:pt x="418895" y="163224"/>
                  </a:cubicBezTo>
                  <a:cubicBezTo>
                    <a:pt x="419677" y="197143"/>
                    <a:pt x="402542" y="224059"/>
                    <a:pt x="380086" y="247454"/>
                  </a:cubicBezTo>
                  <a:cubicBezTo>
                    <a:pt x="361542" y="266741"/>
                    <a:pt x="341160" y="284228"/>
                    <a:pt x="322225" y="303124"/>
                  </a:cubicBezTo>
                  <a:cubicBezTo>
                    <a:pt x="305637" y="319633"/>
                    <a:pt x="290966" y="337747"/>
                    <a:pt x="288893" y="362433"/>
                  </a:cubicBezTo>
                  <a:cubicBezTo>
                    <a:pt x="288267" y="370140"/>
                    <a:pt x="283338" y="368145"/>
                    <a:pt x="279269" y="368184"/>
                  </a:cubicBezTo>
                  <a:cubicBezTo>
                    <a:pt x="255561" y="368301"/>
                    <a:pt x="231814" y="368223"/>
                    <a:pt x="208028" y="368223"/>
                  </a:cubicBezTo>
                  <a:close/>
                </a:path>
              </a:pathLst>
            </a:custGeom>
            <a:solidFill>
              <a:schemeClr val="accent2"/>
            </a:solidFill>
            <a:ln w="39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49">
              <a:extLst>
                <a:ext uri="{FF2B5EF4-FFF2-40B4-BE49-F238E27FC236}">
                  <a16:creationId xmlns:a16="http://schemas.microsoft.com/office/drawing/2014/main" id="{6CAA88C0-00D2-9949-8F3D-5DF419D63858}"/>
                </a:ext>
              </a:extLst>
            </p:cNvPr>
            <p:cNvSpPr/>
            <p:nvPr/>
          </p:nvSpPr>
          <p:spPr>
            <a:xfrm>
              <a:off x="9309567" y="2391146"/>
              <a:ext cx="252105" cy="253008"/>
            </a:xfrm>
            <a:custGeom>
              <a:avLst/>
              <a:gdLst>
                <a:gd name="connsiteX0" fmla="*/ 0 w 196511"/>
                <a:gd name="connsiteY0" fmla="*/ 98432 h 197215"/>
                <a:gd name="connsiteX1" fmla="*/ 97648 w 196511"/>
                <a:gd name="connsiteY1" fmla="*/ 1 h 197215"/>
                <a:gd name="connsiteX2" fmla="*/ 196509 w 196511"/>
                <a:gd name="connsiteY2" fmla="*/ 99175 h 197215"/>
                <a:gd name="connsiteX3" fmla="*/ 96905 w 196511"/>
                <a:gd name="connsiteY3" fmla="*/ 197215 h 197215"/>
                <a:gd name="connsiteX4" fmla="*/ 0 w 196511"/>
                <a:gd name="connsiteY4" fmla="*/ 98432 h 197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6511" h="197215">
                  <a:moveTo>
                    <a:pt x="0" y="98432"/>
                  </a:moveTo>
                  <a:cubicBezTo>
                    <a:pt x="118" y="44092"/>
                    <a:pt x="43621" y="275"/>
                    <a:pt x="97648" y="1"/>
                  </a:cubicBezTo>
                  <a:cubicBezTo>
                    <a:pt x="151832" y="-273"/>
                    <a:pt x="196901" y="44952"/>
                    <a:pt x="196509" y="99175"/>
                  </a:cubicBezTo>
                  <a:cubicBezTo>
                    <a:pt x="196118" y="153985"/>
                    <a:pt x="152028" y="197371"/>
                    <a:pt x="96905" y="197215"/>
                  </a:cubicBezTo>
                  <a:cubicBezTo>
                    <a:pt x="42995" y="197058"/>
                    <a:pt x="-117" y="153124"/>
                    <a:pt x="0" y="98432"/>
                  </a:cubicBezTo>
                  <a:close/>
                </a:path>
              </a:pathLst>
            </a:custGeom>
            <a:solidFill>
              <a:schemeClr val="accent2"/>
            </a:solidFill>
            <a:ln w="39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B361B360-9419-A889-83EF-A4D400E31641}"/>
                </a:ext>
              </a:extLst>
            </p:cNvPr>
            <p:cNvGrpSpPr/>
            <p:nvPr/>
          </p:nvGrpSpPr>
          <p:grpSpPr>
            <a:xfrm>
              <a:off x="7791230" y="3971619"/>
              <a:ext cx="3272111" cy="2378437"/>
              <a:chOff x="7791230" y="3971619"/>
              <a:chExt cx="3272111" cy="2378437"/>
            </a:xfrm>
          </p:grpSpPr>
          <p:sp>
            <p:nvSpPr>
              <p:cNvPr id="24" name="Freeform: Shape 39">
                <a:extLst>
                  <a:ext uri="{FF2B5EF4-FFF2-40B4-BE49-F238E27FC236}">
                    <a16:creationId xmlns:a16="http://schemas.microsoft.com/office/drawing/2014/main" id="{3E9F5F81-D923-7565-CA09-DD95159AA5EC}"/>
                  </a:ext>
                </a:extLst>
              </p:cNvPr>
              <p:cNvSpPr/>
              <p:nvPr/>
            </p:nvSpPr>
            <p:spPr>
              <a:xfrm>
                <a:off x="9184092" y="4445409"/>
                <a:ext cx="479130" cy="1904647"/>
              </a:xfrm>
              <a:custGeom>
                <a:avLst/>
                <a:gdLst>
                  <a:gd name="connsiteX0" fmla="*/ 373144 w 373473"/>
                  <a:gd name="connsiteY0" fmla="*/ 15844 h 1484637"/>
                  <a:gd name="connsiteX1" fmla="*/ 370328 w 373473"/>
                  <a:gd name="connsiteY1" fmla="*/ 0 h 1484637"/>
                  <a:gd name="connsiteX2" fmla="*/ 312075 w 373473"/>
                  <a:gd name="connsiteY2" fmla="*/ 32941 h 1484637"/>
                  <a:gd name="connsiteX3" fmla="*/ 99291 w 373473"/>
                  <a:gd name="connsiteY3" fmla="*/ 40452 h 1484637"/>
                  <a:gd name="connsiteX4" fmla="*/ 8568 w 373473"/>
                  <a:gd name="connsiteY4" fmla="*/ 117 h 1484637"/>
                  <a:gd name="connsiteX5" fmla="*/ 5986 w 373473"/>
                  <a:gd name="connsiteY5" fmla="*/ 10054 h 1484637"/>
                  <a:gd name="connsiteX6" fmla="*/ 0 w 373473"/>
                  <a:gd name="connsiteY6" fmla="*/ 1399037 h 1484637"/>
                  <a:gd name="connsiteX7" fmla="*/ 5673 w 373473"/>
                  <a:gd name="connsiteY7" fmla="*/ 1417268 h 1484637"/>
                  <a:gd name="connsiteX8" fmla="*/ 27424 w 373473"/>
                  <a:gd name="connsiteY8" fmla="*/ 1454786 h 1484637"/>
                  <a:gd name="connsiteX9" fmla="*/ 52149 w 373473"/>
                  <a:gd name="connsiteY9" fmla="*/ 1465662 h 1484637"/>
                  <a:gd name="connsiteX10" fmla="*/ 134579 w 373473"/>
                  <a:gd name="connsiteY10" fmla="*/ 1481976 h 1484637"/>
                  <a:gd name="connsiteX11" fmla="*/ 325650 w 373473"/>
                  <a:gd name="connsiteY11" fmla="*/ 1466053 h 1484637"/>
                  <a:gd name="connsiteX12" fmla="*/ 373340 w 373473"/>
                  <a:gd name="connsiteY12" fmla="*/ 1402363 h 1484637"/>
                  <a:gd name="connsiteX13" fmla="*/ 373144 w 373473"/>
                  <a:gd name="connsiteY13" fmla="*/ 15844 h 14846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73473" h="1484637">
                    <a:moveTo>
                      <a:pt x="373144" y="15844"/>
                    </a:moveTo>
                    <a:cubicBezTo>
                      <a:pt x="373105" y="10485"/>
                      <a:pt x="374944" y="4616"/>
                      <a:pt x="370328" y="0"/>
                    </a:cubicBezTo>
                    <a:cubicBezTo>
                      <a:pt x="355383" y="18857"/>
                      <a:pt x="333983" y="26877"/>
                      <a:pt x="312075" y="32941"/>
                    </a:cubicBezTo>
                    <a:cubicBezTo>
                      <a:pt x="241851" y="52384"/>
                      <a:pt x="170689" y="53519"/>
                      <a:pt x="99291" y="40452"/>
                    </a:cubicBezTo>
                    <a:cubicBezTo>
                      <a:pt x="65999" y="34349"/>
                      <a:pt x="33019" y="26564"/>
                      <a:pt x="8568" y="117"/>
                    </a:cubicBezTo>
                    <a:cubicBezTo>
                      <a:pt x="5751" y="2934"/>
                      <a:pt x="5986" y="6533"/>
                      <a:pt x="5986" y="10054"/>
                    </a:cubicBezTo>
                    <a:cubicBezTo>
                      <a:pt x="6142" y="43386"/>
                      <a:pt x="6885" y="1394186"/>
                      <a:pt x="0" y="1399037"/>
                    </a:cubicBezTo>
                    <a:cubicBezTo>
                      <a:pt x="9467" y="1402676"/>
                      <a:pt x="6377" y="1411087"/>
                      <a:pt x="5673" y="1417268"/>
                    </a:cubicBezTo>
                    <a:cubicBezTo>
                      <a:pt x="3521" y="1435616"/>
                      <a:pt x="12206" y="1447040"/>
                      <a:pt x="27424" y="1454786"/>
                    </a:cubicBezTo>
                    <a:cubicBezTo>
                      <a:pt x="35444" y="1458854"/>
                      <a:pt x="43660" y="1462728"/>
                      <a:pt x="52149" y="1465662"/>
                    </a:cubicBezTo>
                    <a:cubicBezTo>
                      <a:pt x="78870" y="1474816"/>
                      <a:pt x="106451" y="1479707"/>
                      <a:pt x="134579" y="1481976"/>
                    </a:cubicBezTo>
                    <a:cubicBezTo>
                      <a:pt x="199169" y="1487140"/>
                      <a:pt x="263251" y="1486240"/>
                      <a:pt x="325650" y="1466053"/>
                    </a:cubicBezTo>
                    <a:cubicBezTo>
                      <a:pt x="367746" y="1452439"/>
                      <a:pt x="372988" y="1445201"/>
                      <a:pt x="373340" y="1402363"/>
                    </a:cubicBezTo>
                    <a:cubicBezTo>
                      <a:pt x="373301" y="1338516"/>
                      <a:pt x="373379" y="45186"/>
                      <a:pt x="373144" y="15844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9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: Shape 42">
                <a:extLst>
                  <a:ext uri="{FF2B5EF4-FFF2-40B4-BE49-F238E27FC236}">
                    <a16:creationId xmlns:a16="http://schemas.microsoft.com/office/drawing/2014/main" id="{C2CBF765-B148-3C8F-EA05-2306EA219308}"/>
                  </a:ext>
                </a:extLst>
              </p:cNvPr>
              <p:cNvSpPr/>
              <p:nvPr/>
            </p:nvSpPr>
            <p:spPr>
              <a:xfrm>
                <a:off x="9653340" y="4220991"/>
                <a:ext cx="1410001" cy="2017090"/>
              </a:xfrm>
              <a:custGeom>
                <a:avLst/>
                <a:gdLst>
                  <a:gd name="connsiteX0" fmla="*/ 922083 w 1099070"/>
                  <a:gd name="connsiteY0" fmla="*/ 24858 h 1572284"/>
                  <a:gd name="connsiteX1" fmla="*/ 1080722 w 1099070"/>
                  <a:gd name="connsiteY1" fmla="*/ 1424 h 1572284"/>
                  <a:gd name="connsiteX2" fmla="*/ 1098562 w 1099070"/>
                  <a:gd name="connsiteY2" fmla="*/ 16721 h 1572284"/>
                  <a:gd name="connsiteX3" fmla="*/ 1098601 w 1099070"/>
                  <a:gd name="connsiteY3" fmla="*/ 828500 h 1572284"/>
                  <a:gd name="connsiteX4" fmla="*/ 1099071 w 1099070"/>
                  <a:gd name="connsiteY4" fmla="*/ 846691 h 1572284"/>
                  <a:gd name="connsiteX5" fmla="*/ 1098601 w 1099070"/>
                  <a:gd name="connsiteY5" fmla="*/ 864844 h 1572284"/>
                  <a:gd name="connsiteX6" fmla="*/ 1098758 w 1099070"/>
                  <a:gd name="connsiteY6" fmla="*/ 1391033 h 1572284"/>
                  <a:gd name="connsiteX7" fmla="*/ 1084439 w 1099070"/>
                  <a:gd name="connsiteY7" fmla="*/ 1409029 h 1572284"/>
                  <a:gd name="connsiteX8" fmla="*/ 752842 w 1099070"/>
                  <a:gd name="connsiteY8" fmla="*/ 1459222 h 1572284"/>
                  <a:gd name="connsiteX9" fmla="*/ 379267 w 1099070"/>
                  <a:gd name="connsiteY9" fmla="*/ 1514893 h 1572284"/>
                  <a:gd name="connsiteX10" fmla="*/ 17781 w 1099070"/>
                  <a:gd name="connsiteY10" fmla="*/ 1569468 h 1572284"/>
                  <a:gd name="connsiteX11" fmla="*/ 6005 w 1099070"/>
                  <a:gd name="connsiteY11" fmla="*/ 1572285 h 1572284"/>
                  <a:gd name="connsiteX12" fmla="*/ 215 w 1099070"/>
                  <a:gd name="connsiteY12" fmla="*/ 1546581 h 1572284"/>
                  <a:gd name="connsiteX13" fmla="*/ 763 w 1099070"/>
                  <a:gd name="connsiteY13" fmla="*/ 1381761 h 1572284"/>
                  <a:gd name="connsiteX14" fmla="*/ 802 w 1099070"/>
                  <a:gd name="connsiteY14" fmla="*/ 1317718 h 1572284"/>
                  <a:gd name="connsiteX15" fmla="*/ 1389 w 1099070"/>
                  <a:gd name="connsiteY15" fmla="*/ 1272024 h 1572284"/>
                  <a:gd name="connsiteX16" fmla="*/ 1467 w 1099070"/>
                  <a:gd name="connsiteY16" fmla="*/ 1202818 h 1572284"/>
                  <a:gd name="connsiteX17" fmla="*/ 98 w 1099070"/>
                  <a:gd name="connsiteY17" fmla="*/ 1174063 h 1572284"/>
                  <a:gd name="connsiteX18" fmla="*/ 20 w 1099070"/>
                  <a:gd name="connsiteY18" fmla="*/ 481293 h 1572284"/>
                  <a:gd name="connsiteX19" fmla="*/ 1389 w 1099070"/>
                  <a:gd name="connsiteY19" fmla="*/ 454103 h 1572284"/>
                  <a:gd name="connsiteX20" fmla="*/ 1858 w 1099070"/>
                  <a:gd name="connsiteY20" fmla="*/ 385131 h 1572284"/>
                  <a:gd name="connsiteX21" fmla="*/ 1350 w 1099070"/>
                  <a:gd name="connsiteY21" fmla="*/ 343114 h 1572284"/>
                  <a:gd name="connsiteX22" fmla="*/ 1702 w 1099070"/>
                  <a:gd name="connsiteY22" fmla="*/ 272304 h 1572284"/>
                  <a:gd name="connsiteX23" fmla="*/ 763 w 1099070"/>
                  <a:gd name="connsiteY23" fmla="*/ 170626 h 1572284"/>
                  <a:gd name="connsiteX24" fmla="*/ 24197 w 1099070"/>
                  <a:gd name="connsiteY24" fmla="*/ 155447 h 1572284"/>
                  <a:gd name="connsiteX25" fmla="*/ 262488 w 1099070"/>
                  <a:gd name="connsiteY25" fmla="*/ 119494 h 1572284"/>
                  <a:gd name="connsiteX26" fmla="*/ 827487 w 1099070"/>
                  <a:gd name="connsiteY26" fmla="*/ 34169 h 1572284"/>
                  <a:gd name="connsiteX27" fmla="*/ 922083 w 1099070"/>
                  <a:gd name="connsiteY27" fmla="*/ 24858 h 15722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1099070" h="1572284">
                    <a:moveTo>
                      <a:pt x="922083" y="24858"/>
                    </a:moveTo>
                    <a:cubicBezTo>
                      <a:pt x="974976" y="17073"/>
                      <a:pt x="1027869" y="9522"/>
                      <a:pt x="1080722" y="1424"/>
                    </a:cubicBezTo>
                    <a:cubicBezTo>
                      <a:pt x="1098640" y="-1314"/>
                      <a:pt x="1098562" y="-1901"/>
                      <a:pt x="1098562" y="16721"/>
                    </a:cubicBezTo>
                    <a:cubicBezTo>
                      <a:pt x="1098562" y="287327"/>
                      <a:pt x="1098562" y="557894"/>
                      <a:pt x="1098601" y="828500"/>
                    </a:cubicBezTo>
                    <a:cubicBezTo>
                      <a:pt x="1098601" y="834563"/>
                      <a:pt x="1098914" y="840627"/>
                      <a:pt x="1099071" y="846691"/>
                    </a:cubicBezTo>
                    <a:cubicBezTo>
                      <a:pt x="1098914" y="852755"/>
                      <a:pt x="1098601" y="858819"/>
                      <a:pt x="1098601" y="864844"/>
                    </a:cubicBezTo>
                    <a:cubicBezTo>
                      <a:pt x="1098562" y="1040266"/>
                      <a:pt x="1098523" y="1215649"/>
                      <a:pt x="1098758" y="1391033"/>
                    </a:cubicBezTo>
                    <a:cubicBezTo>
                      <a:pt x="1098758" y="1401791"/>
                      <a:pt x="1098210" y="1407034"/>
                      <a:pt x="1084439" y="1409029"/>
                    </a:cubicBezTo>
                    <a:cubicBezTo>
                      <a:pt x="973802" y="1424991"/>
                      <a:pt x="863400" y="1442556"/>
                      <a:pt x="752842" y="1459222"/>
                    </a:cubicBezTo>
                    <a:cubicBezTo>
                      <a:pt x="628356" y="1478001"/>
                      <a:pt x="503792" y="1496232"/>
                      <a:pt x="379267" y="1514893"/>
                    </a:cubicBezTo>
                    <a:cubicBezTo>
                      <a:pt x="258733" y="1532928"/>
                      <a:pt x="138276" y="1551237"/>
                      <a:pt x="17781" y="1569468"/>
                    </a:cubicBezTo>
                    <a:cubicBezTo>
                      <a:pt x="13791" y="1570055"/>
                      <a:pt x="9917" y="1571346"/>
                      <a:pt x="6005" y="1572285"/>
                    </a:cubicBezTo>
                    <a:cubicBezTo>
                      <a:pt x="-1545" y="1565008"/>
                      <a:pt x="215" y="1555462"/>
                      <a:pt x="215" y="1546581"/>
                    </a:cubicBezTo>
                    <a:cubicBezTo>
                      <a:pt x="255" y="1491654"/>
                      <a:pt x="-567" y="1436688"/>
                      <a:pt x="763" y="1381761"/>
                    </a:cubicBezTo>
                    <a:cubicBezTo>
                      <a:pt x="-1232" y="1360400"/>
                      <a:pt x="1937" y="1339079"/>
                      <a:pt x="802" y="1317718"/>
                    </a:cubicBezTo>
                    <a:cubicBezTo>
                      <a:pt x="-332" y="1302461"/>
                      <a:pt x="568" y="1287243"/>
                      <a:pt x="1389" y="1272024"/>
                    </a:cubicBezTo>
                    <a:cubicBezTo>
                      <a:pt x="3071" y="1248942"/>
                      <a:pt x="6514" y="1225900"/>
                      <a:pt x="1467" y="1202818"/>
                    </a:cubicBezTo>
                    <a:cubicBezTo>
                      <a:pt x="-254" y="1193311"/>
                      <a:pt x="98" y="1183687"/>
                      <a:pt x="98" y="1174063"/>
                    </a:cubicBezTo>
                    <a:cubicBezTo>
                      <a:pt x="59" y="943127"/>
                      <a:pt x="98" y="712190"/>
                      <a:pt x="20" y="481293"/>
                    </a:cubicBezTo>
                    <a:cubicBezTo>
                      <a:pt x="20" y="472177"/>
                      <a:pt x="959" y="463140"/>
                      <a:pt x="1389" y="454103"/>
                    </a:cubicBezTo>
                    <a:cubicBezTo>
                      <a:pt x="2915" y="431139"/>
                      <a:pt x="6201" y="408174"/>
                      <a:pt x="1858" y="385131"/>
                    </a:cubicBezTo>
                    <a:cubicBezTo>
                      <a:pt x="-684" y="371165"/>
                      <a:pt x="841" y="357120"/>
                      <a:pt x="1350" y="343114"/>
                    </a:cubicBezTo>
                    <a:cubicBezTo>
                      <a:pt x="3580" y="319524"/>
                      <a:pt x="5849" y="295933"/>
                      <a:pt x="1702" y="272304"/>
                    </a:cubicBezTo>
                    <a:cubicBezTo>
                      <a:pt x="-997" y="238424"/>
                      <a:pt x="646" y="204506"/>
                      <a:pt x="763" y="170626"/>
                    </a:cubicBezTo>
                    <a:cubicBezTo>
                      <a:pt x="3580" y="157872"/>
                      <a:pt x="14221" y="156933"/>
                      <a:pt x="24197" y="155447"/>
                    </a:cubicBezTo>
                    <a:cubicBezTo>
                      <a:pt x="103654" y="143593"/>
                      <a:pt x="183071" y="131426"/>
                      <a:pt x="262488" y="119494"/>
                    </a:cubicBezTo>
                    <a:cubicBezTo>
                      <a:pt x="450821" y="91131"/>
                      <a:pt x="639154" y="62689"/>
                      <a:pt x="827487" y="34169"/>
                    </a:cubicBezTo>
                    <a:cubicBezTo>
                      <a:pt x="858901" y="29396"/>
                      <a:pt x="890199" y="24310"/>
                      <a:pt x="922083" y="24858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39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: Shape 43">
                <a:extLst>
                  <a:ext uri="{FF2B5EF4-FFF2-40B4-BE49-F238E27FC236}">
                    <a16:creationId xmlns:a16="http://schemas.microsoft.com/office/drawing/2014/main" id="{8F0FCE60-3DBC-BC2F-05E1-B2765E2A13FB}"/>
                  </a:ext>
                </a:extLst>
              </p:cNvPr>
              <p:cNvSpPr/>
              <p:nvPr/>
            </p:nvSpPr>
            <p:spPr>
              <a:xfrm>
                <a:off x="7791230" y="4221216"/>
                <a:ext cx="1406213" cy="2012598"/>
              </a:xfrm>
              <a:custGeom>
                <a:avLst/>
                <a:gdLst>
                  <a:gd name="connsiteX0" fmla="*/ 0 w 1096117"/>
                  <a:gd name="connsiteY0" fmla="*/ 776800 h 1568783"/>
                  <a:gd name="connsiteX1" fmla="*/ 469 w 1096117"/>
                  <a:gd name="connsiteY1" fmla="*/ 758608 h 1568783"/>
                  <a:gd name="connsiteX2" fmla="*/ 509 w 1096117"/>
                  <a:gd name="connsiteY2" fmla="*/ 18148 h 1568783"/>
                  <a:gd name="connsiteX3" fmla="*/ 19757 w 1096117"/>
                  <a:gd name="connsiteY3" fmla="*/ 1600 h 1568783"/>
                  <a:gd name="connsiteX4" fmla="*/ 76718 w 1096117"/>
                  <a:gd name="connsiteY4" fmla="*/ 9464 h 1568783"/>
                  <a:gd name="connsiteX5" fmla="*/ 397948 w 1096117"/>
                  <a:gd name="connsiteY5" fmla="*/ 53476 h 1568783"/>
                  <a:gd name="connsiteX6" fmla="*/ 1071431 w 1096117"/>
                  <a:gd name="connsiteY6" fmla="*/ 155114 h 1568783"/>
                  <a:gd name="connsiteX7" fmla="*/ 1095804 w 1096117"/>
                  <a:gd name="connsiteY7" fmla="*/ 170450 h 1568783"/>
                  <a:gd name="connsiteX8" fmla="*/ 1095491 w 1096117"/>
                  <a:gd name="connsiteY8" fmla="*/ 278857 h 1568783"/>
                  <a:gd name="connsiteX9" fmla="*/ 1095491 w 1096117"/>
                  <a:gd name="connsiteY9" fmla="*/ 333588 h 1568783"/>
                  <a:gd name="connsiteX10" fmla="*/ 1095491 w 1096117"/>
                  <a:gd name="connsiteY10" fmla="*/ 394305 h 1568783"/>
                  <a:gd name="connsiteX11" fmla="*/ 1095373 w 1096117"/>
                  <a:gd name="connsiteY11" fmla="*/ 449819 h 1568783"/>
                  <a:gd name="connsiteX12" fmla="*/ 1096117 w 1096117"/>
                  <a:gd name="connsiteY12" fmla="*/ 477009 h 1568783"/>
                  <a:gd name="connsiteX13" fmla="*/ 1095999 w 1096117"/>
                  <a:gd name="connsiteY13" fmla="*/ 1201937 h 1568783"/>
                  <a:gd name="connsiteX14" fmla="*/ 1095686 w 1096117"/>
                  <a:gd name="connsiteY14" fmla="*/ 1212539 h 1568783"/>
                  <a:gd name="connsiteX15" fmla="*/ 1095530 w 1096117"/>
                  <a:gd name="connsiteY15" fmla="*/ 1267623 h 1568783"/>
                  <a:gd name="connsiteX16" fmla="*/ 1092869 w 1096117"/>
                  <a:gd name="connsiteY16" fmla="*/ 1323998 h 1568783"/>
                  <a:gd name="connsiteX17" fmla="*/ 1094787 w 1096117"/>
                  <a:gd name="connsiteY17" fmla="*/ 1384871 h 1568783"/>
                  <a:gd name="connsiteX18" fmla="*/ 1095686 w 1096117"/>
                  <a:gd name="connsiteY18" fmla="*/ 1546953 h 1568783"/>
                  <a:gd name="connsiteX19" fmla="*/ 1084224 w 1096117"/>
                  <a:gd name="connsiteY19" fmla="*/ 1568783 h 1568783"/>
                  <a:gd name="connsiteX20" fmla="*/ 966154 w 1096117"/>
                  <a:gd name="connsiteY20" fmla="*/ 1552117 h 1568783"/>
                  <a:gd name="connsiteX21" fmla="*/ 752509 w 1096117"/>
                  <a:gd name="connsiteY21" fmla="*/ 1520154 h 1568783"/>
                  <a:gd name="connsiteX22" fmla="*/ 564333 w 1096117"/>
                  <a:gd name="connsiteY22" fmla="*/ 1491596 h 1568783"/>
                  <a:gd name="connsiteX23" fmla="*/ 373184 w 1096117"/>
                  <a:gd name="connsiteY23" fmla="*/ 1462606 h 1568783"/>
                  <a:gd name="connsiteX24" fmla="*/ 159617 w 1096117"/>
                  <a:gd name="connsiteY24" fmla="*/ 1430174 h 1568783"/>
                  <a:gd name="connsiteX25" fmla="*/ 13145 w 1096117"/>
                  <a:gd name="connsiteY25" fmla="*/ 1408540 h 1568783"/>
                  <a:gd name="connsiteX26" fmla="*/ 352 w 1096117"/>
                  <a:gd name="connsiteY26" fmla="*/ 1393869 h 1568783"/>
                  <a:gd name="connsiteX27" fmla="*/ 509 w 1096117"/>
                  <a:gd name="connsiteY27" fmla="*/ 1122442 h 1568783"/>
                  <a:gd name="connsiteX28" fmla="*/ 0 w 1096117"/>
                  <a:gd name="connsiteY28" fmla="*/ 776800 h 15687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1096117" h="1568783">
                    <a:moveTo>
                      <a:pt x="0" y="776800"/>
                    </a:moveTo>
                    <a:cubicBezTo>
                      <a:pt x="156" y="770736"/>
                      <a:pt x="469" y="764672"/>
                      <a:pt x="469" y="758608"/>
                    </a:cubicBezTo>
                    <a:cubicBezTo>
                      <a:pt x="509" y="511788"/>
                      <a:pt x="509" y="264968"/>
                      <a:pt x="509" y="18148"/>
                    </a:cubicBezTo>
                    <a:cubicBezTo>
                      <a:pt x="509" y="-1921"/>
                      <a:pt x="469" y="-1530"/>
                      <a:pt x="19757" y="1600"/>
                    </a:cubicBezTo>
                    <a:cubicBezTo>
                      <a:pt x="38692" y="4651"/>
                      <a:pt x="57744" y="6881"/>
                      <a:pt x="76718" y="9464"/>
                    </a:cubicBezTo>
                    <a:cubicBezTo>
                      <a:pt x="185007" y="15253"/>
                      <a:pt x="291028" y="37827"/>
                      <a:pt x="397948" y="53476"/>
                    </a:cubicBezTo>
                    <a:cubicBezTo>
                      <a:pt x="622585" y="86416"/>
                      <a:pt x="847067" y="120413"/>
                      <a:pt x="1071431" y="155114"/>
                    </a:cubicBezTo>
                    <a:cubicBezTo>
                      <a:pt x="1081407" y="156679"/>
                      <a:pt x="1093769" y="155662"/>
                      <a:pt x="1095804" y="170450"/>
                    </a:cubicBezTo>
                    <a:cubicBezTo>
                      <a:pt x="1095295" y="206599"/>
                      <a:pt x="1096312" y="242708"/>
                      <a:pt x="1095491" y="278857"/>
                    </a:cubicBezTo>
                    <a:cubicBezTo>
                      <a:pt x="1094434" y="297087"/>
                      <a:pt x="1096938" y="315318"/>
                      <a:pt x="1095491" y="333588"/>
                    </a:cubicBezTo>
                    <a:cubicBezTo>
                      <a:pt x="1094669" y="353814"/>
                      <a:pt x="1096899" y="374079"/>
                      <a:pt x="1095491" y="394305"/>
                    </a:cubicBezTo>
                    <a:cubicBezTo>
                      <a:pt x="1094904" y="412810"/>
                      <a:pt x="1096938" y="431315"/>
                      <a:pt x="1095373" y="449819"/>
                    </a:cubicBezTo>
                    <a:cubicBezTo>
                      <a:pt x="1093535" y="458935"/>
                      <a:pt x="1096156" y="467933"/>
                      <a:pt x="1096117" y="477009"/>
                    </a:cubicBezTo>
                    <a:cubicBezTo>
                      <a:pt x="1095999" y="718665"/>
                      <a:pt x="1095999" y="960281"/>
                      <a:pt x="1095999" y="1201937"/>
                    </a:cubicBezTo>
                    <a:cubicBezTo>
                      <a:pt x="1095999" y="1205458"/>
                      <a:pt x="1096117" y="1209018"/>
                      <a:pt x="1095686" y="1212539"/>
                    </a:cubicBezTo>
                    <a:cubicBezTo>
                      <a:pt x="1094630" y="1230887"/>
                      <a:pt x="1096743" y="1249275"/>
                      <a:pt x="1095530" y="1267623"/>
                    </a:cubicBezTo>
                    <a:cubicBezTo>
                      <a:pt x="1093574" y="1286362"/>
                      <a:pt x="1098503" y="1305415"/>
                      <a:pt x="1092869" y="1323998"/>
                    </a:cubicBezTo>
                    <a:cubicBezTo>
                      <a:pt x="1090835" y="1344380"/>
                      <a:pt x="1093378" y="1364606"/>
                      <a:pt x="1094787" y="1384871"/>
                    </a:cubicBezTo>
                    <a:cubicBezTo>
                      <a:pt x="1097095" y="1438899"/>
                      <a:pt x="1095530" y="1492926"/>
                      <a:pt x="1095686" y="1546953"/>
                    </a:cubicBezTo>
                    <a:cubicBezTo>
                      <a:pt x="1095725" y="1555834"/>
                      <a:pt x="1096312" y="1565888"/>
                      <a:pt x="1084224" y="1568783"/>
                    </a:cubicBezTo>
                    <a:cubicBezTo>
                      <a:pt x="1044515" y="1565692"/>
                      <a:pt x="1005471" y="1557829"/>
                      <a:pt x="966154" y="1552117"/>
                    </a:cubicBezTo>
                    <a:cubicBezTo>
                      <a:pt x="894913" y="1541789"/>
                      <a:pt x="823711" y="1530913"/>
                      <a:pt x="752509" y="1520154"/>
                    </a:cubicBezTo>
                    <a:cubicBezTo>
                      <a:pt x="689797" y="1510687"/>
                      <a:pt x="627045" y="1501141"/>
                      <a:pt x="564333" y="1491596"/>
                    </a:cubicBezTo>
                    <a:cubicBezTo>
                      <a:pt x="500604" y="1481933"/>
                      <a:pt x="436874" y="1472269"/>
                      <a:pt x="373184" y="1462606"/>
                    </a:cubicBezTo>
                    <a:cubicBezTo>
                      <a:pt x="301982" y="1451809"/>
                      <a:pt x="230819" y="1440972"/>
                      <a:pt x="159617" y="1430174"/>
                    </a:cubicBezTo>
                    <a:cubicBezTo>
                      <a:pt x="110832" y="1422780"/>
                      <a:pt x="62086" y="1414878"/>
                      <a:pt x="13145" y="1408540"/>
                    </a:cubicBezTo>
                    <a:cubicBezTo>
                      <a:pt x="2191" y="1407132"/>
                      <a:pt x="313" y="1403650"/>
                      <a:pt x="352" y="1393869"/>
                    </a:cubicBezTo>
                    <a:cubicBezTo>
                      <a:pt x="665" y="1303380"/>
                      <a:pt x="587" y="1212931"/>
                      <a:pt x="509" y="1122442"/>
                    </a:cubicBezTo>
                    <a:cubicBezTo>
                      <a:pt x="391" y="1007228"/>
                      <a:pt x="156" y="892014"/>
                      <a:pt x="0" y="77680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39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: Shape 47">
                <a:extLst>
                  <a:ext uri="{FF2B5EF4-FFF2-40B4-BE49-F238E27FC236}">
                    <a16:creationId xmlns:a16="http://schemas.microsoft.com/office/drawing/2014/main" id="{036E3BE0-EC9E-2EA1-0978-B1742A698877}"/>
                  </a:ext>
                </a:extLst>
              </p:cNvPr>
              <p:cNvSpPr/>
              <p:nvPr/>
            </p:nvSpPr>
            <p:spPr>
              <a:xfrm>
                <a:off x="7889552" y="4202734"/>
                <a:ext cx="2946732" cy="305490"/>
              </a:xfrm>
              <a:custGeom>
                <a:avLst/>
                <a:gdLst>
                  <a:gd name="connsiteX0" fmla="*/ 670784 w 2296923"/>
                  <a:gd name="connsiteY0" fmla="*/ 18316 h 238124"/>
                  <a:gd name="connsiteX1" fmla="*/ 1033326 w 2296923"/>
                  <a:gd name="connsiteY1" fmla="*/ 107240 h 238124"/>
                  <a:gd name="connsiteX2" fmla="*/ 1136177 w 2296923"/>
                  <a:gd name="connsiteY2" fmla="*/ 143819 h 238124"/>
                  <a:gd name="connsiteX3" fmla="*/ 1227957 w 2296923"/>
                  <a:gd name="connsiteY3" fmla="*/ 157120 h 238124"/>
                  <a:gd name="connsiteX4" fmla="*/ 1436047 w 2296923"/>
                  <a:gd name="connsiteY4" fmla="*/ 82554 h 238124"/>
                  <a:gd name="connsiteX5" fmla="*/ 1606696 w 2296923"/>
                  <a:gd name="connsiteY5" fmla="*/ 38307 h 238124"/>
                  <a:gd name="connsiteX6" fmla="*/ 1769404 w 2296923"/>
                  <a:gd name="connsiteY6" fmla="*/ 7831 h 238124"/>
                  <a:gd name="connsiteX7" fmla="*/ 1931329 w 2296923"/>
                  <a:gd name="connsiteY7" fmla="*/ 7 h 238124"/>
                  <a:gd name="connsiteX8" fmla="*/ 2084766 w 2296923"/>
                  <a:gd name="connsiteY8" fmla="*/ 8183 h 238124"/>
                  <a:gd name="connsiteX9" fmla="*/ 2264218 w 2296923"/>
                  <a:gd name="connsiteY9" fmla="*/ 33926 h 238124"/>
                  <a:gd name="connsiteX10" fmla="*/ 2296923 w 2296923"/>
                  <a:gd name="connsiteY10" fmla="*/ 39090 h 238124"/>
                  <a:gd name="connsiteX11" fmla="*/ 2165670 w 2296923"/>
                  <a:gd name="connsiteY11" fmla="*/ 59472 h 238124"/>
                  <a:gd name="connsiteX12" fmla="*/ 1891895 w 2296923"/>
                  <a:gd name="connsiteY12" fmla="*/ 100707 h 238124"/>
                  <a:gd name="connsiteX13" fmla="*/ 1598676 w 2296923"/>
                  <a:gd name="connsiteY13" fmla="*/ 144836 h 238124"/>
                  <a:gd name="connsiteX14" fmla="*/ 1390704 w 2296923"/>
                  <a:gd name="connsiteY14" fmla="*/ 176133 h 238124"/>
                  <a:gd name="connsiteX15" fmla="*/ 1377794 w 2296923"/>
                  <a:gd name="connsiteY15" fmla="*/ 184153 h 238124"/>
                  <a:gd name="connsiteX16" fmla="*/ 1360659 w 2296923"/>
                  <a:gd name="connsiteY16" fmla="*/ 205084 h 238124"/>
                  <a:gd name="connsiteX17" fmla="*/ 1268683 w 2296923"/>
                  <a:gd name="connsiteY17" fmla="*/ 233095 h 238124"/>
                  <a:gd name="connsiteX18" fmla="*/ 1094278 w 2296923"/>
                  <a:gd name="connsiteY18" fmla="*/ 227461 h 238124"/>
                  <a:gd name="connsiteX19" fmla="*/ 1029649 w 2296923"/>
                  <a:gd name="connsiteY19" fmla="*/ 202775 h 238124"/>
                  <a:gd name="connsiteX20" fmla="*/ 1015995 w 2296923"/>
                  <a:gd name="connsiteY20" fmla="*/ 184271 h 238124"/>
                  <a:gd name="connsiteX21" fmla="*/ 1002381 w 2296923"/>
                  <a:gd name="connsiteY21" fmla="*/ 175586 h 238124"/>
                  <a:gd name="connsiteX22" fmla="*/ 490510 w 2296923"/>
                  <a:gd name="connsiteY22" fmla="*/ 98711 h 238124"/>
                  <a:gd name="connsiteX23" fmla="*/ 38652 w 2296923"/>
                  <a:gd name="connsiteY23" fmla="*/ 29935 h 238124"/>
                  <a:gd name="connsiteX24" fmla="*/ 0 w 2296923"/>
                  <a:gd name="connsiteY24" fmla="*/ 23910 h 238124"/>
                  <a:gd name="connsiteX25" fmla="*/ 142521 w 2296923"/>
                  <a:gd name="connsiteY25" fmla="*/ 8614 h 238124"/>
                  <a:gd name="connsiteX26" fmla="*/ 316300 w 2296923"/>
                  <a:gd name="connsiteY26" fmla="*/ 1141 h 238124"/>
                  <a:gd name="connsiteX27" fmla="*/ 517309 w 2296923"/>
                  <a:gd name="connsiteY27" fmla="*/ 5562 h 238124"/>
                  <a:gd name="connsiteX28" fmla="*/ 670784 w 2296923"/>
                  <a:gd name="connsiteY28" fmla="*/ 18316 h 238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2296923" h="238124">
                    <a:moveTo>
                      <a:pt x="670784" y="18316"/>
                    </a:moveTo>
                    <a:cubicBezTo>
                      <a:pt x="794409" y="34278"/>
                      <a:pt x="916039" y="64010"/>
                      <a:pt x="1033326" y="107240"/>
                    </a:cubicBezTo>
                    <a:cubicBezTo>
                      <a:pt x="1067479" y="119837"/>
                      <a:pt x="1102376" y="130322"/>
                      <a:pt x="1136177" y="143819"/>
                    </a:cubicBezTo>
                    <a:cubicBezTo>
                      <a:pt x="1166262" y="155829"/>
                      <a:pt x="1195995" y="176016"/>
                      <a:pt x="1227957" y="157120"/>
                    </a:cubicBezTo>
                    <a:cubicBezTo>
                      <a:pt x="1289613" y="120659"/>
                      <a:pt x="1368014" y="103876"/>
                      <a:pt x="1436047" y="82554"/>
                    </a:cubicBezTo>
                    <a:cubicBezTo>
                      <a:pt x="1492147" y="64988"/>
                      <a:pt x="1549109" y="50083"/>
                      <a:pt x="1606696" y="38307"/>
                    </a:cubicBezTo>
                    <a:cubicBezTo>
                      <a:pt x="1660724" y="27275"/>
                      <a:pt x="1714555" y="14169"/>
                      <a:pt x="1769404" y="7831"/>
                    </a:cubicBezTo>
                    <a:cubicBezTo>
                      <a:pt x="1822805" y="1650"/>
                      <a:pt x="1877576" y="2237"/>
                      <a:pt x="1931329" y="7"/>
                    </a:cubicBezTo>
                    <a:cubicBezTo>
                      <a:pt x="1937432" y="-267"/>
                      <a:pt x="2080971" y="7870"/>
                      <a:pt x="2084766" y="8183"/>
                    </a:cubicBezTo>
                    <a:cubicBezTo>
                      <a:pt x="2144583" y="13426"/>
                      <a:pt x="2205808" y="19333"/>
                      <a:pt x="2264218" y="33926"/>
                    </a:cubicBezTo>
                    <a:cubicBezTo>
                      <a:pt x="2275054" y="36077"/>
                      <a:pt x="2286008" y="37407"/>
                      <a:pt x="2296923" y="39090"/>
                    </a:cubicBezTo>
                    <a:cubicBezTo>
                      <a:pt x="2253185" y="45897"/>
                      <a:pt x="2209447" y="52860"/>
                      <a:pt x="2165670" y="59472"/>
                    </a:cubicBezTo>
                    <a:cubicBezTo>
                      <a:pt x="2074437" y="73282"/>
                      <a:pt x="1983166" y="86936"/>
                      <a:pt x="1891895" y="100707"/>
                    </a:cubicBezTo>
                    <a:cubicBezTo>
                      <a:pt x="1794168" y="115416"/>
                      <a:pt x="1696403" y="130165"/>
                      <a:pt x="1598676" y="144836"/>
                    </a:cubicBezTo>
                    <a:cubicBezTo>
                      <a:pt x="1529352" y="155243"/>
                      <a:pt x="1460028" y="165531"/>
                      <a:pt x="1390704" y="176133"/>
                    </a:cubicBezTo>
                    <a:cubicBezTo>
                      <a:pt x="1385697" y="176916"/>
                      <a:pt x="1378929" y="176486"/>
                      <a:pt x="1377794" y="184153"/>
                    </a:cubicBezTo>
                    <a:cubicBezTo>
                      <a:pt x="1378185" y="196086"/>
                      <a:pt x="1368679" y="200350"/>
                      <a:pt x="1360659" y="205084"/>
                    </a:cubicBezTo>
                    <a:cubicBezTo>
                      <a:pt x="1332295" y="221789"/>
                      <a:pt x="1300763" y="228792"/>
                      <a:pt x="1268683" y="233095"/>
                    </a:cubicBezTo>
                    <a:cubicBezTo>
                      <a:pt x="1210313" y="240958"/>
                      <a:pt x="1152022" y="239980"/>
                      <a:pt x="1094278" y="227461"/>
                    </a:cubicBezTo>
                    <a:cubicBezTo>
                      <a:pt x="1071548" y="222532"/>
                      <a:pt x="1049366" y="215725"/>
                      <a:pt x="1029649" y="202775"/>
                    </a:cubicBezTo>
                    <a:cubicBezTo>
                      <a:pt x="1022920" y="198355"/>
                      <a:pt x="1015917" y="193817"/>
                      <a:pt x="1015995" y="184271"/>
                    </a:cubicBezTo>
                    <a:cubicBezTo>
                      <a:pt x="1015369" y="175312"/>
                      <a:pt x="1007779" y="176368"/>
                      <a:pt x="1002381" y="175586"/>
                    </a:cubicBezTo>
                    <a:cubicBezTo>
                      <a:pt x="831770" y="149844"/>
                      <a:pt x="661121" y="124453"/>
                      <a:pt x="490510" y="98711"/>
                    </a:cubicBezTo>
                    <a:cubicBezTo>
                      <a:pt x="339852" y="75982"/>
                      <a:pt x="189272" y="52860"/>
                      <a:pt x="38652" y="29935"/>
                    </a:cubicBezTo>
                    <a:cubicBezTo>
                      <a:pt x="25742" y="27979"/>
                      <a:pt x="12871" y="25905"/>
                      <a:pt x="0" y="23910"/>
                    </a:cubicBezTo>
                    <a:cubicBezTo>
                      <a:pt x="47494" y="18707"/>
                      <a:pt x="94910" y="12291"/>
                      <a:pt x="142521" y="8614"/>
                    </a:cubicBezTo>
                    <a:cubicBezTo>
                      <a:pt x="200304" y="4154"/>
                      <a:pt x="258283" y="2354"/>
                      <a:pt x="316300" y="1141"/>
                    </a:cubicBezTo>
                    <a:cubicBezTo>
                      <a:pt x="383433" y="-228"/>
                      <a:pt x="450332" y="3098"/>
                      <a:pt x="517309" y="5562"/>
                    </a:cubicBezTo>
                    <a:cubicBezTo>
                      <a:pt x="568715" y="7479"/>
                      <a:pt x="619925" y="11704"/>
                      <a:pt x="670784" y="18316"/>
                    </a:cubicBezTo>
                    <a:close/>
                  </a:path>
                </a:pathLst>
              </a:custGeom>
              <a:solidFill>
                <a:srgbClr val="FFEF96"/>
              </a:solidFill>
              <a:ln w="39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50">
                <a:extLst>
                  <a:ext uri="{FF2B5EF4-FFF2-40B4-BE49-F238E27FC236}">
                    <a16:creationId xmlns:a16="http://schemas.microsoft.com/office/drawing/2014/main" id="{C7938776-1741-BFD5-EA1D-7EC7C4DEDF7E}"/>
                  </a:ext>
                </a:extLst>
              </p:cNvPr>
              <p:cNvSpPr/>
              <p:nvPr/>
            </p:nvSpPr>
            <p:spPr>
              <a:xfrm>
                <a:off x="10389348" y="3971619"/>
                <a:ext cx="165283" cy="303525"/>
              </a:xfrm>
              <a:custGeom>
                <a:avLst/>
                <a:gdLst>
                  <a:gd name="connsiteX0" fmla="*/ 127653 w 128835"/>
                  <a:gd name="connsiteY0" fmla="*/ 188176 h 236592"/>
                  <a:gd name="connsiteX1" fmla="*/ 125266 w 128835"/>
                  <a:gd name="connsiteY1" fmla="*/ 220139 h 236592"/>
                  <a:gd name="connsiteX2" fmla="*/ 93304 w 128835"/>
                  <a:gd name="connsiteY2" fmla="*/ 226085 h 236592"/>
                  <a:gd name="connsiteX3" fmla="*/ 13808 w 128835"/>
                  <a:gd name="connsiteY3" fmla="*/ 236413 h 236592"/>
                  <a:gd name="connsiteX4" fmla="*/ 5475 w 128835"/>
                  <a:gd name="connsiteY4" fmla="*/ 227768 h 236592"/>
                  <a:gd name="connsiteX5" fmla="*/ 2580 w 128835"/>
                  <a:gd name="connsiteY5" fmla="*/ 182425 h 236592"/>
                  <a:gd name="connsiteX6" fmla="*/ 116 w 128835"/>
                  <a:gd name="connsiteY6" fmla="*/ 96122 h 236592"/>
                  <a:gd name="connsiteX7" fmla="*/ 76 w 128835"/>
                  <a:gd name="connsiteY7" fmla="*/ 11502 h 236592"/>
                  <a:gd name="connsiteX8" fmla="*/ 62476 w 128835"/>
                  <a:gd name="connsiteY8" fmla="*/ 79652 h 236592"/>
                  <a:gd name="connsiteX9" fmla="*/ 117677 w 128835"/>
                  <a:gd name="connsiteY9" fmla="*/ 0 h 236592"/>
                  <a:gd name="connsiteX10" fmla="*/ 127653 w 128835"/>
                  <a:gd name="connsiteY10" fmla="*/ 188176 h 236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28835" h="236592">
                    <a:moveTo>
                      <a:pt x="127653" y="188176"/>
                    </a:moveTo>
                    <a:cubicBezTo>
                      <a:pt x="125736" y="199091"/>
                      <a:pt x="132817" y="213527"/>
                      <a:pt x="125266" y="220139"/>
                    </a:cubicBezTo>
                    <a:cubicBezTo>
                      <a:pt x="118224" y="226281"/>
                      <a:pt x="104258" y="224599"/>
                      <a:pt x="93304" y="226085"/>
                    </a:cubicBezTo>
                    <a:cubicBezTo>
                      <a:pt x="66818" y="229606"/>
                      <a:pt x="40294" y="232736"/>
                      <a:pt x="13808" y="236413"/>
                    </a:cubicBezTo>
                    <a:cubicBezTo>
                      <a:pt x="6062" y="237509"/>
                      <a:pt x="5788" y="233440"/>
                      <a:pt x="5475" y="227768"/>
                    </a:cubicBezTo>
                    <a:cubicBezTo>
                      <a:pt x="4732" y="212628"/>
                      <a:pt x="3558" y="197526"/>
                      <a:pt x="2580" y="182425"/>
                    </a:cubicBezTo>
                    <a:cubicBezTo>
                      <a:pt x="4262" y="153593"/>
                      <a:pt x="350" y="124916"/>
                      <a:pt x="116" y="96122"/>
                    </a:cubicBezTo>
                    <a:cubicBezTo>
                      <a:pt x="-119" y="67955"/>
                      <a:pt x="76" y="39826"/>
                      <a:pt x="76" y="11502"/>
                    </a:cubicBezTo>
                    <a:cubicBezTo>
                      <a:pt x="19872" y="33097"/>
                      <a:pt x="40763" y="55905"/>
                      <a:pt x="62476" y="79652"/>
                    </a:cubicBezTo>
                    <a:cubicBezTo>
                      <a:pt x="80511" y="53636"/>
                      <a:pt x="98155" y="28168"/>
                      <a:pt x="117677" y="0"/>
                    </a:cubicBezTo>
                    <a:cubicBezTo>
                      <a:pt x="121080" y="64747"/>
                      <a:pt x="124367" y="126442"/>
                      <a:pt x="127653" y="18817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9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67">
                <a:extLst>
                  <a:ext uri="{FF2B5EF4-FFF2-40B4-BE49-F238E27FC236}">
                    <a16:creationId xmlns:a16="http://schemas.microsoft.com/office/drawing/2014/main" id="{B84C3BD6-53E3-7D9B-913A-CC3FC28CC1AD}"/>
                  </a:ext>
                </a:extLst>
              </p:cNvPr>
              <p:cNvSpPr/>
              <p:nvPr/>
            </p:nvSpPr>
            <p:spPr>
              <a:xfrm>
                <a:off x="9932823" y="4603340"/>
                <a:ext cx="790945" cy="467540"/>
              </a:xfrm>
              <a:custGeom>
                <a:avLst/>
                <a:gdLst>
                  <a:gd name="connsiteX0" fmla="*/ 776381 w 790945"/>
                  <a:gd name="connsiteY0" fmla="*/ 266923 h 467540"/>
                  <a:gd name="connsiteX1" fmla="*/ 790836 w 790945"/>
                  <a:gd name="connsiteY1" fmla="*/ 278918 h 467540"/>
                  <a:gd name="connsiteX2" fmla="*/ 790686 w 790945"/>
                  <a:gd name="connsiteY2" fmla="*/ 308129 h 467540"/>
                  <a:gd name="connsiteX3" fmla="*/ 747473 w 790945"/>
                  <a:gd name="connsiteY3" fmla="*/ 357365 h 467540"/>
                  <a:gd name="connsiteX4" fmla="*/ 471881 w 790945"/>
                  <a:gd name="connsiteY4" fmla="*/ 399173 h 467540"/>
                  <a:gd name="connsiteX5" fmla="*/ 199903 w 790945"/>
                  <a:gd name="connsiteY5" fmla="*/ 439325 h 467540"/>
                  <a:gd name="connsiteX6" fmla="*/ 18117 w 790945"/>
                  <a:gd name="connsiteY6" fmla="*/ 467030 h 467540"/>
                  <a:gd name="connsiteX7" fmla="*/ 4716 w 790945"/>
                  <a:gd name="connsiteY7" fmla="*/ 455838 h 467540"/>
                  <a:gd name="connsiteX8" fmla="*/ 4816 w 790945"/>
                  <a:gd name="connsiteY8" fmla="*/ 395509 h 467540"/>
                  <a:gd name="connsiteX9" fmla="*/ 18267 w 790945"/>
                  <a:gd name="connsiteY9" fmla="*/ 380453 h 467540"/>
                  <a:gd name="connsiteX10" fmla="*/ 251849 w 790945"/>
                  <a:gd name="connsiteY10" fmla="*/ 345520 h 467540"/>
                  <a:gd name="connsiteX11" fmla="*/ 441265 w 790945"/>
                  <a:gd name="connsiteY11" fmla="*/ 316460 h 467540"/>
                  <a:gd name="connsiteX12" fmla="*/ 663354 w 790945"/>
                  <a:gd name="connsiteY12" fmla="*/ 283335 h 467540"/>
                  <a:gd name="connsiteX13" fmla="*/ 776381 w 790945"/>
                  <a:gd name="connsiteY13" fmla="*/ 266923 h 467540"/>
                  <a:gd name="connsiteX14" fmla="*/ 769655 w 790945"/>
                  <a:gd name="connsiteY14" fmla="*/ 128251 h 467540"/>
                  <a:gd name="connsiteX15" fmla="*/ 783858 w 790945"/>
                  <a:gd name="connsiteY15" fmla="*/ 140598 h 467540"/>
                  <a:gd name="connsiteX16" fmla="*/ 783708 w 790945"/>
                  <a:gd name="connsiteY16" fmla="*/ 171765 h 467540"/>
                  <a:gd name="connsiteX17" fmla="*/ 741198 w 790945"/>
                  <a:gd name="connsiteY17" fmla="*/ 220198 h 467540"/>
                  <a:gd name="connsiteX18" fmla="*/ 379682 w 790945"/>
                  <a:gd name="connsiteY18" fmla="*/ 275207 h 467540"/>
                  <a:gd name="connsiteX19" fmla="*/ 19922 w 790945"/>
                  <a:gd name="connsiteY19" fmla="*/ 329461 h 467540"/>
                  <a:gd name="connsiteX20" fmla="*/ 549 w 790945"/>
                  <a:gd name="connsiteY20" fmla="*/ 312547 h 467540"/>
                  <a:gd name="connsiteX21" fmla="*/ 449 w 790945"/>
                  <a:gd name="connsiteY21" fmla="*/ 269835 h 467540"/>
                  <a:gd name="connsiteX22" fmla="*/ 23436 w 790945"/>
                  <a:gd name="connsiteY22" fmla="*/ 241178 h 467540"/>
                  <a:gd name="connsiteX23" fmla="*/ 268562 w 790945"/>
                  <a:gd name="connsiteY23" fmla="*/ 205242 h 467540"/>
                  <a:gd name="connsiteX24" fmla="*/ 509472 w 790945"/>
                  <a:gd name="connsiteY24" fmla="*/ 167850 h 467540"/>
                  <a:gd name="connsiteX25" fmla="*/ 769655 w 790945"/>
                  <a:gd name="connsiteY25" fmla="*/ 128251 h 467540"/>
                  <a:gd name="connsiteX26" fmla="*/ 763031 w 790945"/>
                  <a:gd name="connsiteY26" fmla="*/ 970 h 467540"/>
                  <a:gd name="connsiteX27" fmla="*/ 783809 w 790945"/>
                  <a:gd name="connsiteY27" fmla="*/ 17081 h 467540"/>
                  <a:gd name="connsiteX28" fmla="*/ 783709 w 790945"/>
                  <a:gd name="connsiteY28" fmla="*/ 42326 h 467540"/>
                  <a:gd name="connsiteX29" fmla="*/ 743407 w 790945"/>
                  <a:gd name="connsiteY29" fmla="*/ 89655 h 467540"/>
                  <a:gd name="connsiteX30" fmla="*/ 471830 w 790945"/>
                  <a:gd name="connsiteY30" fmla="*/ 131513 h 467540"/>
                  <a:gd name="connsiteX31" fmla="*/ 200205 w 790945"/>
                  <a:gd name="connsiteY31" fmla="*/ 173171 h 467540"/>
                  <a:gd name="connsiteX32" fmla="*/ 14553 w 790945"/>
                  <a:gd name="connsiteY32" fmla="*/ 201126 h 467540"/>
                  <a:gd name="connsiteX33" fmla="*/ 650 w 790945"/>
                  <a:gd name="connsiteY33" fmla="*/ 188478 h 467540"/>
                  <a:gd name="connsiteX34" fmla="*/ 450 w 790945"/>
                  <a:gd name="connsiteY34" fmla="*/ 132115 h 467540"/>
                  <a:gd name="connsiteX35" fmla="*/ 16661 w 790945"/>
                  <a:gd name="connsiteY35" fmla="*/ 112993 h 467540"/>
                  <a:gd name="connsiteX36" fmla="*/ 179375 w 790945"/>
                  <a:gd name="connsiteY36" fmla="*/ 88852 h 467540"/>
                  <a:gd name="connsiteX37" fmla="*/ 374563 w 790945"/>
                  <a:gd name="connsiteY37" fmla="*/ 59591 h 467540"/>
                  <a:gd name="connsiteX38" fmla="*/ 596601 w 790945"/>
                  <a:gd name="connsiteY38" fmla="*/ 26417 h 467540"/>
                  <a:gd name="connsiteX39" fmla="*/ 763031 w 790945"/>
                  <a:gd name="connsiteY39" fmla="*/ 970 h 4675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790945" h="467540">
                    <a:moveTo>
                      <a:pt x="776381" y="266923"/>
                    </a:moveTo>
                    <a:cubicBezTo>
                      <a:pt x="788126" y="264965"/>
                      <a:pt x="791639" y="267525"/>
                      <a:pt x="790836" y="278918"/>
                    </a:cubicBezTo>
                    <a:cubicBezTo>
                      <a:pt x="790183" y="288656"/>
                      <a:pt x="790686" y="298443"/>
                      <a:pt x="790686" y="308129"/>
                    </a:cubicBezTo>
                    <a:cubicBezTo>
                      <a:pt x="790686" y="351995"/>
                      <a:pt x="790535" y="351091"/>
                      <a:pt x="747473" y="357365"/>
                    </a:cubicBezTo>
                    <a:cubicBezTo>
                      <a:pt x="655524" y="370765"/>
                      <a:pt x="563729" y="385421"/>
                      <a:pt x="471881" y="399173"/>
                    </a:cubicBezTo>
                    <a:cubicBezTo>
                      <a:pt x="381239" y="412774"/>
                      <a:pt x="290546" y="425874"/>
                      <a:pt x="199903" y="439325"/>
                    </a:cubicBezTo>
                    <a:cubicBezTo>
                      <a:pt x="139274" y="448309"/>
                      <a:pt x="78594" y="457192"/>
                      <a:pt x="18117" y="467030"/>
                    </a:cubicBezTo>
                    <a:cubicBezTo>
                      <a:pt x="6925" y="468836"/>
                      <a:pt x="4466" y="466026"/>
                      <a:pt x="4716" y="455838"/>
                    </a:cubicBezTo>
                    <a:cubicBezTo>
                      <a:pt x="5167" y="435761"/>
                      <a:pt x="5017" y="415635"/>
                      <a:pt x="4816" y="395509"/>
                    </a:cubicBezTo>
                    <a:cubicBezTo>
                      <a:pt x="4716" y="386123"/>
                      <a:pt x="8480" y="381907"/>
                      <a:pt x="18267" y="380453"/>
                    </a:cubicBezTo>
                    <a:cubicBezTo>
                      <a:pt x="96161" y="369109"/>
                      <a:pt x="174005" y="357315"/>
                      <a:pt x="251849" y="345520"/>
                    </a:cubicBezTo>
                    <a:cubicBezTo>
                      <a:pt x="314989" y="335935"/>
                      <a:pt x="378127" y="325997"/>
                      <a:pt x="441265" y="316460"/>
                    </a:cubicBezTo>
                    <a:cubicBezTo>
                      <a:pt x="515295" y="305268"/>
                      <a:pt x="589325" y="294276"/>
                      <a:pt x="663354" y="283335"/>
                    </a:cubicBezTo>
                    <a:cubicBezTo>
                      <a:pt x="700997" y="277764"/>
                      <a:pt x="738840" y="273197"/>
                      <a:pt x="776381" y="266923"/>
                    </a:cubicBezTo>
                    <a:close/>
                    <a:moveTo>
                      <a:pt x="769655" y="128251"/>
                    </a:moveTo>
                    <a:cubicBezTo>
                      <a:pt x="779443" y="126745"/>
                      <a:pt x="784361" y="130007"/>
                      <a:pt x="783858" y="140598"/>
                    </a:cubicBezTo>
                    <a:cubicBezTo>
                      <a:pt x="783307" y="150987"/>
                      <a:pt x="783708" y="161376"/>
                      <a:pt x="783708" y="171765"/>
                    </a:cubicBezTo>
                    <a:cubicBezTo>
                      <a:pt x="783357" y="224915"/>
                      <a:pt x="789882" y="212167"/>
                      <a:pt x="741198" y="220198"/>
                    </a:cubicBezTo>
                    <a:cubicBezTo>
                      <a:pt x="620944" y="239973"/>
                      <a:pt x="500186" y="257088"/>
                      <a:pt x="379682" y="275207"/>
                    </a:cubicBezTo>
                    <a:cubicBezTo>
                      <a:pt x="259779" y="293274"/>
                      <a:pt x="139825" y="311192"/>
                      <a:pt x="19922" y="329461"/>
                    </a:cubicBezTo>
                    <a:cubicBezTo>
                      <a:pt x="5769" y="331619"/>
                      <a:pt x="-656" y="328056"/>
                      <a:pt x="549" y="312547"/>
                    </a:cubicBezTo>
                    <a:cubicBezTo>
                      <a:pt x="1654" y="298394"/>
                      <a:pt x="2205" y="283838"/>
                      <a:pt x="449" y="269835"/>
                    </a:cubicBezTo>
                    <a:cubicBezTo>
                      <a:pt x="-1960" y="251115"/>
                      <a:pt x="5268" y="243687"/>
                      <a:pt x="23436" y="241178"/>
                    </a:cubicBezTo>
                    <a:cubicBezTo>
                      <a:pt x="105196" y="229734"/>
                      <a:pt x="186904" y="217589"/>
                      <a:pt x="268562" y="205242"/>
                    </a:cubicBezTo>
                    <a:cubicBezTo>
                      <a:pt x="348915" y="193095"/>
                      <a:pt x="429169" y="180197"/>
                      <a:pt x="509472" y="167850"/>
                    </a:cubicBezTo>
                    <a:cubicBezTo>
                      <a:pt x="596200" y="154551"/>
                      <a:pt x="682927" y="141501"/>
                      <a:pt x="769655" y="128251"/>
                    </a:cubicBezTo>
                    <a:close/>
                    <a:moveTo>
                      <a:pt x="763031" y="970"/>
                    </a:moveTo>
                    <a:cubicBezTo>
                      <a:pt x="778389" y="-1640"/>
                      <a:pt x="785365" y="167"/>
                      <a:pt x="783809" y="17081"/>
                    </a:cubicBezTo>
                    <a:cubicBezTo>
                      <a:pt x="783056" y="25412"/>
                      <a:pt x="783709" y="33895"/>
                      <a:pt x="783709" y="42326"/>
                    </a:cubicBezTo>
                    <a:cubicBezTo>
                      <a:pt x="783709" y="82227"/>
                      <a:pt x="783859" y="83181"/>
                      <a:pt x="743407" y="89655"/>
                    </a:cubicBezTo>
                    <a:cubicBezTo>
                      <a:pt x="652965" y="104159"/>
                      <a:pt x="562372" y="117661"/>
                      <a:pt x="471830" y="131513"/>
                    </a:cubicBezTo>
                    <a:cubicBezTo>
                      <a:pt x="381288" y="145416"/>
                      <a:pt x="290747" y="159368"/>
                      <a:pt x="200205" y="173171"/>
                    </a:cubicBezTo>
                    <a:cubicBezTo>
                      <a:pt x="138320" y="182606"/>
                      <a:pt x="76436" y="191741"/>
                      <a:pt x="14553" y="201126"/>
                    </a:cubicBezTo>
                    <a:cubicBezTo>
                      <a:pt x="4364" y="202683"/>
                      <a:pt x="400" y="198717"/>
                      <a:pt x="650" y="188478"/>
                    </a:cubicBezTo>
                    <a:cubicBezTo>
                      <a:pt x="1052" y="169708"/>
                      <a:pt x="1655" y="150837"/>
                      <a:pt x="450" y="132115"/>
                    </a:cubicBezTo>
                    <a:cubicBezTo>
                      <a:pt x="-403" y="119217"/>
                      <a:pt x="5920" y="114600"/>
                      <a:pt x="16661" y="112993"/>
                    </a:cubicBezTo>
                    <a:cubicBezTo>
                      <a:pt x="70866" y="104862"/>
                      <a:pt x="125120" y="96933"/>
                      <a:pt x="179375" y="88852"/>
                    </a:cubicBezTo>
                    <a:cubicBezTo>
                      <a:pt x="244421" y="79166"/>
                      <a:pt x="309467" y="69328"/>
                      <a:pt x="374563" y="59591"/>
                    </a:cubicBezTo>
                    <a:cubicBezTo>
                      <a:pt x="448543" y="48499"/>
                      <a:pt x="522573" y="37509"/>
                      <a:pt x="596601" y="26417"/>
                    </a:cubicBezTo>
                    <a:cubicBezTo>
                      <a:pt x="652111" y="18085"/>
                      <a:pt x="707722" y="10356"/>
                      <a:pt x="763031" y="97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9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56">
                <a:extLst>
                  <a:ext uri="{FF2B5EF4-FFF2-40B4-BE49-F238E27FC236}">
                    <a16:creationId xmlns:a16="http://schemas.microsoft.com/office/drawing/2014/main" id="{C8BB8DB5-75DA-B522-C753-4B7D948170D7}"/>
                  </a:ext>
                </a:extLst>
              </p:cNvPr>
              <p:cNvSpPr/>
              <p:nvPr/>
            </p:nvSpPr>
            <p:spPr>
              <a:xfrm>
                <a:off x="9190015" y="4572288"/>
                <a:ext cx="475750" cy="149906"/>
              </a:xfrm>
              <a:custGeom>
                <a:avLst/>
                <a:gdLst>
                  <a:gd name="connsiteX0" fmla="*/ 235 w 370838"/>
                  <a:gd name="connsiteY0" fmla="*/ 6142 h 116849"/>
                  <a:gd name="connsiteX1" fmla="*/ 85364 w 370838"/>
                  <a:gd name="connsiteY1" fmla="*/ 46007 h 116849"/>
                  <a:gd name="connsiteX2" fmla="*/ 322716 w 370838"/>
                  <a:gd name="connsiteY2" fmla="*/ 35757 h 116849"/>
                  <a:gd name="connsiteX3" fmla="*/ 352488 w 370838"/>
                  <a:gd name="connsiteY3" fmla="*/ 21439 h 116849"/>
                  <a:gd name="connsiteX4" fmla="*/ 367276 w 370838"/>
                  <a:gd name="connsiteY4" fmla="*/ 0 h 116849"/>
                  <a:gd name="connsiteX5" fmla="*/ 366533 w 370838"/>
                  <a:gd name="connsiteY5" fmla="*/ 67877 h 116849"/>
                  <a:gd name="connsiteX6" fmla="*/ 346972 w 370838"/>
                  <a:gd name="connsiteY6" fmla="*/ 87516 h 116849"/>
                  <a:gd name="connsiteX7" fmla="*/ 256835 w 370838"/>
                  <a:gd name="connsiteY7" fmla="*/ 111850 h 116849"/>
                  <a:gd name="connsiteX8" fmla="*/ 60169 w 370838"/>
                  <a:gd name="connsiteY8" fmla="*/ 101600 h 116849"/>
                  <a:gd name="connsiteX9" fmla="*/ 23395 w 370838"/>
                  <a:gd name="connsiteY9" fmla="*/ 87868 h 116849"/>
                  <a:gd name="connsiteX10" fmla="*/ 0 w 370838"/>
                  <a:gd name="connsiteY10" fmla="*/ 59974 h 116849"/>
                  <a:gd name="connsiteX11" fmla="*/ 235 w 370838"/>
                  <a:gd name="connsiteY11" fmla="*/ 6142 h 1168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70838" h="116849">
                    <a:moveTo>
                      <a:pt x="235" y="6142"/>
                    </a:moveTo>
                    <a:cubicBezTo>
                      <a:pt x="22065" y="33410"/>
                      <a:pt x="53793" y="40452"/>
                      <a:pt x="85364" y="46007"/>
                    </a:cubicBezTo>
                    <a:cubicBezTo>
                      <a:pt x="165094" y="60013"/>
                      <a:pt x="244512" y="60013"/>
                      <a:pt x="322716" y="35757"/>
                    </a:cubicBezTo>
                    <a:cubicBezTo>
                      <a:pt x="333318" y="32471"/>
                      <a:pt x="343412" y="27894"/>
                      <a:pt x="352488" y="21439"/>
                    </a:cubicBezTo>
                    <a:cubicBezTo>
                      <a:pt x="359882" y="16157"/>
                      <a:pt x="367159" y="10446"/>
                      <a:pt x="367276" y="0"/>
                    </a:cubicBezTo>
                    <a:cubicBezTo>
                      <a:pt x="372049" y="22691"/>
                      <a:pt x="372245" y="45303"/>
                      <a:pt x="366533" y="67877"/>
                    </a:cubicBezTo>
                    <a:cubicBezTo>
                      <a:pt x="364146" y="78518"/>
                      <a:pt x="355540" y="83134"/>
                      <a:pt x="346972" y="87516"/>
                    </a:cubicBezTo>
                    <a:cubicBezTo>
                      <a:pt x="318687" y="102030"/>
                      <a:pt x="287937" y="107663"/>
                      <a:pt x="256835" y="111850"/>
                    </a:cubicBezTo>
                    <a:cubicBezTo>
                      <a:pt x="190641" y="120769"/>
                      <a:pt x="125033" y="117992"/>
                      <a:pt x="60169" y="101600"/>
                    </a:cubicBezTo>
                    <a:cubicBezTo>
                      <a:pt x="47416" y="98392"/>
                      <a:pt x="35053" y="94088"/>
                      <a:pt x="23395" y="87868"/>
                    </a:cubicBezTo>
                    <a:cubicBezTo>
                      <a:pt x="11815" y="81726"/>
                      <a:pt x="2739" y="73510"/>
                      <a:pt x="0" y="59974"/>
                    </a:cubicBezTo>
                    <a:cubicBezTo>
                      <a:pt x="117" y="41978"/>
                      <a:pt x="196" y="24060"/>
                      <a:pt x="235" y="6142"/>
                    </a:cubicBezTo>
                    <a:close/>
                  </a:path>
                </a:pathLst>
              </a:custGeom>
              <a:solidFill>
                <a:schemeClr val="accent4">
                  <a:lumMod val="50000"/>
                </a:schemeClr>
              </a:solidFill>
              <a:ln w="39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57">
                <a:extLst>
                  <a:ext uri="{FF2B5EF4-FFF2-40B4-BE49-F238E27FC236}">
                    <a16:creationId xmlns:a16="http://schemas.microsoft.com/office/drawing/2014/main" id="{76C1F5E3-7F88-7E9F-ED18-2F3165BDE084}"/>
                  </a:ext>
                </a:extLst>
              </p:cNvPr>
              <p:cNvSpPr/>
              <p:nvPr/>
            </p:nvSpPr>
            <p:spPr>
              <a:xfrm>
                <a:off x="9189814" y="5767353"/>
                <a:ext cx="474902" cy="150004"/>
              </a:xfrm>
              <a:custGeom>
                <a:avLst/>
                <a:gdLst>
                  <a:gd name="connsiteX0" fmla="*/ 0 w 370177"/>
                  <a:gd name="connsiteY0" fmla="*/ 7277 h 116925"/>
                  <a:gd name="connsiteX1" fmla="*/ 43386 w 370177"/>
                  <a:gd name="connsiteY1" fmla="*/ 35679 h 116925"/>
                  <a:gd name="connsiteX2" fmla="*/ 322090 w 370177"/>
                  <a:gd name="connsiteY2" fmla="*/ 35679 h 116925"/>
                  <a:gd name="connsiteX3" fmla="*/ 367433 w 370177"/>
                  <a:gd name="connsiteY3" fmla="*/ 0 h 116925"/>
                  <a:gd name="connsiteX4" fmla="*/ 367002 w 370177"/>
                  <a:gd name="connsiteY4" fmla="*/ 65842 h 116925"/>
                  <a:gd name="connsiteX5" fmla="*/ 338600 w 370177"/>
                  <a:gd name="connsiteY5" fmla="*/ 91389 h 116925"/>
                  <a:gd name="connsiteX6" fmla="*/ 248972 w 370177"/>
                  <a:gd name="connsiteY6" fmla="*/ 113062 h 116925"/>
                  <a:gd name="connsiteX7" fmla="*/ 99330 w 370177"/>
                  <a:gd name="connsiteY7" fmla="*/ 110558 h 116925"/>
                  <a:gd name="connsiteX8" fmla="*/ 29185 w 370177"/>
                  <a:gd name="connsiteY8" fmla="*/ 91584 h 116925"/>
                  <a:gd name="connsiteX9" fmla="*/ 78 w 370177"/>
                  <a:gd name="connsiteY9" fmla="*/ 63338 h 116925"/>
                  <a:gd name="connsiteX10" fmla="*/ 0 w 370177"/>
                  <a:gd name="connsiteY10" fmla="*/ 7277 h 116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0177" h="116925">
                    <a:moveTo>
                      <a:pt x="0" y="7277"/>
                    </a:moveTo>
                    <a:cubicBezTo>
                      <a:pt x="10876" y="22221"/>
                      <a:pt x="26329" y="30671"/>
                      <a:pt x="43386" y="35679"/>
                    </a:cubicBezTo>
                    <a:cubicBezTo>
                      <a:pt x="136222" y="62869"/>
                      <a:pt x="229332" y="62986"/>
                      <a:pt x="322090" y="35679"/>
                    </a:cubicBezTo>
                    <a:cubicBezTo>
                      <a:pt x="341182" y="30046"/>
                      <a:pt x="360743" y="22573"/>
                      <a:pt x="367433" y="0"/>
                    </a:cubicBezTo>
                    <a:cubicBezTo>
                      <a:pt x="371423" y="21986"/>
                      <a:pt x="370875" y="43895"/>
                      <a:pt x="367002" y="65842"/>
                    </a:cubicBezTo>
                    <a:cubicBezTo>
                      <a:pt x="362269" y="79613"/>
                      <a:pt x="350806" y="85951"/>
                      <a:pt x="338600" y="91389"/>
                    </a:cubicBezTo>
                    <a:cubicBezTo>
                      <a:pt x="310080" y="104103"/>
                      <a:pt x="279682" y="109502"/>
                      <a:pt x="248972" y="113062"/>
                    </a:cubicBezTo>
                    <a:cubicBezTo>
                      <a:pt x="199013" y="118852"/>
                      <a:pt x="149094" y="118226"/>
                      <a:pt x="99330" y="110558"/>
                    </a:cubicBezTo>
                    <a:cubicBezTo>
                      <a:pt x="75231" y="106842"/>
                      <a:pt x="51758" y="100895"/>
                      <a:pt x="29185" y="91584"/>
                    </a:cubicBezTo>
                    <a:cubicBezTo>
                      <a:pt x="15805" y="86068"/>
                      <a:pt x="3677" y="79026"/>
                      <a:pt x="78" y="63338"/>
                    </a:cubicBezTo>
                    <a:cubicBezTo>
                      <a:pt x="39" y="44638"/>
                      <a:pt x="39" y="25977"/>
                      <a:pt x="0" y="7277"/>
                    </a:cubicBezTo>
                    <a:close/>
                  </a:path>
                </a:pathLst>
              </a:custGeom>
              <a:solidFill>
                <a:schemeClr val="accent4">
                  <a:lumMod val="50000"/>
                </a:schemeClr>
              </a:solidFill>
              <a:ln w="39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58">
                <a:extLst>
                  <a:ext uri="{FF2B5EF4-FFF2-40B4-BE49-F238E27FC236}">
                    <a16:creationId xmlns:a16="http://schemas.microsoft.com/office/drawing/2014/main" id="{9CE2A0FE-7F0E-E701-C680-72BCC14A3DAB}"/>
                  </a:ext>
                </a:extLst>
              </p:cNvPr>
              <p:cNvSpPr/>
              <p:nvPr/>
            </p:nvSpPr>
            <p:spPr>
              <a:xfrm>
                <a:off x="9186651" y="5911045"/>
                <a:ext cx="474241" cy="144001"/>
              </a:xfrm>
              <a:custGeom>
                <a:avLst/>
                <a:gdLst>
                  <a:gd name="connsiteX0" fmla="*/ 369663 w 369662"/>
                  <a:gd name="connsiteY0" fmla="*/ 63612 h 112246"/>
                  <a:gd name="connsiteX1" fmla="*/ 304329 w 369662"/>
                  <a:gd name="connsiteY1" fmla="*/ 97961 h 112246"/>
                  <a:gd name="connsiteX2" fmla="*/ 51836 w 369662"/>
                  <a:gd name="connsiteY2" fmla="*/ 94049 h 112246"/>
                  <a:gd name="connsiteX3" fmla="*/ 2856 w 369662"/>
                  <a:gd name="connsiteY3" fmla="*/ 65881 h 112246"/>
                  <a:gd name="connsiteX4" fmla="*/ 0 w 369662"/>
                  <a:gd name="connsiteY4" fmla="*/ 7003 h 112246"/>
                  <a:gd name="connsiteX5" fmla="*/ 6964 w 369662"/>
                  <a:gd name="connsiteY5" fmla="*/ 7864 h 112246"/>
                  <a:gd name="connsiteX6" fmla="*/ 106020 w 369662"/>
                  <a:gd name="connsiteY6" fmla="*/ 44755 h 112246"/>
                  <a:gd name="connsiteX7" fmla="*/ 293962 w 369662"/>
                  <a:gd name="connsiteY7" fmla="*/ 39044 h 112246"/>
                  <a:gd name="connsiteX8" fmla="*/ 349006 w 369662"/>
                  <a:gd name="connsiteY8" fmla="*/ 18622 h 112246"/>
                  <a:gd name="connsiteX9" fmla="*/ 369467 w 369662"/>
                  <a:gd name="connsiteY9" fmla="*/ 0 h 112246"/>
                  <a:gd name="connsiteX10" fmla="*/ 369663 w 369662"/>
                  <a:gd name="connsiteY10" fmla="*/ 63612 h 1122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69662" h="112246">
                    <a:moveTo>
                      <a:pt x="369663" y="63612"/>
                    </a:moveTo>
                    <a:cubicBezTo>
                      <a:pt x="353153" y="85051"/>
                      <a:pt x="328859" y="92289"/>
                      <a:pt x="304329" y="97961"/>
                    </a:cubicBezTo>
                    <a:cubicBezTo>
                      <a:pt x="219904" y="117522"/>
                      <a:pt x="135636" y="117718"/>
                      <a:pt x="51836" y="94049"/>
                    </a:cubicBezTo>
                    <a:cubicBezTo>
                      <a:pt x="33215" y="88807"/>
                      <a:pt x="16040" y="80708"/>
                      <a:pt x="2856" y="65881"/>
                    </a:cubicBezTo>
                    <a:cubicBezTo>
                      <a:pt x="-1800" y="46438"/>
                      <a:pt x="2113" y="26603"/>
                      <a:pt x="0" y="7003"/>
                    </a:cubicBezTo>
                    <a:cubicBezTo>
                      <a:pt x="2543" y="5438"/>
                      <a:pt x="5125" y="6181"/>
                      <a:pt x="6964" y="7864"/>
                    </a:cubicBezTo>
                    <a:cubicBezTo>
                      <a:pt x="34858" y="33919"/>
                      <a:pt x="70732" y="40061"/>
                      <a:pt x="106020" y="44755"/>
                    </a:cubicBezTo>
                    <a:cubicBezTo>
                      <a:pt x="168772" y="53088"/>
                      <a:pt x="231719" y="53323"/>
                      <a:pt x="293962" y="39044"/>
                    </a:cubicBezTo>
                    <a:cubicBezTo>
                      <a:pt x="313132" y="34662"/>
                      <a:pt x="331871" y="29068"/>
                      <a:pt x="349006" y="18622"/>
                    </a:cubicBezTo>
                    <a:cubicBezTo>
                      <a:pt x="357222" y="13615"/>
                      <a:pt x="358865" y="1956"/>
                      <a:pt x="369467" y="0"/>
                    </a:cubicBezTo>
                    <a:cubicBezTo>
                      <a:pt x="369545" y="21243"/>
                      <a:pt x="369584" y="42447"/>
                      <a:pt x="369663" y="63612"/>
                    </a:cubicBezTo>
                    <a:close/>
                  </a:path>
                </a:pathLst>
              </a:custGeom>
              <a:solidFill>
                <a:schemeClr val="accent4">
                  <a:lumMod val="50000"/>
                </a:schemeClr>
              </a:solidFill>
              <a:ln w="39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59">
                <a:extLst>
                  <a:ext uri="{FF2B5EF4-FFF2-40B4-BE49-F238E27FC236}">
                    <a16:creationId xmlns:a16="http://schemas.microsoft.com/office/drawing/2014/main" id="{5FE5EC00-DD12-159D-7ACB-493ED9315E1E}"/>
                  </a:ext>
                </a:extLst>
              </p:cNvPr>
              <p:cNvSpPr/>
              <p:nvPr/>
            </p:nvSpPr>
            <p:spPr>
              <a:xfrm>
                <a:off x="9189564" y="4715830"/>
                <a:ext cx="475580" cy="143720"/>
              </a:xfrm>
              <a:custGeom>
                <a:avLst/>
                <a:gdLst>
                  <a:gd name="connsiteX0" fmla="*/ 367237 w 370706"/>
                  <a:gd name="connsiteY0" fmla="*/ 66194 h 112027"/>
                  <a:gd name="connsiteX1" fmla="*/ 287272 w 370706"/>
                  <a:gd name="connsiteY1" fmla="*/ 101717 h 112027"/>
                  <a:gd name="connsiteX2" fmla="*/ 59504 w 370706"/>
                  <a:gd name="connsiteY2" fmla="*/ 96474 h 112027"/>
                  <a:gd name="connsiteX3" fmla="*/ 469 w 370706"/>
                  <a:gd name="connsiteY3" fmla="*/ 62947 h 112027"/>
                  <a:gd name="connsiteX4" fmla="*/ 0 w 370706"/>
                  <a:gd name="connsiteY4" fmla="*/ 7433 h 112027"/>
                  <a:gd name="connsiteX5" fmla="*/ 5829 w 370706"/>
                  <a:gd name="connsiteY5" fmla="*/ 8333 h 112027"/>
                  <a:gd name="connsiteX6" fmla="*/ 131215 w 370706"/>
                  <a:gd name="connsiteY6" fmla="*/ 47690 h 112027"/>
                  <a:gd name="connsiteX7" fmla="*/ 286724 w 370706"/>
                  <a:gd name="connsiteY7" fmla="*/ 40530 h 112027"/>
                  <a:gd name="connsiteX8" fmla="*/ 367550 w 370706"/>
                  <a:gd name="connsiteY8" fmla="*/ 0 h 112027"/>
                  <a:gd name="connsiteX9" fmla="*/ 367237 w 370706"/>
                  <a:gd name="connsiteY9" fmla="*/ 66194 h 1120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70706" h="112027">
                    <a:moveTo>
                      <a:pt x="367237" y="66194"/>
                    </a:moveTo>
                    <a:cubicBezTo>
                      <a:pt x="345407" y="88846"/>
                      <a:pt x="316340" y="96161"/>
                      <a:pt x="287272" y="101717"/>
                    </a:cubicBezTo>
                    <a:cubicBezTo>
                      <a:pt x="211102" y="116309"/>
                      <a:pt x="134931" y="116153"/>
                      <a:pt x="59504" y="96474"/>
                    </a:cubicBezTo>
                    <a:cubicBezTo>
                      <a:pt x="37127" y="90645"/>
                      <a:pt x="15023" y="83134"/>
                      <a:pt x="469" y="62947"/>
                    </a:cubicBezTo>
                    <a:cubicBezTo>
                      <a:pt x="313" y="44442"/>
                      <a:pt x="157" y="25938"/>
                      <a:pt x="0" y="7433"/>
                    </a:cubicBezTo>
                    <a:cubicBezTo>
                      <a:pt x="2034" y="7120"/>
                      <a:pt x="4264" y="7042"/>
                      <a:pt x="5829" y="8333"/>
                    </a:cubicBezTo>
                    <a:cubicBezTo>
                      <a:pt x="42408" y="38066"/>
                      <a:pt x="86929" y="44247"/>
                      <a:pt x="131215" y="47690"/>
                    </a:cubicBezTo>
                    <a:cubicBezTo>
                      <a:pt x="183090" y="51719"/>
                      <a:pt x="235240" y="51758"/>
                      <a:pt x="286724" y="40530"/>
                    </a:cubicBezTo>
                    <a:cubicBezTo>
                      <a:pt x="317278" y="33879"/>
                      <a:pt x="346228" y="24725"/>
                      <a:pt x="367550" y="0"/>
                    </a:cubicBezTo>
                    <a:cubicBezTo>
                      <a:pt x="372166" y="22104"/>
                      <a:pt x="371423" y="44169"/>
                      <a:pt x="367237" y="66194"/>
                    </a:cubicBezTo>
                    <a:close/>
                  </a:path>
                </a:pathLst>
              </a:custGeom>
              <a:solidFill>
                <a:schemeClr val="accent4">
                  <a:lumMod val="50000"/>
                </a:schemeClr>
              </a:solidFill>
              <a:ln w="39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68">
                <a:extLst>
                  <a:ext uri="{FF2B5EF4-FFF2-40B4-BE49-F238E27FC236}">
                    <a16:creationId xmlns:a16="http://schemas.microsoft.com/office/drawing/2014/main" id="{39CBDA00-9FDB-C90B-1B9B-537CC975DAD0}"/>
                  </a:ext>
                </a:extLst>
              </p:cNvPr>
              <p:cNvSpPr/>
              <p:nvPr/>
            </p:nvSpPr>
            <p:spPr>
              <a:xfrm>
                <a:off x="8099153" y="4602664"/>
                <a:ext cx="791282" cy="1160545"/>
              </a:xfrm>
              <a:custGeom>
                <a:avLst/>
                <a:gdLst>
                  <a:gd name="connsiteX0" fmla="*/ 23229 w 791282"/>
                  <a:gd name="connsiteY0" fmla="*/ 961821 h 1160545"/>
                  <a:gd name="connsiteX1" fmla="*/ 135955 w 791282"/>
                  <a:gd name="connsiteY1" fmla="*/ 979941 h 1160545"/>
                  <a:gd name="connsiteX2" fmla="*/ 356187 w 791282"/>
                  <a:gd name="connsiteY2" fmla="*/ 1012312 h 1160545"/>
                  <a:gd name="connsiteX3" fmla="*/ 566682 w 791282"/>
                  <a:gd name="connsiteY3" fmla="*/ 1044484 h 1160545"/>
                  <a:gd name="connsiteX4" fmla="*/ 761919 w 791282"/>
                  <a:gd name="connsiteY4" fmla="*/ 1073694 h 1160545"/>
                  <a:gd name="connsiteX5" fmla="*/ 786613 w 791282"/>
                  <a:gd name="connsiteY5" fmla="*/ 1100747 h 1160545"/>
                  <a:gd name="connsiteX6" fmla="*/ 786463 w 791282"/>
                  <a:gd name="connsiteY6" fmla="*/ 1122078 h 1160545"/>
                  <a:gd name="connsiteX7" fmla="*/ 743651 w 791282"/>
                  <a:gd name="connsiteY7" fmla="*/ 1157210 h 1160545"/>
                  <a:gd name="connsiteX8" fmla="*/ 467858 w 791282"/>
                  <a:gd name="connsiteY8" fmla="*/ 1116807 h 1160545"/>
                  <a:gd name="connsiteX9" fmla="*/ 175253 w 791282"/>
                  <a:gd name="connsiteY9" fmla="*/ 1071386 h 1160545"/>
                  <a:gd name="connsiteX10" fmla="*/ 14396 w 791282"/>
                  <a:gd name="connsiteY10" fmla="*/ 1047646 h 1160545"/>
                  <a:gd name="connsiteX11" fmla="*/ 442 w 791282"/>
                  <a:gd name="connsiteY11" fmla="*/ 1031887 h 1160545"/>
                  <a:gd name="connsiteX12" fmla="*/ 241 w 791282"/>
                  <a:gd name="connsiteY12" fmla="*/ 981345 h 1160545"/>
                  <a:gd name="connsiteX13" fmla="*/ 23229 w 791282"/>
                  <a:gd name="connsiteY13" fmla="*/ 961821 h 1160545"/>
                  <a:gd name="connsiteX14" fmla="*/ 27144 w 791282"/>
                  <a:gd name="connsiteY14" fmla="*/ 592 h 1160545"/>
                  <a:gd name="connsiteX15" fmla="*/ 381181 w 791282"/>
                  <a:gd name="connsiteY15" fmla="*/ 54545 h 1160545"/>
                  <a:gd name="connsiteX16" fmla="*/ 704554 w 791282"/>
                  <a:gd name="connsiteY16" fmla="*/ 104082 h 1160545"/>
                  <a:gd name="connsiteX17" fmla="*/ 767892 w 791282"/>
                  <a:gd name="connsiteY17" fmla="*/ 112565 h 1160545"/>
                  <a:gd name="connsiteX18" fmla="*/ 791281 w 791282"/>
                  <a:gd name="connsiteY18" fmla="*/ 139266 h 1160545"/>
                  <a:gd name="connsiteX19" fmla="*/ 790829 w 791282"/>
                  <a:gd name="connsiteY19" fmla="*/ 549867 h 1160545"/>
                  <a:gd name="connsiteX20" fmla="*/ 790829 w 791282"/>
                  <a:gd name="connsiteY20" fmla="*/ 958510 h 1160545"/>
                  <a:gd name="connsiteX21" fmla="*/ 767190 w 791282"/>
                  <a:gd name="connsiteY21" fmla="*/ 979038 h 1160545"/>
                  <a:gd name="connsiteX22" fmla="*/ 522114 w 791282"/>
                  <a:gd name="connsiteY22" fmla="*/ 941998 h 1160545"/>
                  <a:gd name="connsiteX23" fmla="*/ 303890 w 791282"/>
                  <a:gd name="connsiteY23" fmla="*/ 908872 h 1160545"/>
                  <a:gd name="connsiteX24" fmla="*/ 81750 w 791282"/>
                  <a:gd name="connsiteY24" fmla="*/ 875748 h 1160545"/>
                  <a:gd name="connsiteX25" fmla="*/ 24233 w 791282"/>
                  <a:gd name="connsiteY25" fmla="*/ 867517 h 1160545"/>
                  <a:gd name="connsiteX26" fmla="*/ 7971 w 791282"/>
                  <a:gd name="connsiteY26" fmla="*/ 842522 h 1160545"/>
                  <a:gd name="connsiteX27" fmla="*/ 8123 w 791282"/>
                  <a:gd name="connsiteY27" fmla="*/ 157584 h 1160545"/>
                  <a:gd name="connsiteX28" fmla="*/ 7821 w 791282"/>
                  <a:gd name="connsiteY28" fmla="*/ 17505 h 1160545"/>
                  <a:gd name="connsiteX29" fmla="*/ 27144 w 791282"/>
                  <a:gd name="connsiteY29" fmla="*/ 592 h 11605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791282" h="1160545">
                    <a:moveTo>
                      <a:pt x="23229" y="961821"/>
                    </a:moveTo>
                    <a:cubicBezTo>
                      <a:pt x="60821" y="967894"/>
                      <a:pt x="98313" y="974269"/>
                      <a:pt x="135955" y="979941"/>
                    </a:cubicBezTo>
                    <a:cubicBezTo>
                      <a:pt x="209332" y="990931"/>
                      <a:pt x="282810" y="1001320"/>
                      <a:pt x="356187" y="1012312"/>
                    </a:cubicBezTo>
                    <a:cubicBezTo>
                      <a:pt x="426401" y="1022803"/>
                      <a:pt x="496516" y="1033743"/>
                      <a:pt x="566682" y="1044484"/>
                    </a:cubicBezTo>
                    <a:cubicBezTo>
                      <a:pt x="631728" y="1054421"/>
                      <a:pt x="696622" y="1065413"/>
                      <a:pt x="761919" y="1073694"/>
                    </a:cubicBezTo>
                    <a:cubicBezTo>
                      <a:pt x="780941" y="1076103"/>
                      <a:pt x="789122" y="1081474"/>
                      <a:pt x="786613" y="1100747"/>
                    </a:cubicBezTo>
                    <a:cubicBezTo>
                      <a:pt x="785709" y="1107723"/>
                      <a:pt x="786463" y="1114950"/>
                      <a:pt x="786463" y="1122078"/>
                    </a:cubicBezTo>
                    <a:cubicBezTo>
                      <a:pt x="786463" y="1164638"/>
                      <a:pt x="786613" y="1163735"/>
                      <a:pt x="743651" y="1157210"/>
                    </a:cubicBezTo>
                    <a:cubicBezTo>
                      <a:pt x="651804" y="1143207"/>
                      <a:pt x="559755" y="1130659"/>
                      <a:pt x="467858" y="1116807"/>
                    </a:cubicBezTo>
                    <a:cubicBezTo>
                      <a:pt x="370240" y="1102101"/>
                      <a:pt x="272771" y="1086442"/>
                      <a:pt x="175253" y="1071386"/>
                    </a:cubicBezTo>
                    <a:cubicBezTo>
                      <a:pt x="121700" y="1063104"/>
                      <a:pt x="68098" y="1054874"/>
                      <a:pt x="14396" y="1047646"/>
                    </a:cubicBezTo>
                    <a:cubicBezTo>
                      <a:pt x="3303" y="1046140"/>
                      <a:pt x="141" y="1042226"/>
                      <a:pt x="442" y="1031887"/>
                    </a:cubicBezTo>
                    <a:cubicBezTo>
                      <a:pt x="994" y="1015023"/>
                      <a:pt x="1897" y="998059"/>
                      <a:pt x="241" y="981345"/>
                    </a:cubicBezTo>
                    <a:cubicBezTo>
                      <a:pt x="-1665" y="962022"/>
                      <a:pt x="7871" y="959312"/>
                      <a:pt x="23229" y="961821"/>
                    </a:cubicBezTo>
                    <a:close/>
                    <a:moveTo>
                      <a:pt x="27144" y="592"/>
                    </a:moveTo>
                    <a:cubicBezTo>
                      <a:pt x="145140" y="18810"/>
                      <a:pt x="263186" y="36527"/>
                      <a:pt x="381181" y="54545"/>
                    </a:cubicBezTo>
                    <a:cubicBezTo>
                      <a:pt x="488989" y="71008"/>
                      <a:pt x="596746" y="87670"/>
                      <a:pt x="704554" y="104082"/>
                    </a:cubicBezTo>
                    <a:cubicBezTo>
                      <a:pt x="725633" y="107295"/>
                      <a:pt x="746713" y="110657"/>
                      <a:pt x="767892" y="112565"/>
                    </a:cubicBezTo>
                    <a:cubicBezTo>
                      <a:pt x="785107" y="114121"/>
                      <a:pt x="791381" y="120796"/>
                      <a:pt x="791281" y="139266"/>
                    </a:cubicBezTo>
                    <a:cubicBezTo>
                      <a:pt x="790428" y="276133"/>
                      <a:pt x="790829" y="412999"/>
                      <a:pt x="790829" y="549867"/>
                    </a:cubicBezTo>
                    <a:cubicBezTo>
                      <a:pt x="790829" y="686081"/>
                      <a:pt x="790829" y="822296"/>
                      <a:pt x="790829" y="958510"/>
                    </a:cubicBezTo>
                    <a:cubicBezTo>
                      <a:pt x="790829" y="982952"/>
                      <a:pt x="790277" y="982601"/>
                      <a:pt x="767190" y="979038"/>
                    </a:cubicBezTo>
                    <a:cubicBezTo>
                      <a:pt x="685531" y="966340"/>
                      <a:pt x="603823" y="954345"/>
                      <a:pt x="522114" y="941998"/>
                    </a:cubicBezTo>
                    <a:cubicBezTo>
                      <a:pt x="449389" y="931006"/>
                      <a:pt x="376664" y="919814"/>
                      <a:pt x="303890" y="908872"/>
                    </a:cubicBezTo>
                    <a:cubicBezTo>
                      <a:pt x="229860" y="897730"/>
                      <a:pt x="155830" y="886790"/>
                      <a:pt x="81750" y="875748"/>
                    </a:cubicBezTo>
                    <a:cubicBezTo>
                      <a:pt x="62578" y="872887"/>
                      <a:pt x="43455" y="869624"/>
                      <a:pt x="24233" y="867517"/>
                    </a:cubicBezTo>
                    <a:cubicBezTo>
                      <a:pt x="7821" y="865710"/>
                      <a:pt x="7971" y="855070"/>
                      <a:pt x="7971" y="842522"/>
                    </a:cubicBezTo>
                    <a:cubicBezTo>
                      <a:pt x="8173" y="614210"/>
                      <a:pt x="8123" y="385897"/>
                      <a:pt x="8123" y="157584"/>
                    </a:cubicBezTo>
                    <a:cubicBezTo>
                      <a:pt x="8123" y="110909"/>
                      <a:pt x="8624" y="64181"/>
                      <a:pt x="7821" y="17505"/>
                    </a:cubicBezTo>
                    <a:cubicBezTo>
                      <a:pt x="7569" y="2248"/>
                      <a:pt x="12690" y="-1668"/>
                      <a:pt x="27144" y="592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9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06D3B8CA-0CF6-DC58-F95F-2E2A4D4F85D3}"/>
                </a:ext>
              </a:extLst>
            </p:cNvPr>
            <p:cNvGrpSpPr/>
            <p:nvPr/>
          </p:nvGrpSpPr>
          <p:grpSpPr>
            <a:xfrm>
              <a:off x="8602144" y="2760634"/>
              <a:ext cx="1652749" cy="1664019"/>
              <a:chOff x="8602144" y="2760634"/>
              <a:chExt cx="1652749" cy="1664019"/>
            </a:xfrm>
          </p:grpSpPr>
          <p:sp>
            <p:nvSpPr>
              <p:cNvPr id="14" name="Freeform: Shape 44">
                <a:extLst>
                  <a:ext uri="{FF2B5EF4-FFF2-40B4-BE49-F238E27FC236}">
                    <a16:creationId xmlns:a16="http://schemas.microsoft.com/office/drawing/2014/main" id="{ED86A5E6-A979-CCFD-A0EC-D2E41870741B}"/>
                  </a:ext>
                </a:extLst>
              </p:cNvPr>
              <p:cNvSpPr/>
              <p:nvPr/>
            </p:nvSpPr>
            <p:spPr>
              <a:xfrm>
                <a:off x="9346539" y="2761296"/>
                <a:ext cx="908354" cy="1222797"/>
              </a:xfrm>
              <a:custGeom>
                <a:avLst/>
                <a:gdLst>
                  <a:gd name="connsiteX0" fmla="*/ 71959 w 708045"/>
                  <a:gd name="connsiteY0" fmla="*/ 0 h 953148"/>
                  <a:gd name="connsiteX1" fmla="*/ 274885 w 708045"/>
                  <a:gd name="connsiteY1" fmla="*/ 43738 h 953148"/>
                  <a:gd name="connsiteX2" fmla="*/ 696071 w 708045"/>
                  <a:gd name="connsiteY2" fmla="*/ 555296 h 953148"/>
                  <a:gd name="connsiteX3" fmla="*/ 652293 w 708045"/>
                  <a:gd name="connsiteY3" fmla="*/ 940725 h 953148"/>
                  <a:gd name="connsiteX4" fmla="*/ 633632 w 708045"/>
                  <a:gd name="connsiteY4" fmla="*/ 952813 h 953148"/>
                  <a:gd name="connsiteX5" fmla="*/ 592906 w 708045"/>
                  <a:gd name="connsiteY5" fmla="*/ 948901 h 953148"/>
                  <a:gd name="connsiteX6" fmla="*/ 515875 w 708045"/>
                  <a:gd name="connsiteY6" fmla="*/ 938143 h 953148"/>
                  <a:gd name="connsiteX7" fmla="*/ 238267 w 708045"/>
                  <a:gd name="connsiteY7" fmla="*/ 795035 h 953148"/>
                  <a:gd name="connsiteX8" fmla="*/ 78610 w 708045"/>
                  <a:gd name="connsiteY8" fmla="*/ 593244 h 953148"/>
                  <a:gd name="connsiteX9" fmla="*/ 60379 w 708045"/>
                  <a:gd name="connsiteY9" fmla="*/ 560108 h 953148"/>
                  <a:gd name="connsiteX10" fmla="*/ 9912 w 708045"/>
                  <a:gd name="connsiteY10" fmla="*/ 393723 h 953148"/>
                  <a:gd name="connsiteX11" fmla="*/ 21492 w 708045"/>
                  <a:gd name="connsiteY11" fmla="*/ 109815 h 953148"/>
                  <a:gd name="connsiteX12" fmla="*/ 52672 w 708045"/>
                  <a:gd name="connsiteY12" fmla="*/ 16470 h 953148"/>
                  <a:gd name="connsiteX13" fmla="*/ 71959 w 708045"/>
                  <a:gd name="connsiteY13" fmla="*/ 0 h 953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708045" h="953148">
                    <a:moveTo>
                      <a:pt x="71959" y="0"/>
                    </a:moveTo>
                    <a:cubicBezTo>
                      <a:pt x="142261" y="2230"/>
                      <a:pt x="210216" y="17135"/>
                      <a:pt x="274885" y="43738"/>
                    </a:cubicBezTo>
                    <a:cubicBezTo>
                      <a:pt x="506369" y="138844"/>
                      <a:pt x="647481" y="310471"/>
                      <a:pt x="696071" y="555296"/>
                    </a:cubicBezTo>
                    <a:cubicBezTo>
                      <a:pt x="722282" y="687293"/>
                      <a:pt x="704482" y="816434"/>
                      <a:pt x="652293" y="940725"/>
                    </a:cubicBezTo>
                    <a:cubicBezTo>
                      <a:pt x="648381" y="949996"/>
                      <a:pt x="644234" y="954456"/>
                      <a:pt x="633632" y="952813"/>
                    </a:cubicBezTo>
                    <a:cubicBezTo>
                      <a:pt x="620174" y="950740"/>
                      <a:pt x="606521" y="950153"/>
                      <a:pt x="592906" y="948901"/>
                    </a:cubicBezTo>
                    <a:cubicBezTo>
                      <a:pt x="566108" y="953478"/>
                      <a:pt x="540952" y="944441"/>
                      <a:pt x="515875" y="938143"/>
                    </a:cubicBezTo>
                    <a:cubicBezTo>
                      <a:pt x="412281" y="912166"/>
                      <a:pt x="319405" y="864633"/>
                      <a:pt x="238267" y="795035"/>
                    </a:cubicBezTo>
                    <a:cubicBezTo>
                      <a:pt x="172033" y="738191"/>
                      <a:pt x="118514" y="671018"/>
                      <a:pt x="78610" y="593244"/>
                    </a:cubicBezTo>
                    <a:cubicBezTo>
                      <a:pt x="72859" y="582016"/>
                      <a:pt x="67578" y="570553"/>
                      <a:pt x="60379" y="560108"/>
                    </a:cubicBezTo>
                    <a:cubicBezTo>
                      <a:pt x="37884" y="506354"/>
                      <a:pt x="19888" y="451310"/>
                      <a:pt x="9912" y="393723"/>
                    </a:cubicBezTo>
                    <a:cubicBezTo>
                      <a:pt x="-6637" y="298187"/>
                      <a:pt x="-2255" y="203629"/>
                      <a:pt x="21492" y="109815"/>
                    </a:cubicBezTo>
                    <a:cubicBezTo>
                      <a:pt x="29551" y="77931"/>
                      <a:pt x="39840" y="46790"/>
                      <a:pt x="52672" y="16470"/>
                    </a:cubicBezTo>
                    <a:cubicBezTo>
                      <a:pt x="56428" y="7433"/>
                      <a:pt x="61240" y="430"/>
                      <a:pt x="71959" y="0"/>
                    </a:cubicBezTo>
                    <a:close/>
                  </a:path>
                </a:pathLst>
              </a:custGeom>
              <a:solidFill>
                <a:srgbClr val="824435"/>
              </a:solidFill>
              <a:ln w="39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" name="Freeform: Shape 45">
                <a:extLst>
                  <a:ext uri="{FF2B5EF4-FFF2-40B4-BE49-F238E27FC236}">
                    <a16:creationId xmlns:a16="http://schemas.microsoft.com/office/drawing/2014/main" id="{87C28B7C-68DF-32AA-60E5-7B1E602ED1B3}"/>
                  </a:ext>
                </a:extLst>
              </p:cNvPr>
              <p:cNvSpPr/>
              <p:nvPr/>
            </p:nvSpPr>
            <p:spPr>
              <a:xfrm>
                <a:off x="8609518" y="2760634"/>
                <a:ext cx="829337" cy="1223567"/>
              </a:xfrm>
              <a:custGeom>
                <a:avLst/>
                <a:gdLst>
                  <a:gd name="connsiteX0" fmla="*/ 646453 w 646453"/>
                  <a:gd name="connsiteY0" fmla="*/ 516 h 953748"/>
                  <a:gd name="connsiteX1" fmla="*/ 632213 w 646453"/>
                  <a:gd name="connsiteY1" fmla="*/ 16948 h 953748"/>
                  <a:gd name="connsiteX2" fmla="*/ 583389 w 646453"/>
                  <a:gd name="connsiteY2" fmla="*/ 206024 h 953748"/>
                  <a:gd name="connsiteX3" fmla="*/ 585032 w 646453"/>
                  <a:gd name="connsiteY3" fmla="*/ 362394 h 953748"/>
                  <a:gd name="connsiteX4" fmla="*/ 635382 w 646453"/>
                  <a:gd name="connsiteY4" fmla="*/ 547949 h 953748"/>
                  <a:gd name="connsiteX5" fmla="*/ 637807 w 646453"/>
                  <a:gd name="connsiteY5" fmla="*/ 562267 h 953748"/>
                  <a:gd name="connsiteX6" fmla="*/ 635773 w 646453"/>
                  <a:gd name="connsiteY6" fmla="*/ 577877 h 953748"/>
                  <a:gd name="connsiteX7" fmla="*/ 531631 w 646453"/>
                  <a:gd name="connsiteY7" fmla="*/ 733269 h 953748"/>
                  <a:gd name="connsiteX8" fmla="*/ 260164 w 646453"/>
                  <a:gd name="connsiteY8" fmla="*/ 917690 h 953748"/>
                  <a:gd name="connsiteX9" fmla="*/ 139003 w 646453"/>
                  <a:gd name="connsiteY9" fmla="*/ 950474 h 953748"/>
                  <a:gd name="connsiteX10" fmla="*/ 116743 w 646453"/>
                  <a:gd name="connsiteY10" fmla="*/ 949417 h 953748"/>
                  <a:gd name="connsiteX11" fmla="*/ 73005 w 646453"/>
                  <a:gd name="connsiteY11" fmla="*/ 953486 h 953748"/>
                  <a:gd name="connsiteX12" fmla="*/ 55048 w 646453"/>
                  <a:gd name="connsiteY12" fmla="*/ 942297 h 953748"/>
                  <a:gd name="connsiteX13" fmla="*/ 2429 w 646453"/>
                  <a:gd name="connsiteY13" fmla="*/ 729044 h 953748"/>
                  <a:gd name="connsiteX14" fmla="*/ 82277 w 646453"/>
                  <a:gd name="connsiteY14" fmla="*/ 351400 h 953748"/>
                  <a:gd name="connsiteX15" fmla="*/ 540003 w 646453"/>
                  <a:gd name="connsiteY15" fmla="*/ 12175 h 953748"/>
                  <a:gd name="connsiteX16" fmla="*/ 646453 w 646453"/>
                  <a:gd name="connsiteY16" fmla="*/ 516 h 9537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646453" h="953748">
                    <a:moveTo>
                      <a:pt x="646453" y="516"/>
                    </a:moveTo>
                    <a:cubicBezTo>
                      <a:pt x="639216" y="3842"/>
                      <a:pt x="635264" y="9710"/>
                      <a:pt x="632213" y="16948"/>
                    </a:cubicBezTo>
                    <a:cubicBezTo>
                      <a:pt x="606705" y="77586"/>
                      <a:pt x="590705" y="140886"/>
                      <a:pt x="583389" y="206024"/>
                    </a:cubicBezTo>
                    <a:cubicBezTo>
                      <a:pt x="577520" y="258017"/>
                      <a:pt x="578342" y="310166"/>
                      <a:pt x="585032" y="362394"/>
                    </a:cubicBezTo>
                    <a:cubicBezTo>
                      <a:pt x="593287" y="426749"/>
                      <a:pt x="610422" y="488327"/>
                      <a:pt x="635382" y="547949"/>
                    </a:cubicBezTo>
                    <a:cubicBezTo>
                      <a:pt x="637338" y="552604"/>
                      <a:pt x="640037" y="556986"/>
                      <a:pt x="637807" y="562267"/>
                    </a:cubicBezTo>
                    <a:cubicBezTo>
                      <a:pt x="641563" y="568018"/>
                      <a:pt x="638081" y="573026"/>
                      <a:pt x="635773" y="577877"/>
                    </a:cubicBezTo>
                    <a:cubicBezTo>
                      <a:pt x="608740" y="634799"/>
                      <a:pt x="573569" y="686245"/>
                      <a:pt x="531631" y="733269"/>
                    </a:cubicBezTo>
                    <a:cubicBezTo>
                      <a:pt x="456517" y="817498"/>
                      <a:pt x="365480" y="878059"/>
                      <a:pt x="260164" y="917690"/>
                    </a:cubicBezTo>
                    <a:cubicBezTo>
                      <a:pt x="220807" y="932517"/>
                      <a:pt x="180160" y="942336"/>
                      <a:pt x="139003" y="950474"/>
                    </a:cubicBezTo>
                    <a:cubicBezTo>
                      <a:pt x="131257" y="951999"/>
                      <a:pt x="124176" y="948948"/>
                      <a:pt x="116743" y="949417"/>
                    </a:cubicBezTo>
                    <a:cubicBezTo>
                      <a:pt x="102151" y="950708"/>
                      <a:pt x="87519" y="951530"/>
                      <a:pt x="73005" y="953486"/>
                    </a:cubicBezTo>
                    <a:cubicBezTo>
                      <a:pt x="63264" y="954816"/>
                      <a:pt x="58686" y="951100"/>
                      <a:pt x="55048" y="942297"/>
                    </a:cubicBezTo>
                    <a:cubicBezTo>
                      <a:pt x="26724" y="873834"/>
                      <a:pt x="8454" y="803102"/>
                      <a:pt x="2429" y="729044"/>
                    </a:cubicBezTo>
                    <a:cubicBezTo>
                      <a:pt x="-8486" y="595091"/>
                      <a:pt x="17256" y="468610"/>
                      <a:pt x="82277" y="351400"/>
                    </a:cubicBezTo>
                    <a:cubicBezTo>
                      <a:pt x="183211" y="169562"/>
                      <a:pt x="336491" y="56382"/>
                      <a:pt x="540003" y="12175"/>
                    </a:cubicBezTo>
                    <a:cubicBezTo>
                      <a:pt x="574978" y="4585"/>
                      <a:pt x="610265" y="-1909"/>
                      <a:pt x="646453" y="516"/>
                    </a:cubicBezTo>
                    <a:close/>
                  </a:path>
                </a:pathLst>
              </a:custGeom>
              <a:solidFill>
                <a:srgbClr val="6A352A"/>
              </a:solidFill>
              <a:ln w="39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: Shape 46">
                <a:extLst>
                  <a:ext uri="{FF2B5EF4-FFF2-40B4-BE49-F238E27FC236}">
                    <a16:creationId xmlns:a16="http://schemas.microsoft.com/office/drawing/2014/main" id="{2AF99E69-377B-6A7B-9DAB-3DC41B35466A}"/>
                  </a:ext>
                </a:extLst>
              </p:cNvPr>
              <p:cNvSpPr/>
              <p:nvPr/>
            </p:nvSpPr>
            <p:spPr>
              <a:xfrm>
                <a:off x="8750208" y="3481684"/>
                <a:ext cx="1358929" cy="894379"/>
              </a:xfrm>
              <a:custGeom>
                <a:avLst/>
                <a:gdLst>
                  <a:gd name="connsiteX0" fmla="*/ 7039 w 1059260"/>
                  <a:gd name="connsiteY0" fmla="*/ 387372 h 697152"/>
                  <a:gd name="connsiteX1" fmla="*/ 197563 w 1059260"/>
                  <a:gd name="connsiteY1" fmla="*/ 331310 h 697152"/>
                  <a:gd name="connsiteX2" fmla="*/ 524622 w 1059260"/>
                  <a:gd name="connsiteY2" fmla="*/ 10120 h 697152"/>
                  <a:gd name="connsiteX3" fmla="*/ 528103 w 1059260"/>
                  <a:gd name="connsiteY3" fmla="*/ 222 h 697152"/>
                  <a:gd name="connsiteX4" fmla="*/ 536280 w 1059260"/>
                  <a:gd name="connsiteY4" fmla="*/ 8750 h 697152"/>
                  <a:gd name="connsiteX5" fmla="*/ 853245 w 1059260"/>
                  <a:gd name="connsiteY5" fmla="*/ 325833 h 697152"/>
                  <a:gd name="connsiteX6" fmla="*/ 1053627 w 1059260"/>
                  <a:gd name="connsiteY6" fmla="*/ 385729 h 697152"/>
                  <a:gd name="connsiteX7" fmla="*/ 1057735 w 1059260"/>
                  <a:gd name="connsiteY7" fmla="*/ 387333 h 697152"/>
                  <a:gd name="connsiteX8" fmla="*/ 1059261 w 1059260"/>
                  <a:gd name="connsiteY8" fmla="*/ 414953 h 697152"/>
                  <a:gd name="connsiteX9" fmla="*/ 1058439 w 1059260"/>
                  <a:gd name="connsiteY9" fmla="*/ 552857 h 697152"/>
                  <a:gd name="connsiteX10" fmla="*/ 1056092 w 1059260"/>
                  <a:gd name="connsiteY10" fmla="*/ 576839 h 697152"/>
                  <a:gd name="connsiteX11" fmla="*/ 1032580 w 1059260"/>
                  <a:gd name="connsiteY11" fmla="*/ 588067 h 697152"/>
                  <a:gd name="connsiteX12" fmla="*/ 822104 w 1059260"/>
                  <a:gd name="connsiteY12" fmla="*/ 632979 h 697152"/>
                  <a:gd name="connsiteX13" fmla="*/ 647816 w 1059260"/>
                  <a:gd name="connsiteY13" fmla="*/ 690136 h 697152"/>
                  <a:gd name="connsiteX14" fmla="*/ 630250 w 1059260"/>
                  <a:gd name="connsiteY14" fmla="*/ 694009 h 697152"/>
                  <a:gd name="connsiteX15" fmla="*/ 613663 w 1059260"/>
                  <a:gd name="connsiteY15" fmla="*/ 675426 h 697152"/>
                  <a:gd name="connsiteX16" fmla="*/ 556936 w 1059260"/>
                  <a:gd name="connsiteY16" fmla="*/ 577348 h 697152"/>
                  <a:gd name="connsiteX17" fmla="*/ 506234 w 1059260"/>
                  <a:gd name="connsiteY17" fmla="*/ 577348 h 697152"/>
                  <a:gd name="connsiteX18" fmla="*/ 444774 w 1059260"/>
                  <a:gd name="connsiteY18" fmla="*/ 683172 h 697152"/>
                  <a:gd name="connsiteX19" fmla="*/ 431629 w 1059260"/>
                  <a:gd name="connsiteY19" fmla="*/ 696982 h 697152"/>
                  <a:gd name="connsiteX20" fmla="*/ 412616 w 1059260"/>
                  <a:gd name="connsiteY20" fmla="*/ 692640 h 697152"/>
                  <a:gd name="connsiteX21" fmla="*/ 13886 w 1059260"/>
                  <a:gd name="connsiteY21" fmla="*/ 590141 h 697152"/>
                  <a:gd name="connsiteX22" fmla="*/ 271 w 1059260"/>
                  <a:gd name="connsiteY22" fmla="*/ 579734 h 697152"/>
                  <a:gd name="connsiteX23" fmla="*/ 6257 w 1059260"/>
                  <a:gd name="connsiteY23" fmla="*/ 555596 h 697152"/>
                  <a:gd name="connsiteX24" fmla="*/ 6374 w 1059260"/>
                  <a:gd name="connsiteY24" fmla="*/ 435022 h 697152"/>
                  <a:gd name="connsiteX25" fmla="*/ 11773 w 1059260"/>
                  <a:gd name="connsiteY25" fmla="*/ 412136 h 697152"/>
                  <a:gd name="connsiteX26" fmla="*/ 7039 w 1059260"/>
                  <a:gd name="connsiteY26" fmla="*/ 387372 h 6971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059260" h="697152">
                    <a:moveTo>
                      <a:pt x="7039" y="387372"/>
                    </a:moveTo>
                    <a:cubicBezTo>
                      <a:pt x="72959" y="376926"/>
                      <a:pt x="136846" y="359595"/>
                      <a:pt x="197563" y="331310"/>
                    </a:cubicBezTo>
                    <a:cubicBezTo>
                      <a:pt x="344504" y="262847"/>
                      <a:pt x="453029" y="155262"/>
                      <a:pt x="524622" y="10120"/>
                    </a:cubicBezTo>
                    <a:cubicBezTo>
                      <a:pt x="526147" y="7029"/>
                      <a:pt x="526930" y="3547"/>
                      <a:pt x="528103" y="222"/>
                    </a:cubicBezTo>
                    <a:cubicBezTo>
                      <a:pt x="535263" y="-1304"/>
                      <a:pt x="534676" y="5425"/>
                      <a:pt x="536280" y="8750"/>
                    </a:cubicBezTo>
                    <a:cubicBezTo>
                      <a:pt x="605799" y="150606"/>
                      <a:pt x="710998" y="256900"/>
                      <a:pt x="853245" y="325833"/>
                    </a:cubicBezTo>
                    <a:cubicBezTo>
                      <a:pt x="916662" y="356583"/>
                      <a:pt x="983325" y="377435"/>
                      <a:pt x="1053627" y="385729"/>
                    </a:cubicBezTo>
                    <a:cubicBezTo>
                      <a:pt x="1055036" y="385885"/>
                      <a:pt x="1056366" y="386785"/>
                      <a:pt x="1057735" y="387333"/>
                    </a:cubicBezTo>
                    <a:cubicBezTo>
                      <a:pt x="1049833" y="396996"/>
                      <a:pt x="1049207" y="406268"/>
                      <a:pt x="1059261" y="414953"/>
                    </a:cubicBezTo>
                    <a:cubicBezTo>
                      <a:pt x="1057618" y="460921"/>
                      <a:pt x="1058831" y="506889"/>
                      <a:pt x="1058439" y="552857"/>
                    </a:cubicBezTo>
                    <a:cubicBezTo>
                      <a:pt x="1058361" y="560916"/>
                      <a:pt x="1059026" y="569054"/>
                      <a:pt x="1056092" y="576839"/>
                    </a:cubicBezTo>
                    <a:cubicBezTo>
                      <a:pt x="1051084" y="586424"/>
                      <a:pt x="1041382" y="586659"/>
                      <a:pt x="1032580" y="588067"/>
                    </a:cubicBezTo>
                    <a:cubicBezTo>
                      <a:pt x="961613" y="599334"/>
                      <a:pt x="891389" y="613848"/>
                      <a:pt x="822104" y="632979"/>
                    </a:cubicBezTo>
                    <a:cubicBezTo>
                      <a:pt x="763069" y="649254"/>
                      <a:pt x="705130" y="668736"/>
                      <a:pt x="647816" y="690136"/>
                    </a:cubicBezTo>
                    <a:cubicBezTo>
                      <a:pt x="642144" y="692249"/>
                      <a:pt x="636549" y="694792"/>
                      <a:pt x="630250" y="694009"/>
                    </a:cubicBezTo>
                    <a:cubicBezTo>
                      <a:pt x="621018" y="691153"/>
                      <a:pt x="617810" y="682742"/>
                      <a:pt x="613663" y="675426"/>
                    </a:cubicBezTo>
                    <a:cubicBezTo>
                      <a:pt x="595041" y="642564"/>
                      <a:pt x="576145" y="609858"/>
                      <a:pt x="556936" y="577348"/>
                    </a:cubicBezTo>
                    <a:cubicBezTo>
                      <a:pt x="539840" y="548515"/>
                      <a:pt x="523017" y="548828"/>
                      <a:pt x="506234" y="577348"/>
                    </a:cubicBezTo>
                    <a:cubicBezTo>
                      <a:pt x="485500" y="612479"/>
                      <a:pt x="466056" y="648354"/>
                      <a:pt x="444774" y="683172"/>
                    </a:cubicBezTo>
                    <a:cubicBezTo>
                      <a:pt x="441409" y="688649"/>
                      <a:pt x="438827" y="695065"/>
                      <a:pt x="431629" y="696982"/>
                    </a:cubicBezTo>
                    <a:cubicBezTo>
                      <a:pt x="424743" y="697882"/>
                      <a:pt x="418719" y="695026"/>
                      <a:pt x="412616" y="692640"/>
                    </a:cubicBezTo>
                    <a:cubicBezTo>
                      <a:pt x="283905" y="642094"/>
                      <a:pt x="150734" y="609036"/>
                      <a:pt x="13886" y="590141"/>
                    </a:cubicBezTo>
                    <a:cubicBezTo>
                      <a:pt x="8135" y="589358"/>
                      <a:pt x="-1763" y="591745"/>
                      <a:pt x="271" y="579734"/>
                    </a:cubicBezTo>
                    <a:cubicBezTo>
                      <a:pt x="6961" y="572849"/>
                      <a:pt x="6218" y="564046"/>
                      <a:pt x="6257" y="555596"/>
                    </a:cubicBezTo>
                    <a:cubicBezTo>
                      <a:pt x="6374" y="515418"/>
                      <a:pt x="6218" y="475200"/>
                      <a:pt x="6374" y="435022"/>
                    </a:cubicBezTo>
                    <a:cubicBezTo>
                      <a:pt x="6413" y="427041"/>
                      <a:pt x="5826" y="418787"/>
                      <a:pt x="11773" y="412136"/>
                    </a:cubicBezTo>
                    <a:cubicBezTo>
                      <a:pt x="10012" y="403881"/>
                      <a:pt x="16037" y="394257"/>
                      <a:pt x="7039" y="387372"/>
                    </a:cubicBezTo>
                    <a:close/>
                  </a:path>
                </a:pathLst>
              </a:custGeom>
              <a:solidFill>
                <a:srgbClr val="FED097"/>
              </a:solidFill>
              <a:ln w="39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: Shape 51">
                <a:extLst>
                  <a:ext uri="{FF2B5EF4-FFF2-40B4-BE49-F238E27FC236}">
                    <a16:creationId xmlns:a16="http://schemas.microsoft.com/office/drawing/2014/main" id="{E7563034-1DED-FE2F-0753-8D731B33E866}"/>
                  </a:ext>
                </a:extLst>
              </p:cNvPr>
              <p:cNvSpPr/>
              <p:nvPr/>
            </p:nvSpPr>
            <p:spPr>
              <a:xfrm>
                <a:off x="8602144" y="4010415"/>
                <a:ext cx="163370" cy="218816"/>
              </a:xfrm>
              <a:custGeom>
                <a:avLst/>
                <a:gdLst>
                  <a:gd name="connsiteX0" fmla="*/ 114940 w 127344"/>
                  <a:gd name="connsiteY0" fmla="*/ 170376 h 170563"/>
                  <a:gd name="connsiteX1" fmla="*/ 2622 w 127344"/>
                  <a:gd name="connsiteY1" fmla="*/ 157974 h 170563"/>
                  <a:gd name="connsiteX2" fmla="*/ 110637 w 127344"/>
                  <a:gd name="connsiteY2" fmla="*/ 1565 h 170563"/>
                  <a:gd name="connsiteX3" fmla="*/ 127068 w 127344"/>
                  <a:gd name="connsiteY3" fmla="*/ 0 h 170563"/>
                  <a:gd name="connsiteX4" fmla="*/ 127342 w 127344"/>
                  <a:gd name="connsiteY4" fmla="*/ 156957 h 170563"/>
                  <a:gd name="connsiteX5" fmla="*/ 114940 w 127344"/>
                  <a:gd name="connsiteY5" fmla="*/ 170376 h 1705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7344" h="170563">
                    <a:moveTo>
                      <a:pt x="114940" y="170376"/>
                    </a:moveTo>
                    <a:cubicBezTo>
                      <a:pt x="77501" y="166229"/>
                      <a:pt x="40061" y="162121"/>
                      <a:pt x="2622" y="157974"/>
                    </a:cubicBezTo>
                    <a:cubicBezTo>
                      <a:pt x="-12284" y="82977"/>
                      <a:pt x="38066" y="13771"/>
                      <a:pt x="110637" y="1565"/>
                    </a:cubicBezTo>
                    <a:cubicBezTo>
                      <a:pt x="116036" y="665"/>
                      <a:pt x="121591" y="509"/>
                      <a:pt x="127068" y="0"/>
                    </a:cubicBezTo>
                    <a:cubicBezTo>
                      <a:pt x="127107" y="52306"/>
                      <a:pt x="126990" y="104612"/>
                      <a:pt x="127342" y="156957"/>
                    </a:cubicBezTo>
                    <a:cubicBezTo>
                      <a:pt x="127420" y="166190"/>
                      <a:pt x="125347" y="171667"/>
                      <a:pt x="114940" y="170376"/>
                    </a:cubicBezTo>
                    <a:close/>
                  </a:path>
                </a:pathLst>
              </a:custGeom>
              <a:solidFill>
                <a:srgbClr val="FAB08B"/>
              </a:solidFill>
              <a:ln w="39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: Shape 52">
                <a:extLst>
                  <a:ext uri="{FF2B5EF4-FFF2-40B4-BE49-F238E27FC236}">
                    <a16:creationId xmlns:a16="http://schemas.microsoft.com/office/drawing/2014/main" id="{FAD2DED0-9F95-8577-B183-E94E7BFC22EF}"/>
                  </a:ext>
                </a:extLst>
              </p:cNvPr>
              <p:cNvSpPr/>
              <p:nvPr/>
            </p:nvSpPr>
            <p:spPr>
              <a:xfrm>
                <a:off x="10100674" y="4014079"/>
                <a:ext cx="148678" cy="210695"/>
              </a:xfrm>
              <a:custGeom>
                <a:avLst/>
                <a:gdLst>
                  <a:gd name="connsiteX0" fmla="*/ 112852 w 115892"/>
                  <a:gd name="connsiteY0" fmla="*/ 152145 h 164233"/>
                  <a:gd name="connsiteX1" fmla="*/ 76078 w 115892"/>
                  <a:gd name="connsiteY1" fmla="*/ 156292 h 164233"/>
                  <a:gd name="connsiteX2" fmla="*/ 259 w 115892"/>
                  <a:gd name="connsiteY2" fmla="*/ 164234 h 164233"/>
                  <a:gd name="connsiteX3" fmla="*/ 298 w 115892"/>
                  <a:gd name="connsiteY3" fmla="*/ 14749 h 164233"/>
                  <a:gd name="connsiteX4" fmla="*/ 6636 w 115892"/>
                  <a:gd name="connsiteY4" fmla="*/ 0 h 164233"/>
                  <a:gd name="connsiteX5" fmla="*/ 112852 w 115892"/>
                  <a:gd name="connsiteY5" fmla="*/ 152145 h 1642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5892" h="164233">
                    <a:moveTo>
                      <a:pt x="112852" y="152145"/>
                    </a:moveTo>
                    <a:cubicBezTo>
                      <a:pt x="101233" y="158717"/>
                      <a:pt x="88323" y="154414"/>
                      <a:pt x="76078" y="156292"/>
                    </a:cubicBezTo>
                    <a:cubicBezTo>
                      <a:pt x="50961" y="160087"/>
                      <a:pt x="25532" y="161730"/>
                      <a:pt x="259" y="164234"/>
                    </a:cubicBezTo>
                    <a:cubicBezTo>
                      <a:pt x="259" y="114392"/>
                      <a:pt x="181" y="64590"/>
                      <a:pt x="298" y="14749"/>
                    </a:cubicBezTo>
                    <a:cubicBezTo>
                      <a:pt x="298" y="9155"/>
                      <a:pt x="-2088" y="2034"/>
                      <a:pt x="6636" y="0"/>
                    </a:cubicBezTo>
                    <a:cubicBezTo>
                      <a:pt x="75373" y="7863"/>
                      <a:pt x="129518" y="85403"/>
                      <a:pt x="112852" y="152145"/>
                    </a:cubicBezTo>
                    <a:close/>
                  </a:path>
                </a:pathLst>
              </a:custGeom>
              <a:solidFill>
                <a:srgbClr val="FAB08B"/>
              </a:solidFill>
              <a:ln w="39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: Shape 62">
                <a:extLst>
                  <a:ext uri="{FF2B5EF4-FFF2-40B4-BE49-F238E27FC236}">
                    <a16:creationId xmlns:a16="http://schemas.microsoft.com/office/drawing/2014/main" id="{9900A29E-6176-7181-0E39-2D2769529A12}"/>
                  </a:ext>
                </a:extLst>
              </p:cNvPr>
              <p:cNvSpPr/>
              <p:nvPr/>
            </p:nvSpPr>
            <p:spPr>
              <a:xfrm>
                <a:off x="9306404" y="4188523"/>
                <a:ext cx="249643" cy="236130"/>
              </a:xfrm>
              <a:custGeom>
                <a:avLst/>
                <a:gdLst>
                  <a:gd name="connsiteX0" fmla="*/ 194592 w 194592"/>
                  <a:gd name="connsiteY0" fmla="*/ 140772 h 184059"/>
                  <a:gd name="connsiteX1" fmla="*/ 106920 w 194592"/>
                  <a:gd name="connsiteY1" fmla="*/ 180911 h 184059"/>
                  <a:gd name="connsiteX2" fmla="*/ 80395 w 194592"/>
                  <a:gd name="connsiteY2" fmla="*/ 181576 h 184059"/>
                  <a:gd name="connsiteX3" fmla="*/ 0 w 194592"/>
                  <a:gd name="connsiteY3" fmla="*/ 143785 h 184059"/>
                  <a:gd name="connsiteX4" fmla="*/ 73510 w 194592"/>
                  <a:gd name="connsiteY4" fmla="*/ 15543 h 184059"/>
                  <a:gd name="connsiteX5" fmla="*/ 122882 w 194592"/>
                  <a:gd name="connsiteY5" fmla="*/ 16717 h 184059"/>
                  <a:gd name="connsiteX6" fmla="*/ 194592 w 194592"/>
                  <a:gd name="connsiteY6" fmla="*/ 140772 h 1840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4592" h="184059">
                    <a:moveTo>
                      <a:pt x="194592" y="140772"/>
                    </a:moveTo>
                    <a:cubicBezTo>
                      <a:pt x="165368" y="154191"/>
                      <a:pt x="136222" y="167688"/>
                      <a:pt x="106920" y="180911"/>
                    </a:cubicBezTo>
                    <a:cubicBezTo>
                      <a:pt x="98313" y="184784"/>
                      <a:pt x="88572" y="185175"/>
                      <a:pt x="80395" y="181576"/>
                    </a:cubicBezTo>
                    <a:cubicBezTo>
                      <a:pt x="53323" y="169605"/>
                      <a:pt x="26759" y="156460"/>
                      <a:pt x="0" y="143785"/>
                    </a:cubicBezTo>
                    <a:cubicBezTo>
                      <a:pt x="24451" y="101024"/>
                      <a:pt x="48628" y="58068"/>
                      <a:pt x="73510" y="15543"/>
                    </a:cubicBezTo>
                    <a:cubicBezTo>
                      <a:pt x="85951" y="-5661"/>
                      <a:pt x="110050" y="-5074"/>
                      <a:pt x="122882" y="16717"/>
                    </a:cubicBezTo>
                    <a:cubicBezTo>
                      <a:pt x="147176" y="57834"/>
                      <a:pt x="170728" y="99381"/>
                      <a:pt x="194592" y="140772"/>
                    </a:cubicBezTo>
                    <a:close/>
                  </a:path>
                </a:pathLst>
              </a:custGeom>
              <a:solidFill>
                <a:srgbClr val="FAB08B"/>
              </a:solidFill>
              <a:ln w="39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63">
                <a:extLst>
                  <a:ext uri="{FF2B5EF4-FFF2-40B4-BE49-F238E27FC236}">
                    <a16:creationId xmlns:a16="http://schemas.microsoft.com/office/drawing/2014/main" id="{D89ED4D1-B033-D050-C74C-489595BE1B84}"/>
                  </a:ext>
                </a:extLst>
              </p:cNvPr>
              <p:cNvSpPr/>
              <p:nvPr/>
            </p:nvSpPr>
            <p:spPr>
              <a:xfrm>
                <a:off x="9609929" y="3999724"/>
                <a:ext cx="292878" cy="102548"/>
              </a:xfrm>
              <a:custGeom>
                <a:avLst/>
                <a:gdLst>
                  <a:gd name="connsiteX0" fmla="*/ 20674 w 228293"/>
                  <a:gd name="connsiteY0" fmla="*/ 0 h 79934"/>
                  <a:gd name="connsiteX1" fmla="*/ 91602 w 228293"/>
                  <a:gd name="connsiteY1" fmla="*/ 14632 h 79934"/>
                  <a:gd name="connsiteX2" fmla="*/ 206894 w 228293"/>
                  <a:gd name="connsiteY2" fmla="*/ 38770 h 79934"/>
                  <a:gd name="connsiteX3" fmla="*/ 227707 w 228293"/>
                  <a:gd name="connsiteY3" fmla="*/ 64668 h 79934"/>
                  <a:gd name="connsiteX4" fmla="*/ 197662 w 228293"/>
                  <a:gd name="connsiteY4" fmla="*/ 78948 h 79934"/>
                  <a:gd name="connsiteX5" fmla="*/ 18640 w 228293"/>
                  <a:gd name="connsiteY5" fmla="*/ 42095 h 79934"/>
                  <a:gd name="connsiteX6" fmla="*/ 135 w 228293"/>
                  <a:gd name="connsiteY6" fmla="*/ 18779 h 79934"/>
                  <a:gd name="connsiteX7" fmla="*/ 20674 w 228293"/>
                  <a:gd name="connsiteY7" fmla="*/ 0 h 799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8293" h="79934">
                    <a:moveTo>
                      <a:pt x="20674" y="0"/>
                    </a:moveTo>
                    <a:cubicBezTo>
                      <a:pt x="44265" y="4890"/>
                      <a:pt x="67972" y="9741"/>
                      <a:pt x="91602" y="14632"/>
                    </a:cubicBezTo>
                    <a:cubicBezTo>
                      <a:pt x="130059" y="22652"/>
                      <a:pt x="168516" y="30593"/>
                      <a:pt x="206894" y="38770"/>
                    </a:cubicBezTo>
                    <a:cubicBezTo>
                      <a:pt x="222895" y="42173"/>
                      <a:pt x="230563" y="51993"/>
                      <a:pt x="227707" y="64668"/>
                    </a:cubicBezTo>
                    <a:cubicBezTo>
                      <a:pt x="224969" y="76953"/>
                      <a:pt x="213975" y="82312"/>
                      <a:pt x="197662" y="78948"/>
                    </a:cubicBezTo>
                    <a:cubicBezTo>
                      <a:pt x="137962" y="66703"/>
                      <a:pt x="78301" y="54379"/>
                      <a:pt x="18640" y="42095"/>
                    </a:cubicBezTo>
                    <a:cubicBezTo>
                      <a:pt x="5925" y="39474"/>
                      <a:pt x="-1077" y="32080"/>
                      <a:pt x="135" y="18779"/>
                    </a:cubicBezTo>
                    <a:cubicBezTo>
                      <a:pt x="1191" y="6690"/>
                      <a:pt x="9759" y="1995"/>
                      <a:pt x="20674" y="0"/>
                    </a:cubicBezTo>
                    <a:close/>
                  </a:path>
                </a:pathLst>
              </a:custGeom>
              <a:solidFill>
                <a:srgbClr val="0F323F"/>
              </a:solidFill>
              <a:ln w="39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64">
                <a:extLst>
                  <a:ext uri="{FF2B5EF4-FFF2-40B4-BE49-F238E27FC236}">
                    <a16:creationId xmlns:a16="http://schemas.microsoft.com/office/drawing/2014/main" id="{F99B0747-C4EE-7013-0279-FB0C8954955B}"/>
                  </a:ext>
                </a:extLst>
              </p:cNvPr>
              <p:cNvSpPr/>
              <p:nvPr/>
            </p:nvSpPr>
            <p:spPr>
              <a:xfrm>
                <a:off x="8959436" y="3886013"/>
                <a:ext cx="289049" cy="118934"/>
              </a:xfrm>
              <a:custGeom>
                <a:avLst/>
                <a:gdLst>
                  <a:gd name="connsiteX0" fmla="*/ 225309 w 225308"/>
                  <a:gd name="connsiteY0" fmla="*/ 20877 h 92707"/>
                  <a:gd name="connsiteX1" fmla="*/ 209817 w 225308"/>
                  <a:gd name="connsiteY1" fmla="*/ 40712 h 92707"/>
                  <a:gd name="connsiteX2" fmla="*/ 26570 w 225308"/>
                  <a:gd name="connsiteY2" fmla="*/ 91844 h 92707"/>
                  <a:gd name="connsiteX3" fmla="*/ 671 w 225308"/>
                  <a:gd name="connsiteY3" fmla="*/ 77330 h 92707"/>
                  <a:gd name="connsiteX4" fmla="*/ 17963 w 225308"/>
                  <a:gd name="connsiteY4" fmla="*/ 51549 h 92707"/>
                  <a:gd name="connsiteX5" fmla="*/ 179341 w 225308"/>
                  <a:gd name="connsiteY5" fmla="*/ 6089 h 92707"/>
                  <a:gd name="connsiteX6" fmla="*/ 199723 w 225308"/>
                  <a:gd name="connsiteY6" fmla="*/ 456 h 92707"/>
                  <a:gd name="connsiteX7" fmla="*/ 225309 w 225308"/>
                  <a:gd name="connsiteY7" fmla="*/ 20877 h 92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5308" h="92707">
                    <a:moveTo>
                      <a:pt x="225309" y="20877"/>
                    </a:moveTo>
                    <a:cubicBezTo>
                      <a:pt x="225113" y="31362"/>
                      <a:pt x="219441" y="38013"/>
                      <a:pt x="209817" y="40712"/>
                    </a:cubicBezTo>
                    <a:cubicBezTo>
                      <a:pt x="148787" y="57926"/>
                      <a:pt x="87717" y="75061"/>
                      <a:pt x="26570" y="91844"/>
                    </a:cubicBezTo>
                    <a:cubicBezTo>
                      <a:pt x="14246" y="95209"/>
                      <a:pt x="3331" y="88402"/>
                      <a:pt x="671" y="77330"/>
                    </a:cubicBezTo>
                    <a:cubicBezTo>
                      <a:pt x="-2146" y="65554"/>
                      <a:pt x="3957" y="55578"/>
                      <a:pt x="17963" y="51549"/>
                    </a:cubicBezTo>
                    <a:cubicBezTo>
                      <a:pt x="71677" y="36174"/>
                      <a:pt x="125509" y="21190"/>
                      <a:pt x="179341" y="6089"/>
                    </a:cubicBezTo>
                    <a:cubicBezTo>
                      <a:pt x="186109" y="4172"/>
                      <a:pt x="192799" y="1747"/>
                      <a:pt x="199723" y="456"/>
                    </a:cubicBezTo>
                    <a:cubicBezTo>
                      <a:pt x="214003" y="-2205"/>
                      <a:pt x="225309" y="7067"/>
                      <a:pt x="225309" y="20877"/>
                    </a:cubicBezTo>
                    <a:close/>
                  </a:path>
                </a:pathLst>
              </a:custGeom>
              <a:solidFill>
                <a:srgbClr val="0F323F"/>
              </a:solidFill>
              <a:ln w="39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65">
                <a:extLst>
                  <a:ext uri="{FF2B5EF4-FFF2-40B4-BE49-F238E27FC236}">
                    <a16:creationId xmlns:a16="http://schemas.microsoft.com/office/drawing/2014/main" id="{A0F3869F-A16D-70AC-E233-45275CC7C858}"/>
                  </a:ext>
                </a:extLst>
              </p:cNvPr>
              <p:cNvSpPr/>
              <p:nvPr/>
            </p:nvSpPr>
            <p:spPr>
              <a:xfrm>
                <a:off x="9684280" y="4162385"/>
                <a:ext cx="120206" cy="120410"/>
              </a:xfrm>
              <a:custGeom>
                <a:avLst/>
                <a:gdLst>
                  <a:gd name="connsiteX0" fmla="*/ 1 w 93698"/>
                  <a:gd name="connsiteY0" fmla="*/ 46128 h 93857"/>
                  <a:gd name="connsiteX1" fmla="*/ 47495 w 93698"/>
                  <a:gd name="connsiteY1" fmla="*/ 4 h 93857"/>
                  <a:gd name="connsiteX2" fmla="*/ 93698 w 93698"/>
                  <a:gd name="connsiteY2" fmla="*/ 46402 h 93857"/>
                  <a:gd name="connsiteX3" fmla="*/ 46517 w 93698"/>
                  <a:gd name="connsiteY3" fmla="*/ 93857 h 93857"/>
                  <a:gd name="connsiteX4" fmla="*/ 1 w 93698"/>
                  <a:gd name="connsiteY4" fmla="*/ 46128 h 938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3698" h="93857">
                    <a:moveTo>
                      <a:pt x="1" y="46128"/>
                    </a:moveTo>
                    <a:cubicBezTo>
                      <a:pt x="197" y="19721"/>
                      <a:pt x="20814" y="-309"/>
                      <a:pt x="47495" y="4"/>
                    </a:cubicBezTo>
                    <a:cubicBezTo>
                      <a:pt x="72651" y="278"/>
                      <a:pt x="93620" y="21325"/>
                      <a:pt x="93698" y="46402"/>
                    </a:cubicBezTo>
                    <a:cubicBezTo>
                      <a:pt x="93816" y="71870"/>
                      <a:pt x="71829" y="93974"/>
                      <a:pt x="46517" y="93857"/>
                    </a:cubicBezTo>
                    <a:cubicBezTo>
                      <a:pt x="20893" y="93740"/>
                      <a:pt x="-194" y="72105"/>
                      <a:pt x="1" y="46128"/>
                    </a:cubicBezTo>
                    <a:close/>
                  </a:path>
                </a:pathLst>
              </a:custGeom>
              <a:solidFill>
                <a:srgbClr val="0F323F"/>
              </a:solidFill>
              <a:ln w="39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66">
                <a:extLst>
                  <a:ext uri="{FF2B5EF4-FFF2-40B4-BE49-F238E27FC236}">
                    <a16:creationId xmlns:a16="http://schemas.microsoft.com/office/drawing/2014/main" id="{20034174-72EE-5F66-175D-7EE4D5765968}"/>
                  </a:ext>
                </a:extLst>
              </p:cNvPr>
              <p:cNvSpPr/>
              <p:nvPr/>
            </p:nvSpPr>
            <p:spPr>
              <a:xfrm>
                <a:off x="9069208" y="4154608"/>
                <a:ext cx="120463" cy="120357"/>
              </a:xfrm>
              <a:custGeom>
                <a:avLst/>
                <a:gdLst>
                  <a:gd name="connsiteX0" fmla="*/ 47612 w 93899"/>
                  <a:gd name="connsiteY0" fmla="*/ 2 h 93816"/>
                  <a:gd name="connsiteX1" fmla="*/ 93893 w 93899"/>
                  <a:gd name="connsiteY1" fmla="*/ 47574 h 93816"/>
                  <a:gd name="connsiteX2" fmla="*/ 47299 w 93899"/>
                  <a:gd name="connsiteY2" fmla="*/ 93816 h 93816"/>
                  <a:gd name="connsiteX3" fmla="*/ 0 w 93899"/>
                  <a:gd name="connsiteY3" fmla="*/ 46518 h 93816"/>
                  <a:gd name="connsiteX4" fmla="*/ 47612 w 93899"/>
                  <a:gd name="connsiteY4" fmla="*/ 2 h 938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3899" h="93816">
                    <a:moveTo>
                      <a:pt x="47612" y="2"/>
                    </a:moveTo>
                    <a:cubicBezTo>
                      <a:pt x="73706" y="237"/>
                      <a:pt x="94323" y="21441"/>
                      <a:pt x="93893" y="47574"/>
                    </a:cubicBezTo>
                    <a:cubicBezTo>
                      <a:pt x="93462" y="72651"/>
                      <a:pt x="72297" y="93660"/>
                      <a:pt x="47299" y="93816"/>
                    </a:cubicBezTo>
                    <a:cubicBezTo>
                      <a:pt x="21830" y="93973"/>
                      <a:pt x="-78" y="72025"/>
                      <a:pt x="0" y="46518"/>
                    </a:cubicBezTo>
                    <a:cubicBezTo>
                      <a:pt x="118" y="20736"/>
                      <a:pt x="21556" y="-233"/>
                      <a:pt x="47612" y="2"/>
                    </a:cubicBezTo>
                    <a:close/>
                  </a:path>
                </a:pathLst>
              </a:custGeom>
              <a:solidFill>
                <a:srgbClr val="0F323F"/>
              </a:solidFill>
              <a:ln w="39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79649407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628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ALLPPT PONTS">
      <a:majorFont>
        <a:latin typeface="Arial"/>
        <a:ea typeface="Malgun Gothic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628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6">
            <a:lumMod val="40000"/>
            <a:lumOff val="60000"/>
          </a:schemeClr>
        </a:solidFill>
        <a:ln w="6728" cap="flat">
          <a:noFill/>
          <a:prstDash val="solid"/>
          <a:miter/>
        </a:ln>
      </a:spPr>
      <a:bodyPr rtlCol="0" anchor="ctr"/>
      <a:lstStyle>
        <a:defPPr algn="l">
          <a:defRPr/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628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6712</TotalTime>
  <Words>537</Words>
  <Application>Microsoft Office PowerPoint</Application>
  <PresentationFormat>Widescreen</PresentationFormat>
  <Paragraphs>103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Wingdings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Богдан Радосављевић</cp:lastModifiedBy>
  <cp:revision>96</cp:revision>
  <dcterms:created xsi:type="dcterms:W3CDTF">2020-01-20T05:08:25Z</dcterms:created>
  <dcterms:modified xsi:type="dcterms:W3CDTF">2023-06-20T15:42:43Z</dcterms:modified>
</cp:coreProperties>
</file>