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B92C0-1CEB-4101-B719-5BB832D7A5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9B994BD8-A3CC-4091-B98C-21CD7D0D36F0}">
      <dgm:prSet phldrT="[Text]" custT="1"/>
      <dgm:spPr/>
      <dgm:t>
        <a:bodyPr/>
        <a:lstStyle/>
        <a:p>
          <a:r>
            <a:rPr lang="sr-Latn-RS" sz="1200" dirty="0"/>
            <a:t>Mateja Milenković</a:t>
          </a:r>
        </a:p>
        <a:p>
          <a:br>
            <a:rPr lang="sr-Latn-RS" sz="1200" dirty="0"/>
          </a:br>
          <a:r>
            <a:rPr lang="sr-Latn-RS" sz="1200" dirty="0"/>
            <a:t>Postavljanje pitanja korisničkoj podršci, autorizacija i autentifikacija korisnika, registracija korisnika</a:t>
          </a:r>
        </a:p>
      </dgm:t>
    </dgm:pt>
    <dgm:pt modelId="{15EEEBD4-B795-49C8-84F8-34F774E8B689}" type="parTrans" cxnId="{67789C48-6B42-483C-88E7-1608F535CEB9}">
      <dgm:prSet/>
      <dgm:spPr/>
      <dgm:t>
        <a:bodyPr/>
        <a:lstStyle/>
        <a:p>
          <a:endParaRPr lang="sr-Latn-RS"/>
        </a:p>
      </dgm:t>
    </dgm:pt>
    <dgm:pt modelId="{141F6E7A-6CC1-4742-9E6B-6AD40D89D803}" type="sibTrans" cxnId="{67789C48-6B42-483C-88E7-1608F535CEB9}">
      <dgm:prSet/>
      <dgm:spPr/>
      <dgm:t>
        <a:bodyPr/>
        <a:lstStyle/>
        <a:p>
          <a:endParaRPr lang="sr-Latn-RS"/>
        </a:p>
      </dgm:t>
    </dgm:pt>
    <dgm:pt modelId="{1F9D761B-E2F4-4CD2-B333-38A54677AE8F}">
      <dgm:prSet phldrT="[Text]" custT="1"/>
      <dgm:spPr/>
      <dgm:t>
        <a:bodyPr/>
        <a:lstStyle/>
        <a:p>
          <a:r>
            <a:rPr lang="sr-Latn-RS" sz="1300" dirty="0"/>
            <a:t>Vladan Vasić</a:t>
          </a:r>
        </a:p>
        <a:p>
          <a:r>
            <a:rPr lang="sr-Latn-RS" sz="1200" dirty="0"/>
            <a:t>Objavljivanje događaja, pretraga događaja</a:t>
          </a:r>
        </a:p>
      </dgm:t>
    </dgm:pt>
    <dgm:pt modelId="{99CA9AB9-5EA2-4F18-A49A-09CC8C2AC092}" type="parTrans" cxnId="{AE183F3E-7720-4838-8026-3887CEC55942}">
      <dgm:prSet/>
      <dgm:spPr/>
      <dgm:t>
        <a:bodyPr/>
        <a:lstStyle/>
        <a:p>
          <a:endParaRPr lang="sr-Latn-RS"/>
        </a:p>
      </dgm:t>
    </dgm:pt>
    <dgm:pt modelId="{63B54AB1-B505-4035-B6ED-0540BA9D1F78}" type="sibTrans" cxnId="{AE183F3E-7720-4838-8026-3887CEC55942}">
      <dgm:prSet/>
      <dgm:spPr/>
      <dgm:t>
        <a:bodyPr/>
        <a:lstStyle/>
        <a:p>
          <a:endParaRPr lang="sr-Latn-RS"/>
        </a:p>
      </dgm:t>
    </dgm:pt>
    <dgm:pt modelId="{748ED617-445E-499B-9236-54E3BB6E12DC}">
      <dgm:prSet phldrT="[Text]" custT="1"/>
      <dgm:spPr/>
      <dgm:t>
        <a:bodyPr/>
        <a:lstStyle/>
        <a:p>
          <a:r>
            <a:rPr lang="sr-Latn-RS" sz="1200" dirty="0"/>
            <a:t>Bogdan Radosavljević </a:t>
          </a:r>
        </a:p>
        <a:p>
          <a:r>
            <a:rPr lang="sr-Latn-RS" sz="1200" dirty="0"/>
            <a:t>Kupovine i rezervacija karte, administriranje sistema</a:t>
          </a:r>
        </a:p>
      </dgm:t>
    </dgm:pt>
    <dgm:pt modelId="{B6A1D838-584D-4D92-9954-2B59E0B2D4C9}" type="parTrans" cxnId="{2509C6B4-ADA5-43F7-A8C1-B1D11C3925AD}">
      <dgm:prSet/>
      <dgm:spPr/>
      <dgm:t>
        <a:bodyPr/>
        <a:lstStyle/>
        <a:p>
          <a:endParaRPr lang="sr-Latn-RS"/>
        </a:p>
      </dgm:t>
    </dgm:pt>
    <dgm:pt modelId="{BD436CB5-79EA-4E5F-B316-F40F76CCCAD5}" type="sibTrans" cxnId="{2509C6B4-ADA5-43F7-A8C1-B1D11C3925AD}">
      <dgm:prSet/>
      <dgm:spPr/>
      <dgm:t>
        <a:bodyPr/>
        <a:lstStyle/>
        <a:p>
          <a:endParaRPr lang="sr-Latn-RS"/>
        </a:p>
      </dgm:t>
    </dgm:pt>
    <dgm:pt modelId="{3E897554-4C3B-4F43-BE07-43AD0993F743}">
      <dgm:prSet phldrT="[Text]" custT="1"/>
      <dgm:spPr/>
      <dgm:t>
        <a:bodyPr/>
        <a:lstStyle/>
        <a:p>
          <a:r>
            <a:rPr lang="sr-Latn-RS" sz="1200" dirty="0"/>
            <a:t>Marko Lukešević </a:t>
          </a:r>
        </a:p>
        <a:p>
          <a:r>
            <a:rPr lang="sr-Latn-RS" sz="1200" dirty="0"/>
            <a:t>Ažuriranje profila, pregled korisničkog profila, pregled profila organizatora, objavljivanje recenzija, prikaz informacija o događaju</a:t>
          </a:r>
        </a:p>
      </dgm:t>
    </dgm:pt>
    <dgm:pt modelId="{362CCE87-8498-4B5C-B559-0C6A47D9951C}" type="parTrans" cxnId="{4B13AB95-BF39-4BD7-BA5E-3977B443F797}">
      <dgm:prSet/>
      <dgm:spPr/>
      <dgm:t>
        <a:bodyPr/>
        <a:lstStyle/>
        <a:p>
          <a:endParaRPr lang="sr-Latn-RS"/>
        </a:p>
      </dgm:t>
    </dgm:pt>
    <dgm:pt modelId="{3E55AF02-F688-4B5B-9B54-EA24A8F91BDC}" type="sibTrans" cxnId="{4B13AB95-BF39-4BD7-BA5E-3977B443F797}">
      <dgm:prSet/>
      <dgm:spPr/>
      <dgm:t>
        <a:bodyPr/>
        <a:lstStyle/>
        <a:p>
          <a:endParaRPr lang="sr-Latn-RS"/>
        </a:p>
      </dgm:t>
    </dgm:pt>
    <dgm:pt modelId="{71D1DF36-8A0B-41F2-8A18-3C74837426E5}" type="pres">
      <dgm:prSet presAssocID="{07DB92C0-1CEB-4101-B719-5BB832D7A577}" presName="diagram" presStyleCnt="0">
        <dgm:presLayoutVars>
          <dgm:dir/>
          <dgm:resizeHandles val="exact"/>
        </dgm:presLayoutVars>
      </dgm:prSet>
      <dgm:spPr/>
    </dgm:pt>
    <dgm:pt modelId="{40BAFFFA-0CFE-4515-9A1D-5CDDFB8E1EC9}" type="pres">
      <dgm:prSet presAssocID="{9B994BD8-A3CC-4091-B98C-21CD7D0D36F0}" presName="node" presStyleLbl="node1" presStyleIdx="0" presStyleCnt="4">
        <dgm:presLayoutVars>
          <dgm:bulletEnabled val="1"/>
        </dgm:presLayoutVars>
      </dgm:prSet>
      <dgm:spPr/>
    </dgm:pt>
    <dgm:pt modelId="{D33C3A80-37B3-4C83-86D5-1290C123D9CE}" type="pres">
      <dgm:prSet presAssocID="{141F6E7A-6CC1-4742-9E6B-6AD40D89D803}" presName="sibTrans" presStyleCnt="0"/>
      <dgm:spPr/>
    </dgm:pt>
    <dgm:pt modelId="{E6CF47C6-5064-4B71-A123-1004AED52CB1}" type="pres">
      <dgm:prSet presAssocID="{1F9D761B-E2F4-4CD2-B333-38A54677AE8F}" presName="node" presStyleLbl="node1" presStyleIdx="1" presStyleCnt="4">
        <dgm:presLayoutVars>
          <dgm:bulletEnabled val="1"/>
        </dgm:presLayoutVars>
      </dgm:prSet>
      <dgm:spPr/>
    </dgm:pt>
    <dgm:pt modelId="{B0C269B8-3304-4C39-BDC6-42FEF0BA5446}" type="pres">
      <dgm:prSet presAssocID="{63B54AB1-B505-4035-B6ED-0540BA9D1F78}" presName="sibTrans" presStyleCnt="0"/>
      <dgm:spPr/>
    </dgm:pt>
    <dgm:pt modelId="{F84A9537-BA28-4037-9FD8-D22EBE184A2E}" type="pres">
      <dgm:prSet presAssocID="{748ED617-445E-499B-9236-54E3BB6E12DC}" presName="node" presStyleLbl="node1" presStyleIdx="2" presStyleCnt="4">
        <dgm:presLayoutVars>
          <dgm:bulletEnabled val="1"/>
        </dgm:presLayoutVars>
      </dgm:prSet>
      <dgm:spPr/>
    </dgm:pt>
    <dgm:pt modelId="{4DF767AE-650F-4224-98DC-937E1A09265A}" type="pres">
      <dgm:prSet presAssocID="{BD436CB5-79EA-4E5F-B316-F40F76CCCAD5}" presName="sibTrans" presStyleCnt="0"/>
      <dgm:spPr/>
    </dgm:pt>
    <dgm:pt modelId="{4823896F-65D1-4B31-B6A2-1D2A50AF8DE6}" type="pres">
      <dgm:prSet presAssocID="{3E897554-4C3B-4F43-BE07-43AD0993F743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2302B-0873-4978-A00B-E120826BBC22}" type="presOf" srcId="{9B994BD8-A3CC-4091-B98C-21CD7D0D36F0}" destId="{40BAFFFA-0CFE-4515-9A1D-5CDDFB8E1EC9}" srcOrd="0" destOrd="0" presId="urn:microsoft.com/office/officeart/2005/8/layout/default"/>
    <dgm:cxn modelId="{AE183F3E-7720-4838-8026-3887CEC55942}" srcId="{07DB92C0-1CEB-4101-B719-5BB832D7A577}" destId="{1F9D761B-E2F4-4CD2-B333-38A54677AE8F}" srcOrd="1" destOrd="0" parTransId="{99CA9AB9-5EA2-4F18-A49A-09CC8C2AC092}" sibTransId="{63B54AB1-B505-4035-B6ED-0540BA9D1F78}"/>
    <dgm:cxn modelId="{00CA9561-69FF-4729-A92F-84A3532CA61C}" type="presOf" srcId="{07DB92C0-1CEB-4101-B719-5BB832D7A577}" destId="{71D1DF36-8A0B-41F2-8A18-3C74837426E5}" srcOrd="0" destOrd="0" presId="urn:microsoft.com/office/officeart/2005/8/layout/default"/>
    <dgm:cxn modelId="{67789C48-6B42-483C-88E7-1608F535CEB9}" srcId="{07DB92C0-1CEB-4101-B719-5BB832D7A577}" destId="{9B994BD8-A3CC-4091-B98C-21CD7D0D36F0}" srcOrd="0" destOrd="0" parTransId="{15EEEBD4-B795-49C8-84F8-34F774E8B689}" sibTransId="{141F6E7A-6CC1-4742-9E6B-6AD40D89D803}"/>
    <dgm:cxn modelId="{01177855-2272-40F7-BD0A-207CB8172E3F}" type="presOf" srcId="{1F9D761B-E2F4-4CD2-B333-38A54677AE8F}" destId="{E6CF47C6-5064-4B71-A123-1004AED52CB1}" srcOrd="0" destOrd="0" presId="urn:microsoft.com/office/officeart/2005/8/layout/default"/>
    <dgm:cxn modelId="{4B13AB95-BF39-4BD7-BA5E-3977B443F797}" srcId="{07DB92C0-1CEB-4101-B719-5BB832D7A577}" destId="{3E897554-4C3B-4F43-BE07-43AD0993F743}" srcOrd="3" destOrd="0" parTransId="{362CCE87-8498-4B5C-B559-0C6A47D9951C}" sibTransId="{3E55AF02-F688-4B5B-9B54-EA24A8F91BDC}"/>
    <dgm:cxn modelId="{2509C6B4-ADA5-43F7-A8C1-B1D11C3925AD}" srcId="{07DB92C0-1CEB-4101-B719-5BB832D7A577}" destId="{748ED617-445E-499B-9236-54E3BB6E12DC}" srcOrd="2" destOrd="0" parTransId="{B6A1D838-584D-4D92-9954-2B59E0B2D4C9}" sibTransId="{BD436CB5-79EA-4E5F-B316-F40F76CCCAD5}"/>
    <dgm:cxn modelId="{DE4534E7-C6A6-487B-B69B-36CD6464F9E8}" type="presOf" srcId="{3E897554-4C3B-4F43-BE07-43AD0993F743}" destId="{4823896F-65D1-4B31-B6A2-1D2A50AF8DE6}" srcOrd="0" destOrd="0" presId="urn:microsoft.com/office/officeart/2005/8/layout/default"/>
    <dgm:cxn modelId="{B8E37BEC-BC97-4F4A-8ED5-B33633D96E83}" type="presOf" srcId="{748ED617-445E-499B-9236-54E3BB6E12DC}" destId="{F84A9537-BA28-4037-9FD8-D22EBE184A2E}" srcOrd="0" destOrd="0" presId="urn:microsoft.com/office/officeart/2005/8/layout/default"/>
    <dgm:cxn modelId="{5A8B5128-F872-4743-BF50-65A71D28DF41}" type="presParOf" srcId="{71D1DF36-8A0B-41F2-8A18-3C74837426E5}" destId="{40BAFFFA-0CFE-4515-9A1D-5CDDFB8E1EC9}" srcOrd="0" destOrd="0" presId="urn:microsoft.com/office/officeart/2005/8/layout/default"/>
    <dgm:cxn modelId="{7311C08A-9B21-4923-BE18-37DC8D409DDA}" type="presParOf" srcId="{71D1DF36-8A0B-41F2-8A18-3C74837426E5}" destId="{D33C3A80-37B3-4C83-86D5-1290C123D9CE}" srcOrd="1" destOrd="0" presId="urn:microsoft.com/office/officeart/2005/8/layout/default"/>
    <dgm:cxn modelId="{450B99F4-F193-4BF3-9C92-EDFE1D0D6C4A}" type="presParOf" srcId="{71D1DF36-8A0B-41F2-8A18-3C74837426E5}" destId="{E6CF47C6-5064-4B71-A123-1004AED52CB1}" srcOrd="2" destOrd="0" presId="urn:microsoft.com/office/officeart/2005/8/layout/default"/>
    <dgm:cxn modelId="{04F2CB31-341D-4CB6-A36D-FABB6FD8F528}" type="presParOf" srcId="{71D1DF36-8A0B-41F2-8A18-3C74837426E5}" destId="{B0C269B8-3304-4C39-BDC6-42FEF0BA5446}" srcOrd="3" destOrd="0" presId="urn:microsoft.com/office/officeart/2005/8/layout/default"/>
    <dgm:cxn modelId="{C0A3E2C4-3C13-4A18-B4C6-055E20378BA8}" type="presParOf" srcId="{71D1DF36-8A0B-41F2-8A18-3C74837426E5}" destId="{F84A9537-BA28-4037-9FD8-D22EBE184A2E}" srcOrd="4" destOrd="0" presId="urn:microsoft.com/office/officeart/2005/8/layout/default"/>
    <dgm:cxn modelId="{F41B5C0D-9D36-453D-A09A-DC312536C69D}" type="presParOf" srcId="{71D1DF36-8A0B-41F2-8A18-3C74837426E5}" destId="{4DF767AE-650F-4224-98DC-937E1A09265A}" srcOrd="5" destOrd="0" presId="urn:microsoft.com/office/officeart/2005/8/layout/default"/>
    <dgm:cxn modelId="{F5337099-2CEF-4C15-AEA2-4E2BA8234F10}" type="presParOf" srcId="{71D1DF36-8A0B-41F2-8A18-3C74837426E5}" destId="{4823896F-65D1-4B31-B6A2-1D2A50AF8DE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B92C0-1CEB-4101-B719-5BB832D7A5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9B994BD8-A3CC-4091-B98C-21CD7D0D36F0}">
      <dgm:prSet phldrT="[Text]" custT="1"/>
      <dgm:spPr/>
      <dgm:t>
        <a:bodyPr/>
        <a:lstStyle/>
        <a:p>
          <a:r>
            <a:rPr lang="sr-Latn-RS" sz="1200" dirty="0"/>
            <a:t>Mateja Milenković</a:t>
          </a:r>
        </a:p>
        <a:p>
          <a:r>
            <a:rPr lang="sr-Latn-RS" sz="1200" dirty="0"/>
            <a:t>Kupovina karte, rezervacije karte, korisnički profil </a:t>
          </a:r>
        </a:p>
        <a:p>
          <a:endParaRPr lang="sr-Latn-RS" sz="2000" dirty="0"/>
        </a:p>
      </dgm:t>
    </dgm:pt>
    <dgm:pt modelId="{15EEEBD4-B795-49C8-84F8-34F774E8B689}" type="parTrans" cxnId="{67789C48-6B42-483C-88E7-1608F535CEB9}">
      <dgm:prSet/>
      <dgm:spPr/>
      <dgm:t>
        <a:bodyPr/>
        <a:lstStyle/>
        <a:p>
          <a:endParaRPr lang="sr-Latn-RS"/>
        </a:p>
      </dgm:t>
    </dgm:pt>
    <dgm:pt modelId="{141F6E7A-6CC1-4742-9E6B-6AD40D89D803}" type="sibTrans" cxnId="{67789C48-6B42-483C-88E7-1608F535CEB9}">
      <dgm:prSet/>
      <dgm:spPr/>
      <dgm:t>
        <a:bodyPr/>
        <a:lstStyle/>
        <a:p>
          <a:endParaRPr lang="sr-Latn-RS"/>
        </a:p>
      </dgm:t>
    </dgm:pt>
    <dgm:pt modelId="{1F9D761B-E2F4-4CD2-B333-38A54677AE8F}">
      <dgm:prSet phldrT="[Text]" custT="1"/>
      <dgm:spPr/>
      <dgm:t>
        <a:bodyPr/>
        <a:lstStyle/>
        <a:p>
          <a:r>
            <a:rPr lang="sr-Latn-RS" sz="1200" dirty="0"/>
            <a:t>Vladan Vasić</a:t>
          </a:r>
        </a:p>
        <a:p>
          <a:r>
            <a:rPr lang="sr-Latn-RS" sz="1200" dirty="0"/>
            <a:t>Pocetna, objavljivanje dogadjaja</a:t>
          </a:r>
        </a:p>
        <a:p>
          <a:endParaRPr lang="sr-Latn-RS" sz="1500" dirty="0"/>
        </a:p>
      </dgm:t>
    </dgm:pt>
    <dgm:pt modelId="{99CA9AB9-5EA2-4F18-A49A-09CC8C2AC092}" type="parTrans" cxnId="{AE183F3E-7720-4838-8026-3887CEC55942}">
      <dgm:prSet/>
      <dgm:spPr/>
      <dgm:t>
        <a:bodyPr/>
        <a:lstStyle/>
        <a:p>
          <a:endParaRPr lang="sr-Latn-RS"/>
        </a:p>
      </dgm:t>
    </dgm:pt>
    <dgm:pt modelId="{63B54AB1-B505-4035-B6ED-0540BA9D1F78}" type="sibTrans" cxnId="{AE183F3E-7720-4838-8026-3887CEC55942}">
      <dgm:prSet/>
      <dgm:spPr/>
      <dgm:t>
        <a:bodyPr/>
        <a:lstStyle/>
        <a:p>
          <a:endParaRPr lang="sr-Latn-RS"/>
        </a:p>
      </dgm:t>
    </dgm:pt>
    <dgm:pt modelId="{748ED617-445E-499B-9236-54E3BB6E12DC}">
      <dgm:prSet phldrT="[Text]" custT="1"/>
      <dgm:spPr/>
      <dgm:t>
        <a:bodyPr/>
        <a:lstStyle/>
        <a:p>
          <a:r>
            <a:rPr lang="sr-Latn-RS" sz="1200" dirty="0"/>
            <a:t>Bogdan Radosavljević</a:t>
          </a:r>
        </a:p>
        <a:p>
          <a:r>
            <a:rPr lang="sr-Latn-RS" sz="1200" dirty="0"/>
            <a:t>Prijava korisnika, registracija korisnika, profil organizatora</a:t>
          </a:r>
        </a:p>
      </dgm:t>
    </dgm:pt>
    <dgm:pt modelId="{B6A1D838-584D-4D92-9954-2B59E0B2D4C9}" type="parTrans" cxnId="{2509C6B4-ADA5-43F7-A8C1-B1D11C3925AD}">
      <dgm:prSet/>
      <dgm:spPr/>
      <dgm:t>
        <a:bodyPr/>
        <a:lstStyle/>
        <a:p>
          <a:endParaRPr lang="sr-Latn-RS"/>
        </a:p>
      </dgm:t>
    </dgm:pt>
    <dgm:pt modelId="{BD436CB5-79EA-4E5F-B316-F40F76CCCAD5}" type="sibTrans" cxnId="{2509C6B4-ADA5-43F7-A8C1-B1D11C3925AD}">
      <dgm:prSet/>
      <dgm:spPr/>
      <dgm:t>
        <a:bodyPr/>
        <a:lstStyle/>
        <a:p>
          <a:endParaRPr lang="sr-Latn-RS"/>
        </a:p>
      </dgm:t>
    </dgm:pt>
    <dgm:pt modelId="{3E897554-4C3B-4F43-BE07-43AD0993F743}">
      <dgm:prSet phldrT="[Text]" custT="1"/>
      <dgm:spPr/>
      <dgm:t>
        <a:bodyPr/>
        <a:lstStyle/>
        <a:p>
          <a:r>
            <a:rPr lang="sr-Latn-RS" sz="1200" dirty="0"/>
            <a:t>Marko Lukešević</a:t>
          </a:r>
        </a:p>
        <a:p>
          <a:r>
            <a:rPr lang="sr-Latn-RS" sz="1200" dirty="0"/>
            <a:t>Korisnički profil, interfejs grupe događaja, interefjs jednog događaja, , ostavljanje recenzije</a:t>
          </a:r>
        </a:p>
      </dgm:t>
    </dgm:pt>
    <dgm:pt modelId="{362CCE87-8498-4B5C-B559-0C6A47D9951C}" type="parTrans" cxnId="{4B13AB95-BF39-4BD7-BA5E-3977B443F797}">
      <dgm:prSet/>
      <dgm:spPr/>
      <dgm:t>
        <a:bodyPr/>
        <a:lstStyle/>
        <a:p>
          <a:endParaRPr lang="sr-Latn-RS"/>
        </a:p>
      </dgm:t>
    </dgm:pt>
    <dgm:pt modelId="{3E55AF02-F688-4B5B-9B54-EA24A8F91BDC}" type="sibTrans" cxnId="{4B13AB95-BF39-4BD7-BA5E-3977B443F797}">
      <dgm:prSet/>
      <dgm:spPr/>
      <dgm:t>
        <a:bodyPr/>
        <a:lstStyle/>
        <a:p>
          <a:endParaRPr lang="sr-Latn-RS"/>
        </a:p>
      </dgm:t>
    </dgm:pt>
    <dgm:pt modelId="{71D1DF36-8A0B-41F2-8A18-3C74837426E5}" type="pres">
      <dgm:prSet presAssocID="{07DB92C0-1CEB-4101-B719-5BB832D7A577}" presName="diagram" presStyleCnt="0">
        <dgm:presLayoutVars>
          <dgm:dir/>
          <dgm:resizeHandles val="exact"/>
        </dgm:presLayoutVars>
      </dgm:prSet>
      <dgm:spPr/>
    </dgm:pt>
    <dgm:pt modelId="{40BAFFFA-0CFE-4515-9A1D-5CDDFB8E1EC9}" type="pres">
      <dgm:prSet presAssocID="{9B994BD8-A3CC-4091-B98C-21CD7D0D36F0}" presName="node" presStyleLbl="node1" presStyleIdx="0" presStyleCnt="4">
        <dgm:presLayoutVars>
          <dgm:bulletEnabled val="1"/>
        </dgm:presLayoutVars>
      </dgm:prSet>
      <dgm:spPr/>
    </dgm:pt>
    <dgm:pt modelId="{D33C3A80-37B3-4C83-86D5-1290C123D9CE}" type="pres">
      <dgm:prSet presAssocID="{141F6E7A-6CC1-4742-9E6B-6AD40D89D803}" presName="sibTrans" presStyleCnt="0"/>
      <dgm:spPr/>
    </dgm:pt>
    <dgm:pt modelId="{E6CF47C6-5064-4B71-A123-1004AED52CB1}" type="pres">
      <dgm:prSet presAssocID="{1F9D761B-E2F4-4CD2-B333-38A54677AE8F}" presName="node" presStyleLbl="node1" presStyleIdx="1" presStyleCnt="4">
        <dgm:presLayoutVars>
          <dgm:bulletEnabled val="1"/>
        </dgm:presLayoutVars>
      </dgm:prSet>
      <dgm:spPr/>
    </dgm:pt>
    <dgm:pt modelId="{B0C269B8-3304-4C39-BDC6-42FEF0BA5446}" type="pres">
      <dgm:prSet presAssocID="{63B54AB1-B505-4035-B6ED-0540BA9D1F78}" presName="sibTrans" presStyleCnt="0"/>
      <dgm:spPr/>
    </dgm:pt>
    <dgm:pt modelId="{F84A9537-BA28-4037-9FD8-D22EBE184A2E}" type="pres">
      <dgm:prSet presAssocID="{748ED617-445E-499B-9236-54E3BB6E12DC}" presName="node" presStyleLbl="node1" presStyleIdx="2" presStyleCnt="4">
        <dgm:presLayoutVars>
          <dgm:bulletEnabled val="1"/>
        </dgm:presLayoutVars>
      </dgm:prSet>
      <dgm:spPr/>
    </dgm:pt>
    <dgm:pt modelId="{4DF767AE-650F-4224-98DC-937E1A09265A}" type="pres">
      <dgm:prSet presAssocID="{BD436CB5-79EA-4E5F-B316-F40F76CCCAD5}" presName="sibTrans" presStyleCnt="0"/>
      <dgm:spPr/>
    </dgm:pt>
    <dgm:pt modelId="{4823896F-65D1-4B31-B6A2-1D2A50AF8DE6}" type="pres">
      <dgm:prSet presAssocID="{3E897554-4C3B-4F43-BE07-43AD0993F743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2302B-0873-4978-A00B-E120826BBC22}" type="presOf" srcId="{9B994BD8-A3CC-4091-B98C-21CD7D0D36F0}" destId="{40BAFFFA-0CFE-4515-9A1D-5CDDFB8E1EC9}" srcOrd="0" destOrd="0" presId="urn:microsoft.com/office/officeart/2005/8/layout/default"/>
    <dgm:cxn modelId="{AE183F3E-7720-4838-8026-3887CEC55942}" srcId="{07DB92C0-1CEB-4101-B719-5BB832D7A577}" destId="{1F9D761B-E2F4-4CD2-B333-38A54677AE8F}" srcOrd="1" destOrd="0" parTransId="{99CA9AB9-5EA2-4F18-A49A-09CC8C2AC092}" sibTransId="{63B54AB1-B505-4035-B6ED-0540BA9D1F78}"/>
    <dgm:cxn modelId="{00CA9561-69FF-4729-A92F-84A3532CA61C}" type="presOf" srcId="{07DB92C0-1CEB-4101-B719-5BB832D7A577}" destId="{71D1DF36-8A0B-41F2-8A18-3C74837426E5}" srcOrd="0" destOrd="0" presId="urn:microsoft.com/office/officeart/2005/8/layout/default"/>
    <dgm:cxn modelId="{67789C48-6B42-483C-88E7-1608F535CEB9}" srcId="{07DB92C0-1CEB-4101-B719-5BB832D7A577}" destId="{9B994BD8-A3CC-4091-B98C-21CD7D0D36F0}" srcOrd="0" destOrd="0" parTransId="{15EEEBD4-B795-49C8-84F8-34F774E8B689}" sibTransId="{141F6E7A-6CC1-4742-9E6B-6AD40D89D803}"/>
    <dgm:cxn modelId="{01177855-2272-40F7-BD0A-207CB8172E3F}" type="presOf" srcId="{1F9D761B-E2F4-4CD2-B333-38A54677AE8F}" destId="{E6CF47C6-5064-4B71-A123-1004AED52CB1}" srcOrd="0" destOrd="0" presId="urn:microsoft.com/office/officeart/2005/8/layout/default"/>
    <dgm:cxn modelId="{4B13AB95-BF39-4BD7-BA5E-3977B443F797}" srcId="{07DB92C0-1CEB-4101-B719-5BB832D7A577}" destId="{3E897554-4C3B-4F43-BE07-43AD0993F743}" srcOrd="3" destOrd="0" parTransId="{362CCE87-8498-4B5C-B559-0C6A47D9951C}" sibTransId="{3E55AF02-F688-4B5B-9B54-EA24A8F91BDC}"/>
    <dgm:cxn modelId="{2509C6B4-ADA5-43F7-A8C1-B1D11C3925AD}" srcId="{07DB92C0-1CEB-4101-B719-5BB832D7A577}" destId="{748ED617-445E-499B-9236-54E3BB6E12DC}" srcOrd="2" destOrd="0" parTransId="{B6A1D838-584D-4D92-9954-2B59E0B2D4C9}" sibTransId="{BD436CB5-79EA-4E5F-B316-F40F76CCCAD5}"/>
    <dgm:cxn modelId="{DE4534E7-C6A6-487B-B69B-36CD6464F9E8}" type="presOf" srcId="{3E897554-4C3B-4F43-BE07-43AD0993F743}" destId="{4823896F-65D1-4B31-B6A2-1D2A50AF8DE6}" srcOrd="0" destOrd="0" presId="urn:microsoft.com/office/officeart/2005/8/layout/default"/>
    <dgm:cxn modelId="{B8E37BEC-BC97-4F4A-8ED5-B33633D96E83}" type="presOf" srcId="{748ED617-445E-499B-9236-54E3BB6E12DC}" destId="{F84A9537-BA28-4037-9FD8-D22EBE184A2E}" srcOrd="0" destOrd="0" presId="urn:microsoft.com/office/officeart/2005/8/layout/default"/>
    <dgm:cxn modelId="{5A8B5128-F872-4743-BF50-65A71D28DF41}" type="presParOf" srcId="{71D1DF36-8A0B-41F2-8A18-3C74837426E5}" destId="{40BAFFFA-0CFE-4515-9A1D-5CDDFB8E1EC9}" srcOrd="0" destOrd="0" presId="urn:microsoft.com/office/officeart/2005/8/layout/default"/>
    <dgm:cxn modelId="{7311C08A-9B21-4923-BE18-37DC8D409DDA}" type="presParOf" srcId="{71D1DF36-8A0B-41F2-8A18-3C74837426E5}" destId="{D33C3A80-37B3-4C83-86D5-1290C123D9CE}" srcOrd="1" destOrd="0" presId="urn:microsoft.com/office/officeart/2005/8/layout/default"/>
    <dgm:cxn modelId="{450B99F4-F193-4BF3-9C92-EDFE1D0D6C4A}" type="presParOf" srcId="{71D1DF36-8A0B-41F2-8A18-3C74837426E5}" destId="{E6CF47C6-5064-4B71-A123-1004AED52CB1}" srcOrd="2" destOrd="0" presId="urn:microsoft.com/office/officeart/2005/8/layout/default"/>
    <dgm:cxn modelId="{04F2CB31-341D-4CB6-A36D-FABB6FD8F528}" type="presParOf" srcId="{71D1DF36-8A0B-41F2-8A18-3C74837426E5}" destId="{B0C269B8-3304-4C39-BDC6-42FEF0BA5446}" srcOrd="3" destOrd="0" presId="urn:microsoft.com/office/officeart/2005/8/layout/default"/>
    <dgm:cxn modelId="{C0A3E2C4-3C13-4A18-B4C6-055E20378BA8}" type="presParOf" srcId="{71D1DF36-8A0B-41F2-8A18-3C74837426E5}" destId="{F84A9537-BA28-4037-9FD8-D22EBE184A2E}" srcOrd="4" destOrd="0" presId="urn:microsoft.com/office/officeart/2005/8/layout/default"/>
    <dgm:cxn modelId="{F41B5C0D-9D36-453D-A09A-DC312536C69D}" type="presParOf" srcId="{71D1DF36-8A0B-41F2-8A18-3C74837426E5}" destId="{4DF767AE-650F-4224-98DC-937E1A09265A}" srcOrd="5" destOrd="0" presId="urn:microsoft.com/office/officeart/2005/8/layout/default"/>
    <dgm:cxn modelId="{F5337099-2CEF-4C15-AEA2-4E2BA8234F10}" type="presParOf" srcId="{71D1DF36-8A0B-41F2-8A18-3C74837426E5}" destId="{4823896F-65D1-4B31-B6A2-1D2A50AF8DE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B92C0-1CEB-4101-B719-5BB832D7A5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9B994BD8-A3CC-4091-B98C-21CD7D0D36F0}">
      <dgm:prSet phldrT="[Text]" custT="1"/>
      <dgm:spPr/>
      <dgm:t>
        <a:bodyPr/>
        <a:lstStyle/>
        <a:p>
          <a:r>
            <a:rPr lang="sr-Latn-RS" sz="1200" dirty="0"/>
            <a:t>Mateja Milenković</a:t>
          </a:r>
        </a:p>
        <a:p>
          <a:r>
            <a:rPr lang="sr-Latn-RS" sz="1200" dirty="0"/>
            <a:t>SSU_LL180545</a:t>
          </a:r>
        </a:p>
        <a:p>
          <a:r>
            <a:rPr lang="sr-Latn-RS" sz="1200" dirty="0"/>
            <a:t>Prototip__LL180545</a:t>
          </a:r>
        </a:p>
      </dgm:t>
    </dgm:pt>
    <dgm:pt modelId="{15EEEBD4-B795-49C8-84F8-34F774E8B689}" type="parTrans" cxnId="{67789C48-6B42-483C-88E7-1608F535CEB9}">
      <dgm:prSet/>
      <dgm:spPr/>
      <dgm:t>
        <a:bodyPr/>
        <a:lstStyle/>
        <a:p>
          <a:endParaRPr lang="sr-Latn-RS"/>
        </a:p>
      </dgm:t>
    </dgm:pt>
    <dgm:pt modelId="{141F6E7A-6CC1-4742-9E6B-6AD40D89D803}" type="sibTrans" cxnId="{67789C48-6B42-483C-88E7-1608F535CEB9}">
      <dgm:prSet/>
      <dgm:spPr/>
      <dgm:t>
        <a:bodyPr/>
        <a:lstStyle/>
        <a:p>
          <a:endParaRPr lang="sr-Latn-RS"/>
        </a:p>
      </dgm:t>
    </dgm:pt>
    <dgm:pt modelId="{1F9D761B-E2F4-4CD2-B333-38A54677AE8F}">
      <dgm:prSet phldrT="[Text]" custT="1"/>
      <dgm:spPr/>
      <dgm:t>
        <a:bodyPr/>
        <a:lstStyle/>
        <a:p>
          <a:r>
            <a:rPr lang="sr-Latn-RS" sz="1300" dirty="0"/>
            <a:t>Vladan Vasić</a:t>
          </a:r>
        </a:p>
        <a:p>
          <a:r>
            <a:rPr lang="sr-Latn-RS" sz="1200" dirty="0"/>
            <a:t>SSU_MD190607</a:t>
          </a:r>
        </a:p>
        <a:p>
          <a:r>
            <a:rPr lang="sr-Latn-RS" sz="1200" dirty="0"/>
            <a:t>Prototip_MD190607</a:t>
          </a:r>
        </a:p>
      </dgm:t>
    </dgm:pt>
    <dgm:pt modelId="{99CA9AB9-5EA2-4F18-A49A-09CC8C2AC092}" type="parTrans" cxnId="{AE183F3E-7720-4838-8026-3887CEC55942}">
      <dgm:prSet/>
      <dgm:spPr/>
      <dgm:t>
        <a:bodyPr/>
        <a:lstStyle/>
        <a:p>
          <a:endParaRPr lang="sr-Latn-RS"/>
        </a:p>
      </dgm:t>
    </dgm:pt>
    <dgm:pt modelId="{63B54AB1-B505-4035-B6ED-0540BA9D1F78}" type="sibTrans" cxnId="{AE183F3E-7720-4838-8026-3887CEC55942}">
      <dgm:prSet/>
      <dgm:spPr/>
      <dgm:t>
        <a:bodyPr/>
        <a:lstStyle/>
        <a:p>
          <a:endParaRPr lang="sr-Latn-RS"/>
        </a:p>
      </dgm:t>
    </dgm:pt>
    <dgm:pt modelId="{748ED617-445E-499B-9236-54E3BB6E12DC}">
      <dgm:prSet phldrT="[Text]" custT="1"/>
      <dgm:spPr/>
      <dgm:t>
        <a:bodyPr/>
        <a:lstStyle/>
        <a:p>
          <a:r>
            <a:rPr lang="sr-Latn-RS" sz="1200" dirty="0"/>
            <a:t>Bogdan Radosavljević </a:t>
          </a:r>
        </a:p>
        <a:p>
          <a:r>
            <a:rPr lang="sr-Latn-RS" sz="1200" dirty="0"/>
            <a:t>SSU_VA170562</a:t>
          </a:r>
        </a:p>
        <a:p>
          <a:r>
            <a:rPr lang="sr-Latn-RS" sz="1200" dirty="0"/>
            <a:t>Prototip__VA170562</a:t>
          </a:r>
        </a:p>
      </dgm:t>
    </dgm:pt>
    <dgm:pt modelId="{B6A1D838-584D-4D92-9954-2B59E0B2D4C9}" type="parTrans" cxnId="{2509C6B4-ADA5-43F7-A8C1-B1D11C3925AD}">
      <dgm:prSet/>
      <dgm:spPr/>
      <dgm:t>
        <a:bodyPr/>
        <a:lstStyle/>
        <a:p>
          <a:endParaRPr lang="sr-Latn-RS"/>
        </a:p>
      </dgm:t>
    </dgm:pt>
    <dgm:pt modelId="{BD436CB5-79EA-4E5F-B316-F40F76CCCAD5}" type="sibTrans" cxnId="{2509C6B4-ADA5-43F7-A8C1-B1D11C3925AD}">
      <dgm:prSet/>
      <dgm:spPr/>
      <dgm:t>
        <a:bodyPr/>
        <a:lstStyle/>
        <a:p>
          <a:endParaRPr lang="sr-Latn-RS"/>
        </a:p>
      </dgm:t>
    </dgm:pt>
    <dgm:pt modelId="{3E897554-4C3B-4F43-BE07-43AD0993F743}">
      <dgm:prSet phldrT="[Text]" custT="1"/>
      <dgm:spPr/>
      <dgm:t>
        <a:bodyPr/>
        <a:lstStyle/>
        <a:p>
          <a:r>
            <a:rPr lang="sr-Latn-RS" sz="1200" dirty="0"/>
            <a:t>Marko Lukešević </a:t>
          </a:r>
        </a:p>
        <a:p>
          <a:r>
            <a:rPr lang="sr-Latn-RS" sz="1200" dirty="0"/>
            <a:t>SSU_DN180128</a:t>
          </a:r>
        </a:p>
        <a:p>
          <a:r>
            <a:rPr lang="sr-Latn-RS" sz="1200" dirty="0"/>
            <a:t>Prototip_DN180128</a:t>
          </a:r>
        </a:p>
      </dgm:t>
    </dgm:pt>
    <dgm:pt modelId="{362CCE87-8498-4B5C-B559-0C6A47D9951C}" type="parTrans" cxnId="{4B13AB95-BF39-4BD7-BA5E-3977B443F797}">
      <dgm:prSet/>
      <dgm:spPr/>
      <dgm:t>
        <a:bodyPr/>
        <a:lstStyle/>
        <a:p>
          <a:endParaRPr lang="sr-Latn-RS"/>
        </a:p>
      </dgm:t>
    </dgm:pt>
    <dgm:pt modelId="{3E55AF02-F688-4B5B-9B54-EA24A8F91BDC}" type="sibTrans" cxnId="{4B13AB95-BF39-4BD7-BA5E-3977B443F797}">
      <dgm:prSet/>
      <dgm:spPr/>
      <dgm:t>
        <a:bodyPr/>
        <a:lstStyle/>
        <a:p>
          <a:endParaRPr lang="sr-Latn-RS"/>
        </a:p>
      </dgm:t>
    </dgm:pt>
    <dgm:pt modelId="{71D1DF36-8A0B-41F2-8A18-3C74837426E5}" type="pres">
      <dgm:prSet presAssocID="{07DB92C0-1CEB-4101-B719-5BB832D7A577}" presName="diagram" presStyleCnt="0">
        <dgm:presLayoutVars>
          <dgm:dir/>
          <dgm:resizeHandles val="exact"/>
        </dgm:presLayoutVars>
      </dgm:prSet>
      <dgm:spPr/>
    </dgm:pt>
    <dgm:pt modelId="{40BAFFFA-0CFE-4515-9A1D-5CDDFB8E1EC9}" type="pres">
      <dgm:prSet presAssocID="{9B994BD8-A3CC-4091-B98C-21CD7D0D36F0}" presName="node" presStyleLbl="node1" presStyleIdx="0" presStyleCnt="4">
        <dgm:presLayoutVars>
          <dgm:bulletEnabled val="1"/>
        </dgm:presLayoutVars>
      </dgm:prSet>
      <dgm:spPr/>
    </dgm:pt>
    <dgm:pt modelId="{D33C3A80-37B3-4C83-86D5-1290C123D9CE}" type="pres">
      <dgm:prSet presAssocID="{141F6E7A-6CC1-4742-9E6B-6AD40D89D803}" presName="sibTrans" presStyleCnt="0"/>
      <dgm:spPr/>
    </dgm:pt>
    <dgm:pt modelId="{E6CF47C6-5064-4B71-A123-1004AED52CB1}" type="pres">
      <dgm:prSet presAssocID="{1F9D761B-E2F4-4CD2-B333-38A54677AE8F}" presName="node" presStyleLbl="node1" presStyleIdx="1" presStyleCnt="4">
        <dgm:presLayoutVars>
          <dgm:bulletEnabled val="1"/>
        </dgm:presLayoutVars>
      </dgm:prSet>
      <dgm:spPr/>
    </dgm:pt>
    <dgm:pt modelId="{B0C269B8-3304-4C39-BDC6-42FEF0BA5446}" type="pres">
      <dgm:prSet presAssocID="{63B54AB1-B505-4035-B6ED-0540BA9D1F78}" presName="sibTrans" presStyleCnt="0"/>
      <dgm:spPr/>
    </dgm:pt>
    <dgm:pt modelId="{F84A9537-BA28-4037-9FD8-D22EBE184A2E}" type="pres">
      <dgm:prSet presAssocID="{748ED617-445E-499B-9236-54E3BB6E12DC}" presName="node" presStyleLbl="node1" presStyleIdx="2" presStyleCnt="4">
        <dgm:presLayoutVars>
          <dgm:bulletEnabled val="1"/>
        </dgm:presLayoutVars>
      </dgm:prSet>
      <dgm:spPr/>
    </dgm:pt>
    <dgm:pt modelId="{4DF767AE-650F-4224-98DC-937E1A09265A}" type="pres">
      <dgm:prSet presAssocID="{BD436CB5-79EA-4E5F-B316-F40F76CCCAD5}" presName="sibTrans" presStyleCnt="0"/>
      <dgm:spPr/>
    </dgm:pt>
    <dgm:pt modelId="{4823896F-65D1-4B31-B6A2-1D2A50AF8DE6}" type="pres">
      <dgm:prSet presAssocID="{3E897554-4C3B-4F43-BE07-43AD0993F743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2302B-0873-4978-A00B-E120826BBC22}" type="presOf" srcId="{9B994BD8-A3CC-4091-B98C-21CD7D0D36F0}" destId="{40BAFFFA-0CFE-4515-9A1D-5CDDFB8E1EC9}" srcOrd="0" destOrd="0" presId="urn:microsoft.com/office/officeart/2005/8/layout/default"/>
    <dgm:cxn modelId="{AE183F3E-7720-4838-8026-3887CEC55942}" srcId="{07DB92C0-1CEB-4101-B719-5BB832D7A577}" destId="{1F9D761B-E2F4-4CD2-B333-38A54677AE8F}" srcOrd="1" destOrd="0" parTransId="{99CA9AB9-5EA2-4F18-A49A-09CC8C2AC092}" sibTransId="{63B54AB1-B505-4035-B6ED-0540BA9D1F78}"/>
    <dgm:cxn modelId="{00CA9561-69FF-4729-A92F-84A3532CA61C}" type="presOf" srcId="{07DB92C0-1CEB-4101-B719-5BB832D7A577}" destId="{71D1DF36-8A0B-41F2-8A18-3C74837426E5}" srcOrd="0" destOrd="0" presId="urn:microsoft.com/office/officeart/2005/8/layout/default"/>
    <dgm:cxn modelId="{67789C48-6B42-483C-88E7-1608F535CEB9}" srcId="{07DB92C0-1CEB-4101-B719-5BB832D7A577}" destId="{9B994BD8-A3CC-4091-B98C-21CD7D0D36F0}" srcOrd="0" destOrd="0" parTransId="{15EEEBD4-B795-49C8-84F8-34F774E8B689}" sibTransId="{141F6E7A-6CC1-4742-9E6B-6AD40D89D803}"/>
    <dgm:cxn modelId="{01177855-2272-40F7-BD0A-207CB8172E3F}" type="presOf" srcId="{1F9D761B-E2F4-4CD2-B333-38A54677AE8F}" destId="{E6CF47C6-5064-4B71-A123-1004AED52CB1}" srcOrd="0" destOrd="0" presId="urn:microsoft.com/office/officeart/2005/8/layout/default"/>
    <dgm:cxn modelId="{4B13AB95-BF39-4BD7-BA5E-3977B443F797}" srcId="{07DB92C0-1CEB-4101-B719-5BB832D7A577}" destId="{3E897554-4C3B-4F43-BE07-43AD0993F743}" srcOrd="3" destOrd="0" parTransId="{362CCE87-8498-4B5C-B559-0C6A47D9951C}" sibTransId="{3E55AF02-F688-4B5B-9B54-EA24A8F91BDC}"/>
    <dgm:cxn modelId="{2509C6B4-ADA5-43F7-A8C1-B1D11C3925AD}" srcId="{07DB92C0-1CEB-4101-B719-5BB832D7A577}" destId="{748ED617-445E-499B-9236-54E3BB6E12DC}" srcOrd="2" destOrd="0" parTransId="{B6A1D838-584D-4D92-9954-2B59E0B2D4C9}" sibTransId="{BD436CB5-79EA-4E5F-B316-F40F76CCCAD5}"/>
    <dgm:cxn modelId="{DE4534E7-C6A6-487B-B69B-36CD6464F9E8}" type="presOf" srcId="{3E897554-4C3B-4F43-BE07-43AD0993F743}" destId="{4823896F-65D1-4B31-B6A2-1D2A50AF8DE6}" srcOrd="0" destOrd="0" presId="urn:microsoft.com/office/officeart/2005/8/layout/default"/>
    <dgm:cxn modelId="{B8E37BEC-BC97-4F4A-8ED5-B33633D96E83}" type="presOf" srcId="{748ED617-445E-499B-9236-54E3BB6E12DC}" destId="{F84A9537-BA28-4037-9FD8-D22EBE184A2E}" srcOrd="0" destOrd="0" presId="urn:microsoft.com/office/officeart/2005/8/layout/default"/>
    <dgm:cxn modelId="{5A8B5128-F872-4743-BF50-65A71D28DF41}" type="presParOf" srcId="{71D1DF36-8A0B-41F2-8A18-3C74837426E5}" destId="{40BAFFFA-0CFE-4515-9A1D-5CDDFB8E1EC9}" srcOrd="0" destOrd="0" presId="urn:microsoft.com/office/officeart/2005/8/layout/default"/>
    <dgm:cxn modelId="{7311C08A-9B21-4923-BE18-37DC8D409DDA}" type="presParOf" srcId="{71D1DF36-8A0B-41F2-8A18-3C74837426E5}" destId="{D33C3A80-37B3-4C83-86D5-1290C123D9CE}" srcOrd="1" destOrd="0" presId="urn:microsoft.com/office/officeart/2005/8/layout/default"/>
    <dgm:cxn modelId="{450B99F4-F193-4BF3-9C92-EDFE1D0D6C4A}" type="presParOf" srcId="{71D1DF36-8A0B-41F2-8A18-3C74837426E5}" destId="{E6CF47C6-5064-4B71-A123-1004AED52CB1}" srcOrd="2" destOrd="0" presId="urn:microsoft.com/office/officeart/2005/8/layout/default"/>
    <dgm:cxn modelId="{04F2CB31-341D-4CB6-A36D-FABB6FD8F528}" type="presParOf" srcId="{71D1DF36-8A0B-41F2-8A18-3C74837426E5}" destId="{B0C269B8-3304-4C39-BDC6-42FEF0BA5446}" srcOrd="3" destOrd="0" presId="urn:microsoft.com/office/officeart/2005/8/layout/default"/>
    <dgm:cxn modelId="{C0A3E2C4-3C13-4A18-B4C6-055E20378BA8}" type="presParOf" srcId="{71D1DF36-8A0B-41F2-8A18-3C74837426E5}" destId="{F84A9537-BA28-4037-9FD8-D22EBE184A2E}" srcOrd="4" destOrd="0" presId="urn:microsoft.com/office/officeart/2005/8/layout/default"/>
    <dgm:cxn modelId="{F41B5C0D-9D36-453D-A09A-DC312536C69D}" type="presParOf" srcId="{71D1DF36-8A0B-41F2-8A18-3C74837426E5}" destId="{4DF767AE-650F-4224-98DC-937E1A09265A}" srcOrd="5" destOrd="0" presId="urn:microsoft.com/office/officeart/2005/8/layout/default"/>
    <dgm:cxn modelId="{F5337099-2CEF-4C15-AEA2-4E2BA8234F10}" type="presParOf" srcId="{71D1DF36-8A0B-41F2-8A18-3C74837426E5}" destId="{4823896F-65D1-4B31-B6A2-1D2A50AF8DE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DB92C0-1CEB-4101-B719-5BB832D7A5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9B994BD8-A3CC-4091-B98C-21CD7D0D36F0}">
      <dgm:prSet phldrT="[Text]" custT="1"/>
      <dgm:spPr/>
      <dgm:t>
        <a:bodyPr/>
        <a:lstStyle/>
        <a:p>
          <a:r>
            <a:rPr lang="sr-Latn-RS" sz="1200" dirty="0"/>
            <a:t>Mateja Milenković</a:t>
          </a:r>
        </a:p>
        <a:p>
          <a:r>
            <a:rPr lang="sr-Latn-RS" sz="1200" dirty="0"/>
            <a:t>Login i registracija, upiti korisničkoj podršci, sekcije iz footer-a, navigacija dugmića po stranicama</a:t>
          </a:r>
        </a:p>
      </dgm:t>
    </dgm:pt>
    <dgm:pt modelId="{15EEEBD4-B795-49C8-84F8-34F774E8B689}" type="parTrans" cxnId="{67789C48-6B42-483C-88E7-1608F535CEB9}">
      <dgm:prSet/>
      <dgm:spPr/>
      <dgm:t>
        <a:bodyPr/>
        <a:lstStyle/>
        <a:p>
          <a:endParaRPr lang="sr-Latn-RS"/>
        </a:p>
      </dgm:t>
    </dgm:pt>
    <dgm:pt modelId="{141F6E7A-6CC1-4742-9E6B-6AD40D89D803}" type="sibTrans" cxnId="{67789C48-6B42-483C-88E7-1608F535CEB9}">
      <dgm:prSet/>
      <dgm:spPr/>
      <dgm:t>
        <a:bodyPr/>
        <a:lstStyle/>
        <a:p>
          <a:endParaRPr lang="sr-Latn-RS"/>
        </a:p>
      </dgm:t>
    </dgm:pt>
    <dgm:pt modelId="{1F9D761B-E2F4-4CD2-B333-38A54677AE8F}">
      <dgm:prSet phldrT="[Text]" custT="1"/>
      <dgm:spPr/>
      <dgm:t>
        <a:bodyPr/>
        <a:lstStyle/>
        <a:p>
          <a:r>
            <a:rPr lang="sr-Latn-RS" sz="1300" dirty="0"/>
            <a:t>Vladan Vasić</a:t>
          </a:r>
        </a:p>
        <a:p>
          <a:r>
            <a:rPr lang="sr-Latn-RS" sz="1200" dirty="0"/>
            <a:t>Početna, pretraga događaja, objava događaja, interfejs grupe događaja</a:t>
          </a:r>
        </a:p>
      </dgm:t>
    </dgm:pt>
    <dgm:pt modelId="{99CA9AB9-5EA2-4F18-A49A-09CC8C2AC092}" type="parTrans" cxnId="{AE183F3E-7720-4838-8026-3887CEC55942}">
      <dgm:prSet/>
      <dgm:spPr/>
      <dgm:t>
        <a:bodyPr/>
        <a:lstStyle/>
        <a:p>
          <a:endParaRPr lang="sr-Latn-RS"/>
        </a:p>
      </dgm:t>
    </dgm:pt>
    <dgm:pt modelId="{63B54AB1-B505-4035-B6ED-0540BA9D1F78}" type="sibTrans" cxnId="{AE183F3E-7720-4838-8026-3887CEC55942}">
      <dgm:prSet/>
      <dgm:spPr/>
      <dgm:t>
        <a:bodyPr/>
        <a:lstStyle/>
        <a:p>
          <a:endParaRPr lang="sr-Latn-RS"/>
        </a:p>
      </dgm:t>
    </dgm:pt>
    <dgm:pt modelId="{748ED617-445E-499B-9236-54E3BB6E12DC}">
      <dgm:prSet phldrT="[Text]" custT="1"/>
      <dgm:spPr/>
      <dgm:t>
        <a:bodyPr/>
        <a:lstStyle/>
        <a:p>
          <a:r>
            <a:rPr lang="sr-Latn-RS" sz="1200" dirty="0"/>
            <a:t>Bogdan Radosavljević </a:t>
          </a:r>
        </a:p>
        <a:p>
          <a:r>
            <a:rPr lang="sr-Latn-RS" sz="1200" dirty="0"/>
            <a:t>Interfejs jednog događaja, kupovina i rezervacija karte, administriranje sistema, footer</a:t>
          </a:r>
        </a:p>
      </dgm:t>
    </dgm:pt>
    <dgm:pt modelId="{B6A1D838-584D-4D92-9954-2B59E0B2D4C9}" type="parTrans" cxnId="{2509C6B4-ADA5-43F7-A8C1-B1D11C3925AD}">
      <dgm:prSet/>
      <dgm:spPr/>
      <dgm:t>
        <a:bodyPr/>
        <a:lstStyle/>
        <a:p>
          <a:endParaRPr lang="sr-Latn-RS"/>
        </a:p>
      </dgm:t>
    </dgm:pt>
    <dgm:pt modelId="{BD436CB5-79EA-4E5F-B316-F40F76CCCAD5}" type="sibTrans" cxnId="{2509C6B4-ADA5-43F7-A8C1-B1D11C3925AD}">
      <dgm:prSet/>
      <dgm:spPr/>
      <dgm:t>
        <a:bodyPr/>
        <a:lstStyle/>
        <a:p>
          <a:endParaRPr lang="sr-Latn-RS"/>
        </a:p>
      </dgm:t>
    </dgm:pt>
    <dgm:pt modelId="{3E897554-4C3B-4F43-BE07-43AD0993F743}">
      <dgm:prSet phldrT="[Text]" custT="1"/>
      <dgm:spPr/>
      <dgm:t>
        <a:bodyPr/>
        <a:lstStyle/>
        <a:p>
          <a:r>
            <a:rPr lang="sr-Latn-RS" sz="1200" dirty="0"/>
            <a:t>Marko Lukešević </a:t>
          </a:r>
        </a:p>
        <a:p>
          <a:r>
            <a:rPr lang="sr-Latn-RS" sz="1200" dirty="0"/>
            <a:t>Interfejs jednog događaja, ažuriranje profila, pregled korisničkog profila, pregled profila organizatora, postavljanje recenzija, pregled informacija o događaju od strane organizatora</a:t>
          </a:r>
        </a:p>
      </dgm:t>
    </dgm:pt>
    <dgm:pt modelId="{362CCE87-8498-4B5C-B559-0C6A47D9951C}" type="parTrans" cxnId="{4B13AB95-BF39-4BD7-BA5E-3977B443F797}">
      <dgm:prSet/>
      <dgm:spPr/>
      <dgm:t>
        <a:bodyPr/>
        <a:lstStyle/>
        <a:p>
          <a:endParaRPr lang="sr-Latn-RS"/>
        </a:p>
      </dgm:t>
    </dgm:pt>
    <dgm:pt modelId="{3E55AF02-F688-4B5B-9B54-EA24A8F91BDC}" type="sibTrans" cxnId="{4B13AB95-BF39-4BD7-BA5E-3977B443F797}">
      <dgm:prSet/>
      <dgm:spPr/>
      <dgm:t>
        <a:bodyPr/>
        <a:lstStyle/>
        <a:p>
          <a:endParaRPr lang="sr-Latn-RS"/>
        </a:p>
      </dgm:t>
    </dgm:pt>
    <dgm:pt modelId="{71D1DF36-8A0B-41F2-8A18-3C74837426E5}" type="pres">
      <dgm:prSet presAssocID="{07DB92C0-1CEB-4101-B719-5BB832D7A577}" presName="diagram" presStyleCnt="0">
        <dgm:presLayoutVars>
          <dgm:dir/>
          <dgm:resizeHandles val="exact"/>
        </dgm:presLayoutVars>
      </dgm:prSet>
      <dgm:spPr/>
    </dgm:pt>
    <dgm:pt modelId="{40BAFFFA-0CFE-4515-9A1D-5CDDFB8E1EC9}" type="pres">
      <dgm:prSet presAssocID="{9B994BD8-A3CC-4091-B98C-21CD7D0D36F0}" presName="node" presStyleLbl="node1" presStyleIdx="0" presStyleCnt="4">
        <dgm:presLayoutVars>
          <dgm:bulletEnabled val="1"/>
        </dgm:presLayoutVars>
      </dgm:prSet>
      <dgm:spPr/>
    </dgm:pt>
    <dgm:pt modelId="{D33C3A80-37B3-4C83-86D5-1290C123D9CE}" type="pres">
      <dgm:prSet presAssocID="{141F6E7A-6CC1-4742-9E6B-6AD40D89D803}" presName="sibTrans" presStyleCnt="0"/>
      <dgm:spPr/>
    </dgm:pt>
    <dgm:pt modelId="{E6CF47C6-5064-4B71-A123-1004AED52CB1}" type="pres">
      <dgm:prSet presAssocID="{1F9D761B-E2F4-4CD2-B333-38A54677AE8F}" presName="node" presStyleLbl="node1" presStyleIdx="1" presStyleCnt="4">
        <dgm:presLayoutVars>
          <dgm:bulletEnabled val="1"/>
        </dgm:presLayoutVars>
      </dgm:prSet>
      <dgm:spPr/>
    </dgm:pt>
    <dgm:pt modelId="{B0C269B8-3304-4C39-BDC6-42FEF0BA5446}" type="pres">
      <dgm:prSet presAssocID="{63B54AB1-B505-4035-B6ED-0540BA9D1F78}" presName="sibTrans" presStyleCnt="0"/>
      <dgm:spPr/>
    </dgm:pt>
    <dgm:pt modelId="{F84A9537-BA28-4037-9FD8-D22EBE184A2E}" type="pres">
      <dgm:prSet presAssocID="{748ED617-445E-499B-9236-54E3BB6E12DC}" presName="node" presStyleLbl="node1" presStyleIdx="2" presStyleCnt="4">
        <dgm:presLayoutVars>
          <dgm:bulletEnabled val="1"/>
        </dgm:presLayoutVars>
      </dgm:prSet>
      <dgm:spPr/>
    </dgm:pt>
    <dgm:pt modelId="{4DF767AE-650F-4224-98DC-937E1A09265A}" type="pres">
      <dgm:prSet presAssocID="{BD436CB5-79EA-4E5F-B316-F40F76CCCAD5}" presName="sibTrans" presStyleCnt="0"/>
      <dgm:spPr/>
    </dgm:pt>
    <dgm:pt modelId="{4823896F-65D1-4B31-B6A2-1D2A50AF8DE6}" type="pres">
      <dgm:prSet presAssocID="{3E897554-4C3B-4F43-BE07-43AD0993F743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2302B-0873-4978-A00B-E120826BBC22}" type="presOf" srcId="{9B994BD8-A3CC-4091-B98C-21CD7D0D36F0}" destId="{40BAFFFA-0CFE-4515-9A1D-5CDDFB8E1EC9}" srcOrd="0" destOrd="0" presId="urn:microsoft.com/office/officeart/2005/8/layout/default"/>
    <dgm:cxn modelId="{AE183F3E-7720-4838-8026-3887CEC55942}" srcId="{07DB92C0-1CEB-4101-B719-5BB832D7A577}" destId="{1F9D761B-E2F4-4CD2-B333-38A54677AE8F}" srcOrd="1" destOrd="0" parTransId="{99CA9AB9-5EA2-4F18-A49A-09CC8C2AC092}" sibTransId="{63B54AB1-B505-4035-B6ED-0540BA9D1F78}"/>
    <dgm:cxn modelId="{00CA9561-69FF-4729-A92F-84A3532CA61C}" type="presOf" srcId="{07DB92C0-1CEB-4101-B719-5BB832D7A577}" destId="{71D1DF36-8A0B-41F2-8A18-3C74837426E5}" srcOrd="0" destOrd="0" presId="urn:microsoft.com/office/officeart/2005/8/layout/default"/>
    <dgm:cxn modelId="{67789C48-6B42-483C-88E7-1608F535CEB9}" srcId="{07DB92C0-1CEB-4101-B719-5BB832D7A577}" destId="{9B994BD8-A3CC-4091-B98C-21CD7D0D36F0}" srcOrd="0" destOrd="0" parTransId="{15EEEBD4-B795-49C8-84F8-34F774E8B689}" sibTransId="{141F6E7A-6CC1-4742-9E6B-6AD40D89D803}"/>
    <dgm:cxn modelId="{01177855-2272-40F7-BD0A-207CB8172E3F}" type="presOf" srcId="{1F9D761B-E2F4-4CD2-B333-38A54677AE8F}" destId="{E6CF47C6-5064-4B71-A123-1004AED52CB1}" srcOrd="0" destOrd="0" presId="urn:microsoft.com/office/officeart/2005/8/layout/default"/>
    <dgm:cxn modelId="{4B13AB95-BF39-4BD7-BA5E-3977B443F797}" srcId="{07DB92C0-1CEB-4101-B719-5BB832D7A577}" destId="{3E897554-4C3B-4F43-BE07-43AD0993F743}" srcOrd="3" destOrd="0" parTransId="{362CCE87-8498-4B5C-B559-0C6A47D9951C}" sibTransId="{3E55AF02-F688-4B5B-9B54-EA24A8F91BDC}"/>
    <dgm:cxn modelId="{2509C6B4-ADA5-43F7-A8C1-B1D11C3925AD}" srcId="{07DB92C0-1CEB-4101-B719-5BB832D7A577}" destId="{748ED617-445E-499B-9236-54E3BB6E12DC}" srcOrd="2" destOrd="0" parTransId="{B6A1D838-584D-4D92-9954-2B59E0B2D4C9}" sibTransId="{BD436CB5-79EA-4E5F-B316-F40F76CCCAD5}"/>
    <dgm:cxn modelId="{DE4534E7-C6A6-487B-B69B-36CD6464F9E8}" type="presOf" srcId="{3E897554-4C3B-4F43-BE07-43AD0993F743}" destId="{4823896F-65D1-4B31-B6A2-1D2A50AF8DE6}" srcOrd="0" destOrd="0" presId="urn:microsoft.com/office/officeart/2005/8/layout/default"/>
    <dgm:cxn modelId="{B8E37BEC-BC97-4F4A-8ED5-B33633D96E83}" type="presOf" srcId="{748ED617-445E-499B-9236-54E3BB6E12DC}" destId="{F84A9537-BA28-4037-9FD8-D22EBE184A2E}" srcOrd="0" destOrd="0" presId="urn:microsoft.com/office/officeart/2005/8/layout/default"/>
    <dgm:cxn modelId="{5A8B5128-F872-4743-BF50-65A71D28DF41}" type="presParOf" srcId="{71D1DF36-8A0B-41F2-8A18-3C74837426E5}" destId="{40BAFFFA-0CFE-4515-9A1D-5CDDFB8E1EC9}" srcOrd="0" destOrd="0" presId="urn:microsoft.com/office/officeart/2005/8/layout/default"/>
    <dgm:cxn modelId="{7311C08A-9B21-4923-BE18-37DC8D409DDA}" type="presParOf" srcId="{71D1DF36-8A0B-41F2-8A18-3C74837426E5}" destId="{D33C3A80-37B3-4C83-86D5-1290C123D9CE}" srcOrd="1" destOrd="0" presId="urn:microsoft.com/office/officeart/2005/8/layout/default"/>
    <dgm:cxn modelId="{450B99F4-F193-4BF3-9C92-EDFE1D0D6C4A}" type="presParOf" srcId="{71D1DF36-8A0B-41F2-8A18-3C74837426E5}" destId="{E6CF47C6-5064-4B71-A123-1004AED52CB1}" srcOrd="2" destOrd="0" presId="urn:microsoft.com/office/officeart/2005/8/layout/default"/>
    <dgm:cxn modelId="{04F2CB31-341D-4CB6-A36D-FABB6FD8F528}" type="presParOf" srcId="{71D1DF36-8A0B-41F2-8A18-3C74837426E5}" destId="{B0C269B8-3304-4C39-BDC6-42FEF0BA5446}" srcOrd="3" destOrd="0" presId="urn:microsoft.com/office/officeart/2005/8/layout/default"/>
    <dgm:cxn modelId="{C0A3E2C4-3C13-4A18-B4C6-055E20378BA8}" type="presParOf" srcId="{71D1DF36-8A0B-41F2-8A18-3C74837426E5}" destId="{F84A9537-BA28-4037-9FD8-D22EBE184A2E}" srcOrd="4" destOrd="0" presId="urn:microsoft.com/office/officeart/2005/8/layout/default"/>
    <dgm:cxn modelId="{F41B5C0D-9D36-453D-A09A-DC312536C69D}" type="presParOf" srcId="{71D1DF36-8A0B-41F2-8A18-3C74837426E5}" destId="{4DF767AE-650F-4224-98DC-937E1A09265A}" srcOrd="5" destOrd="0" presId="urn:microsoft.com/office/officeart/2005/8/layout/default"/>
    <dgm:cxn modelId="{F5337099-2CEF-4C15-AEA2-4E2BA8234F10}" type="presParOf" srcId="{71D1DF36-8A0B-41F2-8A18-3C74837426E5}" destId="{4823896F-65D1-4B31-B6A2-1D2A50AF8DE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DB92C0-1CEB-4101-B719-5BB832D7A5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9B994BD8-A3CC-4091-B98C-21CD7D0D36F0}">
      <dgm:prSet phldrT="[Text]" custT="1"/>
      <dgm:spPr/>
      <dgm:t>
        <a:bodyPr/>
        <a:lstStyle/>
        <a:p>
          <a:r>
            <a:rPr lang="sr-Latn-RS" sz="1200" dirty="0"/>
            <a:t>Mateja Milenković</a:t>
          </a:r>
        </a:p>
        <a:p>
          <a:r>
            <a:rPr lang="sr-Latn-RS" sz="1200" dirty="0"/>
            <a:t>Ažuriranje korisničkog profila ažuriranje profila organizatora pregled ostavljenih recenzija pregled posećenih događaja</a:t>
          </a:r>
        </a:p>
      </dgm:t>
    </dgm:pt>
    <dgm:pt modelId="{15EEEBD4-B795-49C8-84F8-34F774E8B689}" type="parTrans" cxnId="{67789C48-6B42-483C-88E7-1608F535CEB9}">
      <dgm:prSet/>
      <dgm:spPr/>
      <dgm:t>
        <a:bodyPr/>
        <a:lstStyle/>
        <a:p>
          <a:endParaRPr lang="sr-Latn-RS"/>
        </a:p>
      </dgm:t>
    </dgm:pt>
    <dgm:pt modelId="{141F6E7A-6CC1-4742-9E6B-6AD40D89D803}" type="sibTrans" cxnId="{67789C48-6B42-483C-88E7-1608F535CEB9}">
      <dgm:prSet/>
      <dgm:spPr/>
      <dgm:t>
        <a:bodyPr/>
        <a:lstStyle/>
        <a:p>
          <a:endParaRPr lang="sr-Latn-RS"/>
        </a:p>
      </dgm:t>
    </dgm:pt>
    <dgm:pt modelId="{1F9D761B-E2F4-4CD2-B333-38A54677AE8F}">
      <dgm:prSet phldrT="[Text]" custT="1"/>
      <dgm:spPr/>
      <dgm:t>
        <a:bodyPr/>
        <a:lstStyle/>
        <a:p>
          <a:r>
            <a:rPr lang="sr-Latn-RS" sz="1300" dirty="0"/>
            <a:t>Vladan Vasić</a:t>
          </a:r>
        </a:p>
        <a:p>
          <a:r>
            <a:rPr lang="sr-Latn-RS" sz="1200" dirty="0"/>
            <a:t>Kupovina i rezervacija karte, administriranje sistema</a:t>
          </a:r>
        </a:p>
      </dgm:t>
    </dgm:pt>
    <dgm:pt modelId="{99CA9AB9-5EA2-4F18-A49A-09CC8C2AC092}" type="parTrans" cxnId="{AE183F3E-7720-4838-8026-3887CEC55942}">
      <dgm:prSet/>
      <dgm:spPr/>
      <dgm:t>
        <a:bodyPr/>
        <a:lstStyle/>
        <a:p>
          <a:endParaRPr lang="sr-Latn-RS"/>
        </a:p>
      </dgm:t>
    </dgm:pt>
    <dgm:pt modelId="{63B54AB1-B505-4035-B6ED-0540BA9D1F78}" type="sibTrans" cxnId="{AE183F3E-7720-4838-8026-3887CEC55942}">
      <dgm:prSet/>
      <dgm:spPr/>
      <dgm:t>
        <a:bodyPr/>
        <a:lstStyle/>
        <a:p>
          <a:endParaRPr lang="sr-Latn-RS"/>
        </a:p>
      </dgm:t>
    </dgm:pt>
    <dgm:pt modelId="{748ED617-445E-499B-9236-54E3BB6E12DC}">
      <dgm:prSet phldrT="[Text]" custT="1"/>
      <dgm:spPr/>
      <dgm:t>
        <a:bodyPr/>
        <a:lstStyle/>
        <a:p>
          <a:r>
            <a:rPr lang="sr-Latn-RS" sz="1200" dirty="0"/>
            <a:t>Bogdan Radosavljević </a:t>
          </a:r>
        </a:p>
        <a:p>
          <a:r>
            <a:rPr lang="sr-Latn-RS" sz="1200" dirty="0"/>
            <a:t>Objava događaja, pretraga događjaja</a:t>
          </a:r>
        </a:p>
      </dgm:t>
    </dgm:pt>
    <dgm:pt modelId="{B6A1D838-584D-4D92-9954-2B59E0B2D4C9}" type="parTrans" cxnId="{2509C6B4-ADA5-43F7-A8C1-B1D11C3925AD}">
      <dgm:prSet/>
      <dgm:spPr/>
      <dgm:t>
        <a:bodyPr/>
        <a:lstStyle/>
        <a:p>
          <a:endParaRPr lang="sr-Latn-RS"/>
        </a:p>
      </dgm:t>
    </dgm:pt>
    <dgm:pt modelId="{BD436CB5-79EA-4E5F-B316-F40F76CCCAD5}" type="sibTrans" cxnId="{2509C6B4-ADA5-43F7-A8C1-B1D11C3925AD}">
      <dgm:prSet/>
      <dgm:spPr/>
      <dgm:t>
        <a:bodyPr/>
        <a:lstStyle/>
        <a:p>
          <a:endParaRPr lang="sr-Latn-RS"/>
        </a:p>
      </dgm:t>
    </dgm:pt>
    <dgm:pt modelId="{3E897554-4C3B-4F43-BE07-43AD0993F743}">
      <dgm:prSet phldrT="[Text]" custT="1"/>
      <dgm:spPr/>
      <dgm:t>
        <a:bodyPr/>
        <a:lstStyle/>
        <a:p>
          <a:r>
            <a:rPr lang="sr-Latn-RS" sz="1200" dirty="0"/>
            <a:t>Marko Lukešević </a:t>
          </a:r>
        </a:p>
        <a:p>
          <a:r>
            <a:rPr lang="sr-Latn-RS" sz="1200" dirty="0"/>
            <a:t>Login, registracija, sekcije footer-a, navigacija</a:t>
          </a:r>
        </a:p>
      </dgm:t>
    </dgm:pt>
    <dgm:pt modelId="{362CCE87-8498-4B5C-B559-0C6A47D9951C}" type="parTrans" cxnId="{4B13AB95-BF39-4BD7-BA5E-3977B443F797}">
      <dgm:prSet/>
      <dgm:spPr/>
      <dgm:t>
        <a:bodyPr/>
        <a:lstStyle/>
        <a:p>
          <a:endParaRPr lang="sr-Latn-RS"/>
        </a:p>
      </dgm:t>
    </dgm:pt>
    <dgm:pt modelId="{3E55AF02-F688-4B5B-9B54-EA24A8F91BDC}" type="sibTrans" cxnId="{4B13AB95-BF39-4BD7-BA5E-3977B443F797}">
      <dgm:prSet/>
      <dgm:spPr/>
      <dgm:t>
        <a:bodyPr/>
        <a:lstStyle/>
        <a:p>
          <a:endParaRPr lang="sr-Latn-RS"/>
        </a:p>
      </dgm:t>
    </dgm:pt>
    <dgm:pt modelId="{71D1DF36-8A0B-41F2-8A18-3C74837426E5}" type="pres">
      <dgm:prSet presAssocID="{07DB92C0-1CEB-4101-B719-5BB832D7A577}" presName="diagram" presStyleCnt="0">
        <dgm:presLayoutVars>
          <dgm:dir/>
          <dgm:resizeHandles val="exact"/>
        </dgm:presLayoutVars>
      </dgm:prSet>
      <dgm:spPr/>
    </dgm:pt>
    <dgm:pt modelId="{40BAFFFA-0CFE-4515-9A1D-5CDDFB8E1EC9}" type="pres">
      <dgm:prSet presAssocID="{9B994BD8-A3CC-4091-B98C-21CD7D0D36F0}" presName="node" presStyleLbl="node1" presStyleIdx="0" presStyleCnt="4">
        <dgm:presLayoutVars>
          <dgm:bulletEnabled val="1"/>
        </dgm:presLayoutVars>
      </dgm:prSet>
      <dgm:spPr/>
    </dgm:pt>
    <dgm:pt modelId="{D33C3A80-37B3-4C83-86D5-1290C123D9CE}" type="pres">
      <dgm:prSet presAssocID="{141F6E7A-6CC1-4742-9E6B-6AD40D89D803}" presName="sibTrans" presStyleCnt="0"/>
      <dgm:spPr/>
    </dgm:pt>
    <dgm:pt modelId="{E6CF47C6-5064-4B71-A123-1004AED52CB1}" type="pres">
      <dgm:prSet presAssocID="{1F9D761B-E2F4-4CD2-B333-38A54677AE8F}" presName="node" presStyleLbl="node1" presStyleIdx="1" presStyleCnt="4">
        <dgm:presLayoutVars>
          <dgm:bulletEnabled val="1"/>
        </dgm:presLayoutVars>
      </dgm:prSet>
      <dgm:spPr/>
    </dgm:pt>
    <dgm:pt modelId="{B0C269B8-3304-4C39-BDC6-42FEF0BA5446}" type="pres">
      <dgm:prSet presAssocID="{63B54AB1-B505-4035-B6ED-0540BA9D1F78}" presName="sibTrans" presStyleCnt="0"/>
      <dgm:spPr/>
    </dgm:pt>
    <dgm:pt modelId="{F84A9537-BA28-4037-9FD8-D22EBE184A2E}" type="pres">
      <dgm:prSet presAssocID="{748ED617-445E-499B-9236-54E3BB6E12DC}" presName="node" presStyleLbl="node1" presStyleIdx="2" presStyleCnt="4">
        <dgm:presLayoutVars>
          <dgm:bulletEnabled val="1"/>
        </dgm:presLayoutVars>
      </dgm:prSet>
      <dgm:spPr/>
    </dgm:pt>
    <dgm:pt modelId="{4DF767AE-650F-4224-98DC-937E1A09265A}" type="pres">
      <dgm:prSet presAssocID="{BD436CB5-79EA-4E5F-B316-F40F76CCCAD5}" presName="sibTrans" presStyleCnt="0"/>
      <dgm:spPr/>
    </dgm:pt>
    <dgm:pt modelId="{4823896F-65D1-4B31-B6A2-1D2A50AF8DE6}" type="pres">
      <dgm:prSet presAssocID="{3E897554-4C3B-4F43-BE07-43AD0993F743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2302B-0873-4978-A00B-E120826BBC22}" type="presOf" srcId="{9B994BD8-A3CC-4091-B98C-21CD7D0D36F0}" destId="{40BAFFFA-0CFE-4515-9A1D-5CDDFB8E1EC9}" srcOrd="0" destOrd="0" presId="urn:microsoft.com/office/officeart/2005/8/layout/default"/>
    <dgm:cxn modelId="{AE183F3E-7720-4838-8026-3887CEC55942}" srcId="{07DB92C0-1CEB-4101-B719-5BB832D7A577}" destId="{1F9D761B-E2F4-4CD2-B333-38A54677AE8F}" srcOrd="1" destOrd="0" parTransId="{99CA9AB9-5EA2-4F18-A49A-09CC8C2AC092}" sibTransId="{63B54AB1-B505-4035-B6ED-0540BA9D1F78}"/>
    <dgm:cxn modelId="{00CA9561-69FF-4729-A92F-84A3532CA61C}" type="presOf" srcId="{07DB92C0-1CEB-4101-B719-5BB832D7A577}" destId="{71D1DF36-8A0B-41F2-8A18-3C74837426E5}" srcOrd="0" destOrd="0" presId="urn:microsoft.com/office/officeart/2005/8/layout/default"/>
    <dgm:cxn modelId="{67789C48-6B42-483C-88E7-1608F535CEB9}" srcId="{07DB92C0-1CEB-4101-B719-5BB832D7A577}" destId="{9B994BD8-A3CC-4091-B98C-21CD7D0D36F0}" srcOrd="0" destOrd="0" parTransId="{15EEEBD4-B795-49C8-84F8-34F774E8B689}" sibTransId="{141F6E7A-6CC1-4742-9E6B-6AD40D89D803}"/>
    <dgm:cxn modelId="{01177855-2272-40F7-BD0A-207CB8172E3F}" type="presOf" srcId="{1F9D761B-E2F4-4CD2-B333-38A54677AE8F}" destId="{E6CF47C6-5064-4B71-A123-1004AED52CB1}" srcOrd="0" destOrd="0" presId="urn:microsoft.com/office/officeart/2005/8/layout/default"/>
    <dgm:cxn modelId="{4B13AB95-BF39-4BD7-BA5E-3977B443F797}" srcId="{07DB92C0-1CEB-4101-B719-5BB832D7A577}" destId="{3E897554-4C3B-4F43-BE07-43AD0993F743}" srcOrd="3" destOrd="0" parTransId="{362CCE87-8498-4B5C-B559-0C6A47D9951C}" sibTransId="{3E55AF02-F688-4B5B-9B54-EA24A8F91BDC}"/>
    <dgm:cxn modelId="{2509C6B4-ADA5-43F7-A8C1-B1D11C3925AD}" srcId="{07DB92C0-1CEB-4101-B719-5BB832D7A577}" destId="{748ED617-445E-499B-9236-54E3BB6E12DC}" srcOrd="2" destOrd="0" parTransId="{B6A1D838-584D-4D92-9954-2B59E0B2D4C9}" sibTransId="{BD436CB5-79EA-4E5F-B316-F40F76CCCAD5}"/>
    <dgm:cxn modelId="{DE4534E7-C6A6-487B-B69B-36CD6464F9E8}" type="presOf" srcId="{3E897554-4C3B-4F43-BE07-43AD0993F743}" destId="{4823896F-65D1-4B31-B6A2-1D2A50AF8DE6}" srcOrd="0" destOrd="0" presId="urn:microsoft.com/office/officeart/2005/8/layout/default"/>
    <dgm:cxn modelId="{B8E37BEC-BC97-4F4A-8ED5-B33633D96E83}" type="presOf" srcId="{748ED617-445E-499B-9236-54E3BB6E12DC}" destId="{F84A9537-BA28-4037-9FD8-D22EBE184A2E}" srcOrd="0" destOrd="0" presId="urn:microsoft.com/office/officeart/2005/8/layout/default"/>
    <dgm:cxn modelId="{5A8B5128-F872-4743-BF50-65A71D28DF41}" type="presParOf" srcId="{71D1DF36-8A0B-41F2-8A18-3C74837426E5}" destId="{40BAFFFA-0CFE-4515-9A1D-5CDDFB8E1EC9}" srcOrd="0" destOrd="0" presId="urn:microsoft.com/office/officeart/2005/8/layout/default"/>
    <dgm:cxn modelId="{7311C08A-9B21-4923-BE18-37DC8D409DDA}" type="presParOf" srcId="{71D1DF36-8A0B-41F2-8A18-3C74837426E5}" destId="{D33C3A80-37B3-4C83-86D5-1290C123D9CE}" srcOrd="1" destOrd="0" presId="urn:microsoft.com/office/officeart/2005/8/layout/default"/>
    <dgm:cxn modelId="{450B99F4-F193-4BF3-9C92-EDFE1D0D6C4A}" type="presParOf" srcId="{71D1DF36-8A0B-41F2-8A18-3C74837426E5}" destId="{E6CF47C6-5064-4B71-A123-1004AED52CB1}" srcOrd="2" destOrd="0" presId="urn:microsoft.com/office/officeart/2005/8/layout/default"/>
    <dgm:cxn modelId="{04F2CB31-341D-4CB6-A36D-FABB6FD8F528}" type="presParOf" srcId="{71D1DF36-8A0B-41F2-8A18-3C74837426E5}" destId="{B0C269B8-3304-4C39-BDC6-42FEF0BA5446}" srcOrd="3" destOrd="0" presId="urn:microsoft.com/office/officeart/2005/8/layout/default"/>
    <dgm:cxn modelId="{C0A3E2C4-3C13-4A18-B4C6-055E20378BA8}" type="presParOf" srcId="{71D1DF36-8A0B-41F2-8A18-3C74837426E5}" destId="{F84A9537-BA28-4037-9FD8-D22EBE184A2E}" srcOrd="4" destOrd="0" presId="urn:microsoft.com/office/officeart/2005/8/layout/default"/>
    <dgm:cxn modelId="{F41B5C0D-9D36-453D-A09A-DC312536C69D}" type="presParOf" srcId="{71D1DF36-8A0B-41F2-8A18-3C74837426E5}" destId="{4DF767AE-650F-4224-98DC-937E1A09265A}" srcOrd="5" destOrd="0" presId="urn:microsoft.com/office/officeart/2005/8/layout/default"/>
    <dgm:cxn modelId="{F5337099-2CEF-4C15-AEA2-4E2BA8234F10}" type="presParOf" srcId="{71D1DF36-8A0B-41F2-8A18-3C74837426E5}" destId="{4823896F-65D1-4B31-B6A2-1D2A50AF8DE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FFFA-0CFE-4515-9A1D-5CDDFB8E1EC9}">
      <dsp:nvSpPr>
        <dsp:cNvPr id="0" name=""/>
        <dsp:cNvSpPr/>
      </dsp:nvSpPr>
      <dsp:spPr>
        <a:xfrm>
          <a:off x="166118" y="888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Mateja Milenković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sr-Latn-RS" sz="1200" kern="1200" dirty="0"/>
          </a:br>
          <a:r>
            <a:rPr lang="sr-Latn-RS" sz="1200" kern="1200" dirty="0"/>
            <a:t>Postavljanje pitanja korisničkoj podršci, autorizacija i autentifikacija korisnika, registracija korisnika</a:t>
          </a:r>
        </a:p>
      </dsp:txBody>
      <dsp:txXfrm>
        <a:off x="166118" y="888"/>
        <a:ext cx="2446377" cy="1467826"/>
      </dsp:txXfrm>
    </dsp:sp>
    <dsp:sp modelId="{E6CF47C6-5064-4B71-A123-1004AED52CB1}">
      <dsp:nvSpPr>
        <dsp:cNvPr id="0" name=""/>
        <dsp:cNvSpPr/>
      </dsp:nvSpPr>
      <dsp:spPr>
        <a:xfrm>
          <a:off x="2857134" y="888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Vladan Vasić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Objavljivanje događaja, pretraga događaja</a:t>
          </a:r>
        </a:p>
      </dsp:txBody>
      <dsp:txXfrm>
        <a:off x="2857134" y="888"/>
        <a:ext cx="2446377" cy="1467826"/>
      </dsp:txXfrm>
    </dsp:sp>
    <dsp:sp modelId="{F84A9537-BA28-4037-9FD8-D22EBE184A2E}">
      <dsp:nvSpPr>
        <dsp:cNvPr id="0" name=""/>
        <dsp:cNvSpPr/>
      </dsp:nvSpPr>
      <dsp:spPr>
        <a:xfrm>
          <a:off x="166118" y="1713353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Bogdan Radosavljević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Kupovine i rezervacija karte, administriranje sistema</a:t>
          </a:r>
        </a:p>
      </dsp:txBody>
      <dsp:txXfrm>
        <a:off x="166118" y="1713353"/>
        <a:ext cx="2446377" cy="1467826"/>
      </dsp:txXfrm>
    </dsp:sp>
    <dsp:sp modelId="{4823896F-65D1-4B31-B6A2-1D2A50AF8DE6}">
      <dsp:nvSpPr>
        <dsp:cNvPr id="0" name=""/>
        <dsp:cNvSpPr/>
      </dsp:nvSpPr>
      <dsp:spPr>
        <a:xfrm>
          <a:off x="2857134" y="1713353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Marko Lukešević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Ažuriranje profila, pregled korisničkog profila, pregled profila organizatora, objavljivanje recenzija, prikaz informacija o događaju</a:t>
          </a:r>
        </a:p>
      </dsp:txBody>
      <dsp:txXfrm>
        <a:off x="2857134" y="1713353"/>
        <a:ext cx="2446377" cy="1467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FFFA-0CFE-4515-9A1D-5CDDFB8E1EC9}">
      <dsp:nvSpPr>
        <dsp:cNvPr id="0" name=""/>
        <dsp:cNvSpPr/>
      </dsp:nvSpPr>
      <dsp:spPr>
        <a:xfrm>
          <a:off x="166118" y="888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Mateja Milenković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Kupovina karte, rezervacije karte, korisnički profil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2000" kern="1200" dirty="0"/>
        </a:p>
      </dsp:txBody>
      <dsp:txXfrm>
        <a:off x="166118" y="888"/>
        <a:ext cx="2446377" cy="1467826"/>
      </dsp:txXfrm>
    </dsp:sp>
    <dsp:sp modelId="{E6CF47C6-5064-4B71-A123-1004AED52CB1}">
      <dsp:nvSpPr>
        <dsp:cNvPr id="0" name=""/>
        <dsp:cNvSpPr/>
      </dsp:nvSpPr>
      <dsp:spPr>
        <a:xfrm>
          <a:off x="2857134" y="888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Vladan Vasić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Pocetna, objavljivanje dogadjaja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500" kern="1200" dirty="0"/>
        </a:p>
      </dsp:txBody>
      <dsp:txXfrm>
        <a:off x="2857134" y="888"/>
        <a:ext cx="2446377" cy="1467826"/>
      </dsp:txXfrm>
    </dsp:sp>
    <dsp:sp modelId="{F84A9537-BA28-4037-9FD8-D22EBE184A2E}">
      <dsp:nvSpPr>
        <dsp:cNvPr id="0" name=""/>
        <dsp:cNvSpPr/>
      </dsp:nvSpPr>
      <dsp:spPr>
        <a:xfrm>
          <a:off x="166118" y="1713353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Bogdan Radosavljević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Prijava korisnika, registracija korisnika, profil organizatora</a:t>
          </a:r>
        </a:p>
      </dsp:txBody>
      <dsp:txXfrm>
        <a:off x="166118" y="1713353"/>
        <a:ext cx="2446377" cy="1467826"/>
      </dsp:txXfrm>
    </dsp:sp>
    <dsp:sp modelId="{4823896F-65D1-4B31-B6A2-1D2A50AF8DE6}">
      <dsp:nvSpPr>
        <dsp:cNvPr id="0" name=""/>
        <dsp:cNvSpPr/>
      </dsp:nvSpPr>
      <dsp:spPr>
        <a:xfrm>
          <a:off x="2857134" y="1713353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Marko Lukešević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Korisnički profil, interfejs grupe događaja, interefjs jednog događaja, , ostavljanje recenzije</a:t>
          </a:r>
        </a:p>
      </dsp:txBody>
      <dsp:txXfrm>
        <a:off x="2857134" y="1713353"/>
        <a:ext cx="2446377" cy="1467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FFFA-0CFE-4515-9A1D-5CDDFB8E1EC9}">
      <dsp:nvSpPr>
        <dsp:cNvPr id="0" name=""/>
        <dsp:cNvSpPr/>
      </dsp:nvSpPr>
      <dsp:spPr>
        <a:xfrm>
          <a:off x="166118" y="888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Mateja Milenković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SSU_LL180545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Prototip__LL180545</a:t>
          </a:r>
        </a:p>
      </dsp:txBody>
      <dsp:txXfrm>
        <a:off x="166118" y="888"/>
        <a:ext cx="2446377" cy="1467826"/>
      </dsp:txXfrm>
    </dsp:sp>
    <dsp:sp modelId="{E6CF47C6-5064-4B71-A123-1004AED52CB1}">
      <dsp:nvSpPr>
        <dsp:cNvPr id="0" name=""/>
        <dsp:cNvSpPr/>
      </dsp:nvSpPr>
      <dsp:spPr>
        <a:xfrm>
          <a:off x="2857134" y="888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Vladan Vasić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SSU_MD190607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Prototip_MD190607</a:t>
          </a:r>
        </a:p>
      </dsp:txBody>
      <dsp:txXfrm>
        <a:off x="2857134" y="888"/>
        <a:ext cx="2446377" cy="1467826"/>
      </dsp:txXfrm>
    </dsp:sp>
    <dsp:sp modelId="{F84A9537-BA28-4037-9FD8-D22EBE184A2E}">
      <dsp:nvSpPr>
        <dsp:cNvPr id="0" name=""/>
        <dsp:cNvSpPr/>
      </dsp:nvSpPr>
      <dsp:spPr>
        <a:xfrm>
          <a:off x="166118" y="1713353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Bogdan Radosavljević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SSU_VA170562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Prototip__VA170562</a:t>
          </a:r>
        </a:p>
      </dsp:txBody>
      <dsp:txXfrm>
        <a:off x="166118" y="1713353"/>
        <a:ext cx="2446377" cy="1467826"/>
      </dsp:txXfrm>
    </dsp:sp>
    <dsp:sp modelId="{4823896F-65D1-4B31-B6A2-1D2A50AF8DE6}">
      <dsp:nvSpPr>
        <dsp:cNvPr id="0" name=""/>
        <dsp:cNvSpPr/>
      </dsp:nvSpPr>
      <dsp:spPr>
        <a:xfrm>
          <a:off x="2857134" y="1713353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Marko Lukešević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SSU_DN180128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Prototip_DN180128</a:t>
          </a:r>
        </a:p>
      </dsp:txBody>
      <dsp:txXfrm>
        <a:off x="2857134" y="1713353"/>
        <a:ext cx="2446377" cy="1467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FFFA-0CFE-4515-9A1D-5CDDFB8E1EC9}">
      <dsp:nvSpPr>
        <dsp:cNvPr id="0" name=""/>
        <dsp:cNvSpPr/>
      </dsp:nvSpPr>
      <dsp:spPr>
        <a:xfrm>
          <a:off x="598050" y="1209"/>
          <a:ext cx="2896946" cy="1738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Mateja Milenković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Login i registracija, upiti korisničkoj podršci, sekcije iz footer-a, navigacija dugmića po stranicama</a:t>
          </a:r>
        </a:p>
      </dsp:txBody>
      <dsp:txXfrm>
        <a:off x="598050" y="1209"/>
        <a:ext cx="2896946" cy="1738167"/>
      </dsp:txXfrm>
    </dsp:sp>
    <dsp:sp modelId="{E6CF47C6-5064-4B71-A123-1004AED52CB1}">
      <dsp:nvSpPr>
        <dsp:cNvPr id="0" name=""/>
        <dsp:cNvSpPr/>
      </dsp:nvSpPr>
      <dsp:spPr>
        <a:xfrm>
          <a:off x="3784691" y="1209"/>
          <a:ext cx="2896946" cy="1738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Vladan Vasić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Početna, pretraga događaja, objava događaja, interfejs grupe događaja</a:t>
          </a:r>
        </a:p>
      </dsp:txBody>
      <dsp:txXfrm>
        <a:off x="3784691" y="1209"/>
        <a:ext cx="2896946" cy="1738167"/>
      </dsp:txXfrm>
    </dsp:sp>
    <dsp:sp modelId="{F84A9537-BA28-4037-9FD8-D22EBE184A2E}">
      <dsp:nvSpPr>
        <dsp:cNvPr id="0" name=""/>
        <dsp:cNvSpPr/>
      </dsp:nvSpPr>
      <dsp:spPr>
        <a:xfrm>
          <a:off x="598050" y="2029072"/>
          <a:ext cx="2896946" cy="1738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Bogdan Radosavljević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Interfejs jednog događaja, kupovina i rezervacija karte, administriranje sistema, footer</a:t>
          </a:r>
        </a:p>
      </dsp:txBody>
      <dsp:txXfrm>
        <a:off x="598050" y="2029072"/>
        <a:ext cx="2896946" cy="1738167"/>
      </dsp:txXfrm>
    </dsp:sp>
    <dsp:sp modelId="{4823896F-65D1-4B31-B6A2-1D2A50AF8DE6}">
      <dsp:nvSpPr>
        <dsp:cNvPr id="0" name=""/>
        <dsp:cNvSpPr/>
      </dsp:nvSpPr>
      <dsp:spPr>
        <a:xfrm>
          <a:off x="3784691" y="2029072"/>
          <a:ext cx="2896946" cy="1738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Marko Lukešević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Interfejs jednog događaja, ažuriranje profila, pregled korisničkog profila, pregled profila organizatora, postavljanje recenzija, pregled informacija o događaju od strane organizatora</a:t>
          </a:r>
        </a:p>
      </dsp:txBody>
      <dsp:txXfrm>
        <a:off x="3784691" y="2029072"/>
        <a:ext cx="2896946" cy="1738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FFFA-0CFE-4515-9A1D-5CDDFB8E1EC9}">
      <dsp:nvSpPr>
        <dsp:cNvPr id="0" name=""/>
        <dsp:cNvSpPr/>
      </dsp:nvSpPr>
      <dsp:spPr>
        <a:xfrm>
          <a:off x="166118" y="888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Mateja Milenković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Ažuriranje korisničkog profila ažuriranje profila organizatora pregled ostavljenih recenzija pregled posećenih događaja</a:t>
          </a:r>
        </a:p>
      </dsp:txBody>
      <dsp:txXfrm>
        <a:off x="166118" y="888"/>
        <a:ext cx="2446377" cy="1467826"/>
      </dsp:txXfrm>
    </dsp:sp>
    <dsp:sp modelId="{E6CF47C6-5064-4B71-A123-1004AED52CB1}">
      <dsp:nvSpPr>
        <dsp:cNvPr id="0" name=""/>
        <dsp:cNvSpPr/>
      </dsp:nvSpPr>
      <dsp:spPr>
        <a:xfrm>
          <a:off x="2857134" y="888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kern="1200" dirty="0"/>
            <a:t>Vladan Vasić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Kupovina i rezervacija karte, administriranje sistema</a:t>
          </a:r>
        </a:p>
      </dsp:txBody>
      <dsp:txXfrm>
        <a:off x="2857134" y="888"/>
        <a:ext cx="2446377" cy="1467826"/>
      </dsp:txXfrm>
    </dsp:sp>
    <dsp:sp modelId="{F84A9537-BA28-4037-9FD8-D22EBE184A2E}">
      <dsp:nvSpPr>
        <dsp:cNvPr id="0" name=""/>
        <dsp:cNvSpPr/>
      </dsp:nvSpPr>
      <dsp:spPr>
        <a:xfrm>
          <a:off x="166118" y="1713353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Bogdan Radosavljević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Objava događaja, pretraga događjaja</a:t>
          </a:r>
        </a:p>
      </dsp:txBody>
      <dsp:txXfrm>
        <a:off x="166118" y="1713353"/>
        <a:ext cx="2446377" cy="1467826"/>
      </dsp:txXfrm>
    </dsp:sp>
    <dsp:sp modelId="{4823896F-65D1-4B31-B6A2-1D2A50AF8DE6}">
      <dsp:nvSpPr>
        <dsp:cNvPr id="0" name=""/>
        <dsp:cNvSpPr/>
      </dsp:nvSpPr>
      <dsp:spPr>
        <a:xfrm>
          <a:off x="2857134" y="1713353"/>
          <a:ext cx="2446377" cy="1467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Marko Lukešević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Login, registracija, sekcije footer-a, navigacija</a:t>
          </a:r>
        </a:p>
      </dsp:txBody>
      <dsp:txXfrm>
        <a:off x="2857134" y="1713353"/>
        <a:ext cx="2446377" cy="1467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0BD-EAFE-2A4D-D5D4-304CAFF92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38156" y="2188346"/>
            <a:ext cx="9746824" cy="1317141"/>
          </a:xfrm>
        </p:spPr>
        <p:txBody>
          <a:bodyPr/>
          <a:lstStyle/>
          <a:p>
            <a:pPr algn="just"/>
            <a:r>
              <a:rPr lang="sr-Latn-R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sr-Latn-R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C012C-586B-11AB-5CFD-D19C23B41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337" y="4669654"/>
            <a:ext cx="4500122" cy="1899822"/>
          </a:xfrm>
        </p:spPr>
        <p:txBody>
          <a:bodyPr>
            <a:normAutofit/>
          </a:bodyPr>
          <a:lstStyle/>
          <a:p>
            <a:r>
              <a:rPr lang="sr-Latn-RS" sz="1400" dirty="0">
                <a:solidFill>
                  <a:schemeClr val="tx1"/>
                </a:solidFill>
              </a:rPr>
              <a:t>Članovi tima:</a:t>
            </a:r>
          </a:p>
          <a:p>
            <a:r>
              <a:rPr lang="sr-Latn-RS" sz="1400" dirty="0">
                <a:solidFill>
                  <a:schemeClr val="tx1"/>
                </a:solidFill>
              </a:rPr>
              <a:t>Marko Lukešević 2020/0246</a:t>
            </a:r>
          </a:p>
          <a:p>
            <a:r>
              <a:rPr lang="sr-Latn-RS" sz="1400" dirty="0">
                <a:solidFill>
                  <a:schemeClr val="tx1"/>
                </a:solidFill>
              </a:rPr>
              <a:t>Mateja Milenković 2020/0514</a:t>
            </a:r>
          </a:p>
          <a:p>
            <a:r>
              <a:rPr lang="sr-Latn-RS" sz="1400" dirty="0">
                <a:solidFill>
                  <a:schemeClr val="tx1"/>
                </a:solidFill>
              </a:rPr>
              <a:t>Vladan Vasić 2020/0040</a:t>
            </a:r>
          </a:p>
          <a:p>
            <a:r>
              <a:rPr lang="sr-Latn-RS" sz="1400" dirty="0">
                <a:solidFill>
                  <a:schemeClr val="tx1"/>
                </a:solidFill>
              </a:rPr>
              <a:t>Bogdan Radosavljević 2020/0109</a:t>
            </a:r>
          </a:p>
        </p:txBody>
      </p:sp>
      <p:pic>
        <p:nvPicPr>
          <p:cNvPr id="5" name="Picture 4" descr="A picture containing text, graphic design, graphics, poster&#10;&#10;Description automatically generated">
            <a:extLst>
              <a:ext uri="{FF2B5EF4-FFF2-40B4-BE49-F238E27FC236}">
                <a16:creationId xmlns:a16="http://schemas.microsoft.com/office/drawing/2014/main" id="{7C45F8B3-8A3B-F009-563D-9A2D52F3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65" y="4669654"/>
            <a:ext cx="1698779" cy="16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4CBD-9528-71CD-230F-AB8DC88E2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8490"/>
            <a:ext cx="8825658" cy="861420"/>
          </a:xfrm>
        </p:spPr>
        <p:txBody>
          <a:bodyPr/>
          <a:lstStyle/>
          <a:p>
            <a:pPr algn="ctr"/>
            <a:r>
              <a:rPr lang="sr-Latn-RS" sz="6000" dirty="0"/>
              <a:t>	1.Projektni 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7022A-776A-863D-CF60-52677AC14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10540"/>
            <a:ext cx="8825658" cy="3858970"/>
          </a:xfrm>
        </p:spPr>
        <p:txBody>
          <a:bodyPr/>
          <a:lstStyle/>
          <a:p>
            <a:r>
              <a:rPr lang="sr-Latn-RS" dirty="0">
                <a:solidFill>
                  <a:schemeClr val="tx1"/>
                </a:solidFill>
              </a:rPr>
              <a:t>-Izrada opšteg dokumenta </a:t>
            </a:r>
          </a:p>
          <a:p>
            <a:r>
              <a:rPr lang="sr-Latn-RS" dirty="0">
                <a:solidFill>
                  <a:schemeClr val="tx1"/>
                </a:solidFill>
              </a:rPr>
              <a:t>-Svi članovi su učestvovali u izradi</a:t>
            </a:r>
          </a:p>
        </p:txBody>
      </p:sp>
    </p:spTree>
    <p:extLst>
      <p:ext uri="{BB962C8B-B14F-4D97-AF65-F5344CB8AC3E}">
        <p14:creationId xmlns:p14="http://schemas.microsoft.com/office/powerpoint/2010/main" val="62886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B6F7-AD8C-3FAD-CBA6-00D9882F2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8480"/>
            <a:ext cx="8825658" cy="861421"/>
          </a:xfrm>
        </p:spPr>
        <p:txBody>
          <a:bodyPr/>
          <a:lstStyle/>
          <a:p>
            <a:pPr algn="ctr"/>
            <a:r>
              <a:rPr lang="sr-Latn-RS" sz="6000" dirty="0"/>
              <a:t>	2.SSU i Prototip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36A793D-5C17-222E-2E9E-F1E5FA12E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329159"/>
              </p:ext>
            </p:extLst>
          </p:nvPr>
        </p:nvGraphicFramePr>
        <p:xfrm>
          <a:off x="922292" y="2467992"/>
          <a:ext cx="5469631" cy="318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409F36A-A3EB-459B-3E74-EE3C2E988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684169"/>
              </p:ext>
            </p:extLst>
          </p:nvPr>
        </p:nvGraphicFramePr>
        <p:xfrm>
          <a:off x="6498962" y="2478350"/>
          <a:ext cx="5469631" cy="318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537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0697-4B11-3FF6-A9B5-F75165BBF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809" y="915140"/>
            <a:ext cx="10635449" cy="753862"/>
          </a:xfrm>
        </p:spPr>
        <p:txBody>
          <a:bodyPr/>
          <a:lstStyle/>
          <a:p>
            <a:pPr algn="ctr"/>
            <a:r>
              <a:rPr lang="sr-Latn-RS" sz="6000" dirty="0"/>
              <a:t>3.Formalna inspekcija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F061-2E2B-08E5-E5BC-AD00DD27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809" y="2229489"/>
            <a:ext cx="9314788" cy="753862"/>
          </a:xfrm>
        </p:spPr>
        <p:txBody>
          <a:bodyPr/>
          <a:lstStyle/>
          <a:p>
            <a:r>
              <a:rPr lang="sr-Latn-RS" dirty="0"/>
              <a:t>-</a:t>
            </a:r>
            <a:r>
              <a:rPr lang="sr-Latn-RS" dirty="0">
                <a:solidFill>
                  <a:schemeClr val="tx1"/>
                </a:solidFill>
              </a:rPr>
              <a:t>Svi članovi SU učestvovali u pregledu opšteg dokumenta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44EB06-71A0-E667-EA24-C121E37F8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84905"/>
              </p:ext>
            </p:extLst>
          </p:nvPr>
        </p:nvGraphicFramePr>
        <p:xfrm>
          <a:off x="3132832" y="3089883"/>
          <a:ext cx="5469631" cy="318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88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D86A-7550-F775-2992-BCA8E60C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379" y="586380"/>
            <a:ext cx="10493405" cy="1402217"/>
          </a:xfrm>
        </p:spPr>
        <p:txBody>
          <a:bodyPr/>
          <a:lstStyle/>
          <a:p>
            <a:pPr algn="ctr"/>
            <a:r>
              <a:rPr lang="sr-Latn-RS" sz="4800" dirty="0"/>
              <a:t>4.Faza modelovanja baze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264AD-20C0-FF62-F64D-999C6396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787588"/>
            <a:ext cx="9160897" cy="3484032"/>
          </a:xfrm>
        </p:spPr>
        <p:txBody>
          <a:bodyPr/>
          <a:lstStyle/>
          <a:p>
            <a:r>
              <a:rPr lang="sr-Latn-RS" dirty="0">
                <a:solidFill>
                  <a:schemeClr val="tx1"/>
                </a:solidFill>
              </a:rPr>
              <a:t>-Modelovanje baze u mySQL WOrkBench progarmu</a:t>
            </a:r>
          </a:p>
          <a:p>
            <a:r>
              <a:rPr lang="sr-Latn-RS" dirty="0">
                <a:solidFill>
                  <a:schemeClr val="tx1"/>
                </a:solidFill>
              </a:rPr>
              <a:t>-Izrada dokumenta specifikacije baze</a:t>
            </a:r>
          </a:p>
          <a:p>
            <a:r>
              <a:rPr lang="sr-Latn-RS" dirty="0">
                <a:solidFill>
                  <a:schemeClr val="tx1"/>
                </a:solidFill>
              </a:rPr>
              <a:t>-Svi članovi su učestvovali u modelovanju i izradi dokumenta</a:t>
            </a:r>
          </a:p>
        </p:txBody>
      </p:sp>
    </p:spTree>
    <p:extLst>
      <p:ext uri="{BB962C8B-B14F-4D97-AF65-F5344CB8AC3E}">
        <p14:creationId xmlns:p14="http://schemas.microsoft.com/office/powerpoint/2010/main" val="209533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3D4B-5455-43EA-6D72-320EC6981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21437"/>
            <a:ext cx="9418350" cy="1526960"/>
          </a:xfrm>
        </p:spPr>
        <p:txBody>
          <a:bodyPr/>
          <a:lstStyle/>
          <a:p>
            <a:pPr algn="ctr"/>
            <a:r>
              <a:rPr lang="sr-Latn-RS" sz="6000" dirty="0"/>
              <a:t>5.Implementacija veb aplikacije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9C1C08-40AD-8A40-A8BA-67CEC684A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799963"/>
              </p:ext>
            </p:extLst>
          </p:nvPr>
        </p:nvGraphicFramePr>
        <p:xfrm>
          <a:off x="2175029" y="2503503"/>
          <a:ext cx="7279689" cy="376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00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412F-1538-8672-864E-76C7171E7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572" y="239781"/>
            <a:ext cx="8825658" cy="1840840"/>
          </a:xfrm>
        </p:spPr>
        <p:txBody>
          <a:bodyPr/>
          <a:lstStyle/>
          <a:p>
            <a:pPr algn="ctr"/>
            <a:r>
              <a:rPr lang="sr-Latn-RS" sz="6000" dirty="0"/>
              <a:t>6.Modelovanje veb aplikacije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C8F62-B8B8-6624-300D-67A730BF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47891"/>
            <a:ext cx="10208462" cy="3630967"/>
          </a:xfrm>
        </p:spPr>
        <p:txBody>
          <a:bodyPr/>
          <a:lstStyle/>
          <a:p>
            <a:r>
              <a:rPr lang="sr-Latn-RS" dirty="0">
                <a:solidFill>
                  <a:schemeClr val="tx1"/>
                </a:solidFill>
              </a:rPr>
              <a:t>-Dijagram Slučajeva korišćenja</a:t>
            </a:r>
          </a:p>
          <a:p>
            <a:r>
              <a:rPr lang="sr-Latn-RS" dirty="0">
                <a:solidFill>
                  <a:schemeClr val="tx1"/>
                </a:solidFill>
              </a:rPr>
              <a:t>-Dijagram Raspoređivanja</a:t>
            </a:r>
          </a:p>
          <a:p>
            <a:r>
              <a:rPr lang="sr-Latn-RS" dirty="0">
                <a:solidFill>
                  <a:schemeClr val="tx1"/>
                </a:solidFill>
              </a:rPr>
              <a:t>-Dijagram Klasa</a:t>
            </a:r>
          </a:p>
          <a:p>
            <a:r>
              <a:rPr lang="sr-Latn-RS" dirty="0">
                <a:solidFill>
                  <a:schemeClr val="tx1"/>
                </a:solidFill>
              </a:rPr>
              <a:t>-Dijagram Komponente</a:t>
            </a:r>
          </a:p>
          <a:p>
            <a:r>
              <a:rPr lang="sr-Latn-RS" dirty="0">
                <a:solidFill>
                  <a:schemeClr val="tx1"/>
                </a:solidFill>
              </a:rPr>
              <a:t>-Svi članovi su učestvovali u izradi gore navedenih dijagrama</a:t>
            </a:r>
          </a:p>
          <a:p>
            <a:r>
              <a:rPr lang="sr-Latn-RS" dirty="0">
                <a:solidFill>
                  <a:schemeClr val="tx1"/>
                </a:solidFill>
              </a:rPr>
              <a:t>-Svaki član tima je realizovao dijagram sekvence za svoje SSU-ove</a:t>
            </a:r>
          </a:p>
        </p:txBody>
      </p:sp>
    </p:spTree>
    <p:extLst>
      <p:ext uri="{BB962C8B-B14F-4D97-AF65-F5344CB8AC3E}">
        <p14:creationId xmlns:p14="http://schemas.microsoft.com/office/powerpoint/2010/main" val="292736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A3-6864-CE2A-657C-AEFBCB222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26" y="446843"/>
            <a:ext cx="10261729" cy="772357"/>
          </a:xfrm>
        </p:spPr>
        <p:txBody>
          <a:bodyPr/>
          <a:lstStyle/>
          <a:p>
            <a:pPr algn="ctr"/>
            <a:r>
              <a:rPr lang="sr-Latn-RS" sz="6000" dirty="0"/>
              <a:t>Testiranje veb aplikacije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A713D-828B-D598-F6EC-46B437674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02167"/>
            <a:ext cx="8825658" cy="3836633"/>
          </a:xfrm>
        </p:spPr>
        <p:txBody>
          <a:bodyPr/>
          <a:lstStyle/>
          <a:p>
            <a:r>
              <a:rPr lang="sr-Latn-RS" dirty="0">
                <a:solidFill>
                  <a:schemeClr val="tx1"/>
                </a:solidFill>
              </a:rPr>
              <a:t>-SELENIUM IDE</a:t>
            </a:r>
          </a:p>
          <a:p>
            <a:r>
              <a:rPr lang="sr-Latn-RS" dirty="0">
                <a:solidFill>
                  <a:schemeClr val="tx1"/>
                </a:solidFill>
              </a:rPr>
              <a:t>-Django testovi</a:t>
            </a:r>
          </a:p>
          <a:p>
            <a:endParaRPr lang="sr-Latn-R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B92F04-9D1C-E602-9C44-5298FA3CA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463219"/>
              </p:ext>
            </p:extLst>
          </p:nvPr>
        </p:nvGraphicFramePr>
        <p:xfrm>
          <a:off x="3132832" y="3089883"/>
          <a:ext cx="5469631" cy="318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24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1">
            <a:extLst>
              <a:ext uri="{FF2B5EF4-FFF2-40B4-BE49-F238E27FC236}">
                <a16:creationId xmlns:a16="http://schemas.microsoft.com/office/drawing/2014/main" id="{0F96649D-A4BB-EFF7-1B53-F37F15E49F6A}"/>
              </a:ext>
            </a:extLst>
          </p:cNvPr>
          <p:cNvGrpSpPr/>
          <p:nvPr/>
        </p:nvGrpSpPr>
        <p:grpSpPr>
          <a:xfrm>
            <a:off x="4849753" y="3886322"/>
            <a:ext cx="2492494" cy="2681532"/>
            <a:chOff x="7324666" y="1749780"/>
            <a:chExt cx="4275973" cy="4600276"/>
          </a:xfrm>
        </p:grpSpPr>
        <p:sp>
          <p:nvSpPr>
            <p:cNvPr id="5" name="Freeform: Shape 41">
              <a:extLst>
                <a:ext uri="{FF2B5EF4-FFF2-40B4-BE49-F238E27FC236}">
                  <a16:creationId xmlns:a16="http://schemas.microsoft.com/office/drawing/2014/main" id="{F2B1B357-D7B2-9A08-3118-9F38E7EF0D29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8">
              <a:extLst>
                <a:ext uri="{FF2B5EF4-FFF2-40B4-BE49-F238E27FC236}">
                  <a16:creationId xmlns:a16="http://schemas.microsoft.com/office/drawing/2014/main" id="{A7384391-299E-39F9-2197-A95307CFC20E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9">
              <a:extLst>
                <a:ext uri="{FF2B5EF4-FFF2-40B4-BE49-F238E27FC236}">
                  <a16:creationId xmlns:a16="http://schemas.microsoft.com/office/drawing/2014/main" id="{A08EC9F0-6B9E-D477-C481-89145F8B4E17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F40154-BB70-17DC-6211-6989623654F2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20" name="Freeform: Shape 39">
                <a:extLst>
                  <a:ext uri="{FF2B5EF4-FFF2-40B4-BE49-F238E27FC236}">
                    <a16:creationId xmlns:a16="http://schemas.microsoft.com/office/drawing/2014/main" id="{12DEBCA4-E42E-6EBB-9AA5-6B313DAFD2F9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42">
                <a:extLst>
                  <a:ext uri="{FF2B5EF4-FFF2-40B4-BE49-F238E27FC236}">
                    <a16:creationId xmlns:a16="http://schemas.microsoft.com/office/drawing/2014/main" id="{39E47B94-3146-B5DB-3A80-B4ACD88416D2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43">
                <a:extLst>
                  <a:ext uri="{FF2B5EF4-FFF2-40B4-BE49-F238E27FC236}">
                    <a16:creationId xmlns:a16="http://schemas.microsoft.com/office/drawing/2014/main" id="{AC645390-D32C-211E-39C9-754358EFBB44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47">
                <a:extLst>
                  <a:ext uri="{FF2B5EF4-FFF2-40B4-BE49-F238E27FC236}">
                    <a16:creationId xmlns:a16="http://schemas.microsoft.com/office/drawing/2014/main" id="{31800D22-E4EF-A6E9-1E08-7A277E70E076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50">
                <a:extLst>
                  <a:ext uri="{FF2B5EF4-FFF2-40B4-BE49-F238E27FC236}">
                    <a16:creationId xmlns:a16="http://schemas.microsoft.com/office/drawing/2014/main" id="{E3ECF03F-134F-ED94-E470-B8F8C9B635E1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67">
                <a:extLst>
                  <a:ext uri="{FF2B5EF4-FFF2-40B4-BE49-F238E27FC236}">
                    <a16:creationId xmlns:a16="http://schemas.microsoft.com/office/drawing/2014/main" id="{5956E3DA-B790-C192-D064-1E3DC26F29C0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56">
                <a:extLst>
                  <a:ext uri="{FF2B5EF4-FFF2-40B4-BE49-F238E27FC236}">
                    <a16:creationId xmlns:a16="http://schemas.microsoft.com/office/drawing/2014/main" id="{4CDEBA16-E393-436D-DD78-5A8E65254966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57">
                <a:extLst>
                  <a:ext uri="{FF2B5EF4-FFF2-40B4-BE49-F238E27FC236}">
                    <a16:creationId xmlns:a16="http://schemas.microsoft.com/office/drawing/2014/main" id="{5522E3EC-E3AE-FA67-F9A5-101A15195CE4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58">
                <a:extLst>
                  <a:ext uri="{FF2B5EF4-FFF2-40B4-BE49-F238E27FC236}">
                    <a16:creationId xmlns:a16="http://schemas.microsoft.com/office/drawing/2014/main" id="{EFBE9948-964C-F2B4-3F7B-BBA64A59C351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59">
                <a:extLst>
                  <a:ext uri="{FF2B5EF4-FFF2-40B4-BE49-F238E27FC236}">
                    <a16:creationId xmlns:a16="http://schemas.microsoft.com/office/drawing/2014/main" id="{CA0A741C-4BB1-C4EF-8797-43C749387762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68">
                <a:extLst>
                  <a:ext uri="{FF2B5EF4-FFF2-40B4-BE49-F238E27FC236}">
                    <a16:creationId xmlns:a16="http://schemas.microsoft.com/office/drawing/2014/main" id="{1CB47C21-42A5-3798-F6A0-D2D630D38C4C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669D93-1AD4-107A-4A1B-99E40CC572F0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10" name="Freeform: Shape 44">
                <a:extLst>
                  <a:ext uri="{FF2B5EF4-FFF2-40B4-BE49-F238E27FC236}">
                    <a16:creationId xmlns:a16="http://schemas.microsoft.com/office/drawing/2014/main" id="{63FA89FF-FFA5-5B37-8D4B-2FF8F1B92169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45">
                <a:extLst>
                  <a:ext uri="{FF2B5EF4-FFF2-40B4-BE49-F238E27FC236}">
                    <a16:creationId xmlns:a16="http://schemas.microsoft.com/office/drawing/2014/main" id="{522CF9AF-FFEE-CAF5-D5AC-AD4F75B74D2D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46">
                <a:extLst>
                  <a:ext uri="{FF2B5EF4-FFF2-40B4-BE49-F238E27FC236}">
                    <a16:creationId xmlns:a16="http://schemas.microsoft.com/office/drawing/2014/main" id="{70F7AE90-8A9E-89A7-4813-E6A43A91472F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51">
                <a:extLst>
                  <a:ext uri="{FF2B5EF4-FFF2-40B4-BE49-F238E27FC236}">
                    <a16:creationId xmlns:a16="http://schemas.microsoft.com/office/drawing/2014/main" id="{4DAD57EC-9343-2426-B14A-919A24AA0EE7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52">
                <a:extLst>
                  <a:ext uri="{FF2B5EF4-FFF2-40B4-BE49-F238E27FC236}">
                    <a16:creationId xmlns:a16="http://schemas.microsoft.com/office/drawing/2014/main" id="{01E98543-B976-597E-9634-6E0C76C64B3A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62">
                <a:extLst>
                  <a:ext uri="{FF2B5EF4-FFF2-40B4-BE49-F238E27FC236}">
                    <a16:creationId xmlns:a16="http://schemas.microsoft.com/office/drawing/2014/main" id="{84D2531E-93FA-3475-B1FD-F4CA6AF07667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63">
                <a:extLst>
                  <a:ext uri="{FF2B5EF4-FFF2-40B4-BE49-F238E27FC236}">
                    <a16:creationId xmlns:a16="http://schemas.microsoft.com/office/drawing/2014/main" id="{4D98EA2B-8D14-5CA2-5ED5-16FBDBD046D6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64">
                <a:extLst>
                  <a:ext uri="{FF2B5EF4-FFF2-40B4-BE49-F238E27FC236}">
                    <a16:creationId xmlns:a16="http://schemas.microsoft.com/office/drawing/2014/main" id="{A4F34ECC-FFD1-F59E-0693-D1071FDFD418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65">
                <a:extLst>
                  <a:ext uri="{FF2B5EF4-FFF2-40B4-BE49-F238E27FC236}">
                    <a16:creationId xmlns:a16="http://schemas.microsoft.com/office/drawing/2014/main" id="{2B9A07E3-1BC4-74FF-55A5-A3ADDF4608CD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66">
                <a:extLst>
                  <a:ext uri="{FF2B5EF4-FFF2-40B4-BE49-F238E27FC236}">
                    <a16:creationId xmlns:a16="http://schemas.microsoft.com/office/drawing/2014/main" id="{039A5F51-5905-F0C3-54B5-6DF9DCEA2393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그룹 1">
            <a:extLst>
              <a:ext uri="{FF2B5EF4-FFF2-40B4-BE49-F238E27FC236}">
                <a16:creationId xmlns:a16="http://schemas.microsoft.com/office/drawing/2014/main" id="{2AF22FDA-B21C-607B-59B5-DBE8E9D94814}"/>
              </a:ext>
            </a:extLst>
          </p:cNvPr>
          <p:cNvGrpSpPr/>
          <p:nvPr/>
        </p:nvGrpSpPr>
        <p:grpSpPr>
          <a:xfrm>
            <a:off x="1" y="1116188"/>
            <a:ext cx="12191999" cy="2467829"/>
            <a:chOff x="1" y="3130575"/>
            <a:chExt cx="12191999" cy="24678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1EE863-B8D0-6B9B-C0F9-74B573D3ACB8}"/>
                </a:ext>
              </a:extLst>
            </p:cNvPr>
            <p:cNvSpPr txBox="1"/>
            <p:nvPr/>
          </p:nvSpPr>
          <p:spPr>
            <a:xfrm>
              <a:off x="1" y="3130575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r-Latn-RS" altLang="ko-KR" sz="6000" dirty="0">
                  <a:cs typeface="Arial" pitchFamily="34" charset="0"/>
                </a:rPr>
                <a:t>Hvala na pažnji</a:t>
              </a:r>
              <a:r>
                <a:rPr lang="sr-Cyrl-RS" altLang="ko-KR" sz="6000" dirty="0">
                  <a:cs typeface="Arial" pitchFamily="34" charset="0"/>
                </a:rPr>
                <a:t>!</a:t>
              </a:r>
              <a:endParaRPr lang="ko-KR" altLang="en-US" sz="6000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168EA7-7817-7290-AD81-1818B1FE05A0}"/>
                </a:ext>
              </a:extLst>
            </p:cNvPr>
            <p:cNvSpPr txBox="1"/>
            <p:nvPr/>
          </p:nvSpPr>
          <p:spPr>
            <a:xfrm>
              <a:off x="148" y="5121350"/>
              <a:ext cx="1219185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r-Latn-RS" altLang="ko-KR" sz="2500" dirty="0">
                  <a:cs typeface="Arial" pitchFamily="34" charset="0"/>
                </a:rPr>
                <a:t>Pitanja</a:t>
              </a:r>
              <a:r>
                <a:rPr lang="sr-Cyrl-RS" altLang="ko-KR" sz="25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ko-KR" altLang="en-US" sz="2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209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383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      Eventify</vt:lpstr>
      <vt:lpstr> 1.Projektni zadatak</vt:lpstr>
      <vt:lpstr> 2.SSU i Prototip</vt:lpstr>
      <vt:lpstr>3.Formalna inspekcija</vt:lpstr>
      <vt:lpstr>4.Faza modelovanja baze podataka</vt:lpstr>
      <vt:lpstr>5.Implementacija veb aplikacije</vt:lpstr>
      <vt:lpstr>6.Modelovanje veb aplikacije</vt:lpstr>
      <vt:lpstr>Testiranje veb aplikacije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Eventify</dc:title>
  <dc:creator>Богдан Радосављевић</dc:creator>
  <cp:lastModifiedBy>Богдан Радосављевић</cp:lastModifiedBy>
  <cp:revision>1</cp:revision>
  <dcterms:created xsi:type="dcterms:W3CDTF">2023-06-21T08:37:54Z</dcterms:created>
  <dcterms:modified xsi:type="dcterms:W3CDTF">2023-06-21T10:04:15Z</dcterms:modified>
</cp:coreProperties>
</file>