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n.b.p.ritvik@gmail.com" userId="9b588e938f089de9" providerId="LiveId" clId="{A9924D95-84BB-436C-ADA6-B51C9CF6D3C4}"/>
    <pc:docChg chg="undo custSel addSld delSld modSld sldOrd">
      <pc:chgData name="v.n.b.p.ritvik@gmail.com" userId="9b588e938f089de9" providerId="LiveId" clId="{A9924D95-84BB-436C-ADA6-B51C9CF6D3C4}" dt="2023-01-29T17:55:00.509" v="4201" actId="115"/>
      <pc:docMkLst>
        <pc:docMk/>
      </pc:docMkLst>
      <pc:sldChg chg="del ord">
        <pc:chgData name="v.n.b.p.ritvik@gmail.com" userId="9b588e938f089de9" providerId="LiveId" clId="{A9924D95-84BB-436C-ADA6-B51C9CF6D3C4}" dt="2023-01-29T17:41:44.703" v="3656" actId="2696"/>
        <pc:sldMkLst>
          <pc:docMk/>
          <pc:sldMk cId="265522590" sldId="308"/>
        </pc:sldMkLst>
      </pc:sldChg>
      <pc:sldChg chg="addSp delSp modSp new mod">
        <pc:chgData name="v.n.b.p.ritvik@gmail.com" userId="9b588e938f089de9" providerId="LiveId" clId="{A9924D95-84BB-436C-ADA6-B51C9CF6D3C4}" dt="2023-01-29T15:27:18.116" v="88" actId="27636"/>
        <pc:sldMkLst>
          <pc:docMk/>
          <pc:sldMk cId="1980071216" sldId="310"/>
        </pc:sldMkLst>
        <pc:spChg chg="mod">
          <ac:chgData name="v.n.b.p.ritvik@gmail.com" userId="9b588e938f089de9" providerId="LiveId" clId="{A9924D95-84BB-436C-ADA6-B51C9CF6D3C4}" dt="2023-01-29T14:55:11.282" v="48" actId="20577"/>
          <ac:spMkLst>
            <pc:docMk/>
            <pc:sldMk cId="1980071216" sldId="310"/>
            <ac:spMk id="2" creationId="{10BBCA1B-621F-1C31-6D89-53B265A32000}"/>
          </ac:spMkLst>
        </pc:spChg>
        <pc:spChg chg="add del mod">
          <ac:chgData name="v.n.b.p.ritvik@gmail.com" userId="9b588e938f089de9" providerId="LiveId" clId="{A9924D95-84BB-436C-ADA6-B51C9CF6D3C4}" dt="2023-01-29T15:27:18.116" v="88" actId="27636"/>
          <ac:spMkLst>
            <pc:docMk/>
            <pc:sldMk cId="1980071216" sldId="310"/>
            <ac:spMk id="3" creationId="{76562AF0-1172-2D44-6EB8-BF07B26195D3}"/>
          </ac:spMkLst>
        </pc:spChg>
        <pc:graphicFrameChg chg="add del modGraphic">
          <ac:chgData name="v.n.b.p.ritvik@gmail.com" userId="9b588e938f089de9" providerId="LiveId" clId="{A9924D95-84BB-436C-ADA6-B51C9CF6D3C4}" dt="2023-01-29T15:18:39.882" v="74" actId="1032"/>
          <ac:graphicFrameMkLst>
            <pc:docMk/>
            <pc:sldMk cId="1980071216" sldId="310"/>
            <ac:graphicFrameMk id="4" creationId="{D2592A06-81E4-8D06-545C-3C6078D030B2}"/>
          </ac:graphicFrameMkLst>
        </pc:graphicFrameChg>
      </pc:sldChg>
      <pc:sldChg chg="addSp delSp modSp new add del mod">
        <pc:chgData name="v.n.b.p.ritvik@gmail.com" userId="9b588e938f089de9" providerId="LiveId" clId="{A9924D95-84BB-436C-ADA6-B51C9CF6D3C4}" dt="2023-01-29T15:52:03.632" v="654" actId="47"/>
        <pc:sldMkLst>
          <pc:docMk/>
          <pc:sldMk cId="3666296273" sldId="311"/>
        </pc:sldMkLst>
        <pc:spChg chg="mod">
          <ac:chgData name="v.n.b.p.ritvik@gmail.com" userId="9b588e938f089de9" providerId="LiveId" clId="{A9924D95-84BB-436C-ADA6-B51C9CF6D3C4}" dt="2023-01-29T15:28:54.987" v="105" actId="207"/>
          <ac:spMkLst>
            <pc:docMk/>
            <pc:sldMk cId="3666296273" sldId="311"/>
            <ac:spMk id="2" creationId="{66A0B2B0-F789-5105-60B6-7DCB50847ACD}"/>
          </ac:spMkLst>
        </pc:spChg>
        <pc:spChg chg="add del mod">
          <ac:chgData name="v.n.b.p.ritvik@gmail.com" userId="9b588e938f089de9" providerId="LiveId" clId="{A9924D95-84BB-436C-ADA6-B51C9CF6D3C4}" dt="2023-01-29T15:49:42.089" v="651" actId="20577"/>
          <ac:spMkLst>
            <pc:docMk/>
            <pc:sldMk cId="3666296273" sldId="311"/>
            <ac:spMk id="3" creationId="{D22E111C-7C5F-545C-12B6-F2CB9BA826AE}"/>
          </ac:spMkLst>
        </pc:spChg>
        <pc:graphicFrameChg chg="add del modGraphic">
          <ac:chgData name="v.n.b.p.ritvik@gmail.com" userId="9b588e938f089de9" providerId="LiveId" clId="{A9924D95-84BB-436C-ADA6-B51C9CF6D3C4}" dt="2023-01-29T15:30:24.469" v="107" actId="1032"/>
          <ac:graphicFrameMkLst>
            <pc:docMk/>
            <pc:sldMk cId="3666296273" sldId="311"/>
            <ac:graphicFrameMk id="4" creationId="{6D7ABA0C-89E4-D03D-1D49-6D57D57222A0}"/>
          </ac:graphicFrameMkLst>
        </pc:graphicFrameChg>
        <pc:graphicFrameChg chg="add del modGraphic">
          <ac:chgData name="v.n.b.p.ritvik@gmail.com" userId="9b588e938f089de9" providerId="LiveId" clId="{A9924D95-84BB-436C-ADA6-B51C9CF6D3C4}" dt="2023-01-29T15:31:15.476" v="118" actId="1032"/>
          <ac:graphicFrameMkLst>
            <pc:docMk/>
            <pc:sldMk cId="3666296273" sldId="311"/>
            <ac:graphicFrameMk id="5" creationId="{3C1C6BB0-FF85-4603-9BB0-BF8E491732CE}"/>
          </ac:graphicFrameMkLst>
        </pc:graphicFrameChg>
        <pc:graphicFrameChg chg="add del mod modGraphic">
          <ac:chgData name="v.n.b.p.ritvik@gmail.com" userId="9b588e938f089de9" providerId="LiveId" clId="{A9924D95-84BB-436C-ADA6-B51C9CF6D3C4}" dt="2023-01-29T15:36:45.080" v="210" actId="1032"/>
          <ac:graphicFrameMkLst>
            <pc:docMk/>
            <pc:sldMk cId="3666296273" sldId="311"/>
            <ac:graphicFrameMk id="6" creationId="{A42FF8C5-590D-13C0-F247-FB499E4D3CFF}"/>
          </ac:graphicFrameMkLst>
        </pc:graphicFrameChg>
        <pc:graphicFrameChg chg="add del mod modGraphic">
          <ac:chgData name="v.n.b.p.ritvik@gmail.com" userId="9b588e938f089de9" providerId="LiveId" clId="{A9924D95-84BB-436C-ADA6-B51C9CF6D3C4}" dt="2023-01-29T15:38:13.052" v="215" actId="1032"/>
          <ac:graphicFrameMkLst>
            <pc:docMk/>
            <pc:sldMk cId="3666296273" sldId="311"/>
            <ac:graphicFrameMk id="7" creationId="{6A9AAD51-D207-DB3E-1A2F-D607DE73EEA2}"/>
          </ac:graphicFrameMkLst>
        </pc:graphicFrameChg>
      </pc:sldChg>
      <pc:sldChg chg="addSp delSp modSp new mod">
        <pc:chgData name="v.n.b.p.ritvik@gmail.com" userId="9b588e938f089de9" providerId="LiveId" clId="{A9924D95-84BB-436C-ADA6-B51C9CF6D3C4}" dt="2023-01-29T17:41:25.628" v="3655" actId="313"/>
        <pc:sldMkLst>
          <pc:docMk/>
          <pc:sldMk cId="1006489688" sldId="312"/>
        </pc:sldMkLst>
        <pc:spChg chg="add mod">
          <ac:chgData name="v.n.b.p.ritvik@gmail.com" userId="9b588e938f089de9" providerId="LiveId" clId="{A9924D95-84BB-436C-ADA6-B51C9CF6D3C4}" dt="2023-01-29T17:41:25.628" v="3655" actId="313"/>
          <ac:spMkLst>
            <pc:docMk/>
            <pc:sldMk cId="1006489688" sldId="312"/>
            <ac:spMk id="2" creationId="{2369268C-66F4-5866-1A57-2E2A5803AD18}"/>
          </ac:spMkLst>
        </pc:spChg>
        <pc:spChg chg="add del mod">
          <ac:chgData name="v.n.b.p.ritvik@gmail.com" userId="9b588e938f089de9" providerId="LiveId" clId="{A9924D95-84BB-436C-ADA6-B51C9CF6D3C4}" dt="2023-01-29T15:58:13.202" v="755"/>
          <ac:spMkLst>
            <pc:docMk/>
            <pc:sldMk cId="1006489688" sldId="312"/>
            <ac:spMk id="3" creationId="{E414210E-2941-711D-9B98-23F50595F027}"/>
          </ac:spMkLst>
        </pc:spChg>
      </pc:sldChg>
      <pc:sldChg chg="new del">
        <pc:chgData name="v.n.b.p.ritvik@gmail.com" userId="9b588e938f089de9" providerId="LiveId" clId="{A9924D95-84BB-436C-ADA6-B51C9CF6D3C4}" dt="2023-01-29T15:31:14.760" v="117" actId="680"/>
        <pc:sldMkLst>
          <pc:docMk/>
          <pc:sldMk cId="3118527432" sldId="312"/>
        </pc:sldMkLst>
      </pc:sldChg>
      <pc:sldChg chg="modSp new mod">
        <pc:chgData name="v.n.b.p.ritvik@gmail.com" userId="9b588e938f089de9" providerId="LiveId" clId="{A9924D95-84BB-436C-ADA6-B51C9CF6D3C4}" dt="2023-01-29T17:53:18.091" v="4170" actId="20577"/>
        <pc:sldMkLst>
          <pc:docMk/>
          <pc:sldMk cId="1557986361" sldId="313"/>
        </pc:sldMkLst>
        <pc:spChg chg="mod">
          <ac:chgData name="v.n.b.p.ritvik@gmail.com" userId="9b588e938f089de9" providerId="LiveId" clId="{A9924D95-84BB-436C-ADA6-B51C9CF6D3C4}" dt="2023-01-29T17:42:37.177" v="3672" actId="207"/>
          <ac:spMkLst>
            <pc:docMk/>
            <pc:sldMk cId="1557986361" sldId="313"/>
            <ac:spMk id="2" creationId="{9DF27538-3355-CC16-3FAD-BA31CAB793BF}"/>
          </ac:spMkLst>
        </pc:spChg>
        <pc:spChg chg="mod">
          <ac:chgData name="v.n.b.p.ritvik@gmail.com" userId="9b588e938f089de9" providerId="LiveId" clId="{A9924D95-84BB-436C-ADA6-B51C9CF6D3C4}" dt="2023-01-29T17:53:18.091" v="4170" actId="20577"/>
          <ac:spMkLst>
            <pc:docMk/>
            <pc:sldMk cId="1557986361" sldId="313"/>
            <ac:spMk id="3" creationId="{958379CD-D704-776B-47EB-5A22D79E43F9}"/>
          </ac:spMkLst>
        </pc:spChg>
      </pc:sldChg>
      <pc:sldChg chg="new del">
        <pc:chgData name="v.n.b.p.ritvik@gmail.com" userId="9b588e938f089de9" providerId="LiveId" clId="{A9924D95-84BB-436C-ADA6-B51C9CF6D3C4}" dt="2023-01-29T15:31:14.377" v="116" actId="680"/>
        <pc:sldMkLst>
          <pc:docMk/>
          <pc:sldMk cId="2752207376" sldId="313"/>
        </pc:sldMkLst>
      </pc:sldChg>
      <pc:sldChg chg="new del">
        <pc:chgData name="v.n.b.p.ritvik@gmail.com" userId="9b588e938f089de9" providerId="LiveId" clId="{A9924D95-84BB-436C-ADA6-B51C9CF6D3C4}" dt="2023-01-29T15:52:05.702" v="655" actId="47"/>
        <pc:sldMkLst>
          <pc:docMk/>
          <pc:sldMk cId="3854688371" sldId="313"/>
        </pc:sldMkLst>
      </pc:sldChg>
      <pc:sldChg chg="addSp modSp new mod">
        <pc:chgData name="v.n.b.p.ritvik@gmail.com" userId="9b588e938f089de9" providerId="LiveId" clId="{A9924D95-84BB-436C-ADA6-B51C9CF6D3C4}" dt="2023-01-29T17:55:00.509" v="4201" actId="115"/>
        <pc:sldMkLst>
          <pc:docMk/>
          <pc:sldMk cId="2007278922" sldId="314"/>
        </pc:sldMkLst>
        <pc:spChg chg="add mod">
          <ac:chgData name="v.n.b.p.ritvik@gmail.com" userId="9b588e938f089de9" providerId="LiveId" clId="{A9924D95-84BB-436C-ADA6-B51C9CF6D3C4}" dt="2023-01-29T17:55:00.509" v="4201" actId="115"/>
          <ac:spMkLst>
            <pc:docMk/>
            <pc:sldMk cId="2007278922" sldId="314"/>
            <ac:spMk id="2" creationId="{272544C7-D26E-83A1-73BE-D084CF1EEF34}"/>
          </ac:spMkLst>
        </pc:spChg>
      </pc:sldChg>
      <pc:sldChg chg="new del ord">
        <pc:chgData name="v.n.b.p.ritvik@gmail.com" userId="9b588e938f089de9" providerId="LiveId" clId="{A9924D95-84BB-436C-ADA6-B51C9CF6D3C4}" dt="2023-01-29T15:31:13.935" v="115" actId="680"/>
        <pc:sldMkLst>
          <pc:docMk/>
          <pc:sldMk cId="3910462198" sldId="31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solidFill>
                  <a:srgbClr val="00B0F0"/>
                </a:solidFill>
              </a:rPr>
              <a:t>Blind Assistance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Presentation for pdi</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E903-0663-5490-A6AF-A151ACD7BEE4}"/>
              </a:ext>
            </a:extLst>
          </p:cNvPr>
          <p:cNvSpPr>
            <a:spLocks noGrp="1"/>
          </p:cNvSpPr>
          <p:nvPr>
            <p:ph type="title"/>
          </p:nvPr>
        </p:nvSpPr>
        <p:spPr>
          <a:xfrm>
            <a:off x="1097280" y="234844"/>
            <a:ext cx="10058400" cy="1450757"/>
          </a:xfrm>
        </p:spPr>
        <p:txBody>
          <a:bodyPr/>
          <a:lstStyle/>
          <a:p>
            <a:r>
              <a:rPr lang="en-IN" dirty="0">
                <a:solidFill>
                  <a:srgbClr val="00B0F0"/>
                </a:solidFill>
              </a:rPr>
              <a:t>Objectives :</a:t>
            </a:r>
          </a:p>
        </p:txBody>
      </p:sp>
      <p:sp>
        <p:nvSpPr>
          <p:cNvPr id="3" name="Content Placeholder 2">
            <a:extLst>
              <a:ext uri="{FF2B5EF4-FFF2-40B4-BE49-F238E27FC236}">
                <a16:creationId xmlns:a16="http://schemas.microsoft.com/office/drawing/2014/main" id="{AD2962A6-EA04-2087-DD4A-C7730424C242}"/>
              </a:ext>
            </a:extLst>
          </p:cNvPr>
          <p:cNvSpPr>
            <a:spLocks noGrp="1"/>
          </p:cNvSpPr>
          <p:nvPr>
            <p:ph idx="1"/>
          </p:nvPr>
        </p:nvSpPr>
        <p:spPr/>
        <p:txBody>
          <a:bodyPr/>
          <a:lstStyle/>
          <a:p>
            <a:r>
              <a:rPr lang="en-IN" dirty="0">
                <a:sym typeface="Wingdings" panose="05000000000000000000" pitchFamily="2" charset="2"/>
              </a:rPr>
              <a:t> To provide mobility assistance to visually impaired individuals.</a:t>
            </a:r>
          </a:p>
          <a:p>
            <a:r>
              <a:rPr lang="en-IN" dirty="0">
                <a:sym typeface="Wingdings" panose="05000000000000000000" pitchFamily="2" charset="2"/>
              </a:rPr>
              <a:t> To enhance the independence and safety of blind individuals through the use of robotic                                    .      technology.</a:t>
            </a:r>
          </a:p>
          <a:p>
            <a:r>
              <a:rPr lang="en-IN" dirty="0">
                <a:sym typeface="Wingdings" panose="05000000000000000000" pitchFamily="2" charset="2"/>
              </a:rPr>
              <a:t>To integrate Hector-SLAM and Machine learning to improve the robots ability to navigate .  .     and interact with its environment.</a:t>
            </a:r>
          </a:p>
          <a:p>
            <a:r>
              <a:rPr lang="en-IN" dirty="0">
                <a:sym typeface="Wingdings" panose="05000000000000000000" pitchFamily="2" charset="2"/>
              </a:rPr>
              <a:t>To provide an affordable and accessible solution for blind individuals.</a:t>
            </a:r>
          </a:p>
          <a:p>
            <a:r>
              <a:rPr lang="en-IN" dirty="0">
                <a:sym typeface="Wingdings" panose="05000000000000000000" pitchFamily="2" charset="2"/>
              </a:rPr>
              <a:t>To improve the quality of life of blind individuals by reducing their dependence on human    .     Assistance.</a:t>
            </a:r>
            <a:endParaRPr lang="en-IN" dirty="0"/>
          </a:p>
        </p:txBody>
      </p:sp>
    </p:spTree>
    <p:extLst>
      <p:ext uri="{BB962C8B-B14F-4D97-AF65-F5344CB8AC3E}">
        <p14:creationId xmlns:p14="http://schemas.microsoft.com/office/powerpoint/2010/main" val="343671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CA1B-621F-1C31-6D89-53B265A32000}"/>
              </a:ext>
            </a:extLst>
          </p:cNvPr>
          <p:cNvSpPr>
            <a:spLocks noGrp="1"/>
          </p:cNvSpPr>
          <p:nvPr>
            <p:ph type="title"/>
          </p:nvPr>
        </p:nvSpPr>
        <p:spPr/>
        <p:txBody>
          <a:bodyPr/>
          <a:lstStyle/>
          <a:p>
            <a:r>
              <a:rPr lang="en-IN" dirty="0">
                <a:solidFill>
                  <a:srgbClr val="00B0F0"/>
                </a:solidFill>
              </a:rPr>
              <a:t>Origin of the idea and State of art :</a:t>
            </a:r>
            <a:endParaRPr lang="en-IN" dirty="0"/>
          </a:p>
        </p:txBody>
      </p:sp>
      <p:sp>
        <p:nvSpPr>
          <p:cNvPr id="3" name="Content Placeholder 2">
            <a:extLst>
              <a:ext uri="{FF2B5EF4-FFF2-40B4-BE49-F238E27FC236}">
                <a16:creationId xmlns:a16="http://schemas.microsoft.com/office/drawing/2014/main" id="{76562AF0-1172-2D44-6EB8-BF07B26195D3}"/>
              </a:ext>
            </a:extLst>
          </p:cNvPr>
          <p:cNvSpPr>
            <a:spLocks noGrp="1"/>
          </p:cNvSpPr>
          <p:nvPr>
            <p:ph idx="1"/>
          </p:nvPr>
        </p:nvSpPr>
        <p:spPr/>
        <p:txBody>
          <a:bodyPr>
            <a:normAutofit lnSpcReduction="10000"/>
          </a:bodyPr>
          <a:lstStyle/>
          <a:p>
            <a:r>
              <a:rPr lang="en-IN" dirty="0">
                <a:sym typeface="Wingdings" panose="05000000000000000000" pitchFamily="2" charset="2"/>
              </a:rPr>
              <a:t></a:t>
            </a:r>
            <a:r>
              <a:rPr lang="en-US" dirty="0">
                <a:sym typeface="Wingdings" panose="05000000000000000000" pitchFamily="2" charset="2"/>
              </a:rPr>
              <a:t>In the 21st century, technology has made significant advancements and has greatly impacted every aspect of our lives. One of the areas where technology can make a positive impact is in the lives of people who are blind or visually impaired. This inspired the creation of a smart and environment-aware blind stick, which provide greater independence and convenience for these individuals.</a:t>
            </a:r>
          </a:p>
          <a:p>
            <a:r>
              <a:rPr lang="en-US" dirty="0">
                <a:sym typeface="Wingdings" panose="05000000000000000000" pitchFamily="2" charset="2"/>
              </a:rPr>
              <a:t>Compared to traditional manual sticks, this new device offers numerous advantages. It uses sensors and other advanced technologies to detect and alert the user about obstacles, provide audio instructions. This device aims to make navigation easier, safer, and more enjoyable for those who are blind or visually impaired. By incorporating technology into the design, the smart and environment-aware blind stick helps to improve the quality of life for those who use it, and provides a more comprehensive and user-friendly experience.</a:t>
            </a:r>
            <a:endParaRPr lang="en-IN" dirty="0"/>
          </a:p>
        </p:txBody>
      </p:sp>
    </p:spTree>
    <p:extLst>
      <p:ext uri="{BB962C8B-B14F-4D97-AF65-F5344CB8AC3E}">
        <p14:creationId xmlns:p14="http://schemas.microsoft.com/office/powerpoint/2010/main" val="19800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B2B0-F789-5105-60B6-7DCB50847ACD}"/>
              </a:ext>
            </a:extLst>
          </p:cNvPr>
          <p:cNvSpPr>
            <a:spLocks noGrp="1"/>
          </p:cNvSpPr>
          <p:nvPr>
            <p:ph type="title"/>
          </p:nvPr>
        </p:nvSpPr>
        <p:spPr/>
        <p:txBody>
          <a:bodyPr/>
          <a:lstStyle/>
          <a:p>
            <a:r>
              <a:rPr lang="en-IN" dirty="0">
                <a:solidFill>
                  <a:srgbClr val="00B0F0"/>
                </a:solidFill>
              </a:rPr>
              <a:t>Methodology :</a:t>
            </a:r>
          </a:p>
        </p:txBody>
      </p:sp>
      <p:sp>
        <p:nvSpPr>
          <p:cNvPr id="3" name="Content Placeholder 2">
            <a:extLst>
              <a:ext uri="{FF2B5EF4-FFF2-40B4-BE49-F238E27FC236}">
                <a16:creationId xmlns:a16="http://schemas.microsoft.com/office/drawing/2014/main" id="{D22E111C-7C5F-545C-12B6-F2CB9BA826AE}"/>
              </a:ext>
            </a:extLst>
          </p:cNvPr>
          <p:cNvSpPr>
            <a:spLocks noGrp="1"/>
          </p:cNvSpPr>
          <p:nvPr>
            <p:ph idx="1"/>
          </p:nvPr>
        </p:nvSpPr>
        <p:spPr/>
        <p:txBody>
          <a:bodyPr/>
          <a:lstStyle/>
          <a:p>
            <a:r>
              <a:rPr lang="en-IN" sz="2400" b="1" u="sng" dirty="0"/>
              <a:t>Mapping and Navigation Mechanism </a:t>
            </a:r>
            <a:r>
              <a:rPr lang="en-IN" b="1" dirty="0"/>
              <a:t>:</a:t>
            </a:r>
          </a:p>
          <a:p>
            <a:endParaRPr lang="en-IN" b="1" dirty="0"/>
          </a:p>
          <a:p>
            <a:pPr lvl="1"/>
            <a:r>
              <a:rPr lang="en-IN" sz="1800" kern="100" dirty="0">
                <a:effectLst/>
                <a:latin typeface="Speak Pro" panose="020B0504020101020102" pitchFamily="34" charset="0"/>
                <a:ea typeface="Noto Serif CJK SC"/>
              </a:rPr>
              <a:t>We will build a map of our environment using the ROS Hector-SLAM package.</a:t>
            </a:r>
            <a:r>
              <a:rPr lang="en-US" sz="1800" kern="100" dirty="0">
                <a:effectLst/>
                <a:latin typeface="Speak Pro" panose="020B0504020101020102" pitchFamily="34" charset="0"/>
                <a:ea typeface="Noto Serif CJK SC"/>
              </a:rPr>
              <a:t> Hector-SLAM is an algorithm that uses laser scan data to create a map in RVIZ.</a:t>
            </a:r>
          </a:p>
          <a:p>
            <a:pPr lvl="1"/>
            <a:r>
              <a:rPr lang="en-US" sz="1800" kern="100" dirty="0">
                <a:effectLst/>
                <a:latin typeface="Speak Pro" panose="020B0504020101020102" pitchFamily="34" charset="0"/>
                <a:ea typeface="Noto Serif CJK SC"/>
                <a:cs typeface="Lohit Devanagari"/>
              </a:rPr>
              <a:t>SLAM is a popular technique in which a robot generates a map of an unknown environment (i.e., mapping) while simultaneously keeping track of its position within that map (i.e., localization).</a:t>
            </a:r>
            <a:endParaRPr lang="en-IN" sz="1800" kern="100" dirty="0">
              <a:effectLst/>
              <a:latin typeface="Speak Pro" panose="020B0504020101020102" pitchFamily="34" charset="0"/>
              <a:ea typeface="Noto Serif CJK SC"/>
              <a:cs typeface="Lohit Devanagari"/>
            </a:endParaRPr>
          </a:p>
          <a:p>
            <a:pPr lvl="1"/>
            <a:r>
              <a:rPr lang="en-IN" dirty="0">
                <a:latin typeface="Speak Pro" panose="020B0504020101020102" pitchFamily="34" charset="0"/>
              </a:rPr>
              <a:t>After creating the map using the AMCL algorithm we are going to perform the localization. And we are going to perform the navigation tasks using ROS packages.</a:t>
            </a:r>
          </a:p>
        </p:txBody>
      </p:sp>
    </p:spTree>
    <p:extLst>
      <p:ext uri="{BB962C8B-B14F-4D97-AF65-F5344CB8AC3E}">
        <p14:creationId xmlns:p14="http://schemas.microsoft.com/office/powerpoint/2010/main" val="366629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9268C-66F4-5866-1A57-2E2A5803AD18}"/>
              </a:ext>
            </a:extLst>
          </p:cNvPr>
          <p:cNvSpPr txBox="1"/>
          <p:nvPr/>
        </p:nvSpPr>
        <p:spPr>
          <a:xfrm>
            <a:off x="587229" y="234188"/>
            <a:ext cx="11333527" cy="7109639"/>
          </a:xfrm>
          <a:prstGeom prst="rect">
            <a:avLst/>
          </a:prstGeom>
          <a:noFill/>
        </p:spPr>
        <p:txBody>
          <a:bodyPr wrap="square" rtlCol="0">
            <a:spAutoFit/>
          </a:bodyPr>
          <a:lstStyle/>
          <a:p>
            <a:r>
              <a:rPr lang="en-IN" sz="2400" b="1" u="sng" dirty="0"/>
              <a:t>Voice Assistance </a:t>
            </a:r>
            <a:r>
              <a:rPr lang="en-IN" sz="2400" dirty="0"/>
              <a:t>:</a:t>
            </a:r>
            <a:endParaRPr lang="en-IN" sz="2400" u="sng" dirty="0"/>
          </a:p>
          <a:p>
            <a:r>
              <a:rPr lang="en-IN" sz="2400" dirty="0"/>
              <a:t>	</a:t>
            </a:r>
          </a:p>
          <a:p>
            <a:r>
              <a:rPr lang="en-IN" sz="2400" dirty="0"/>
              <a:t>	</a:t>
            </a:r>
            <a:r>
              <a:rPr lang="en-IN" sz="1800" kern="100" dirty="0">
                <a:effectLst/>
                <a:latin typeface="Speak Pro" panose="020B0504020101020102" pitchFamily="34" charset="0"/>
                <a:ea typeface="Noto Serif CJK SC"/>
                <a:cs typeface="Lohit Devanagari"/>
              </a:rPr>
              <a:t>We will be incorporating a voice assistance similar to alexa which can respond to user commands like navigate to the [place], where am I?, etc. </a:t>
            </a:r>
            <a:r>
              <a:rPr lang="en-IN" kern="100" dirty="0">
                <a:latin typeface="Speak Pro" panose="020B0504020101020102" pitchFamily="34" charset="0"/>
                <a:ea typeface="Noto Serif CJK SC"/>
                <a:cs typeface="Lohit Devanagari"/>
              </a:rPr>
              <a:t>The voice assistance can also inform the user about his location, the people present around the user, any obstacles present. </a:t>
            </a:r>
          </a:p>
          <a:p>
            <a:r>
              <a:rPr lang="en-IN" sz="1800" kern="100" dirty="0">
                <a:effectLst/>
                <a:latin typeface="Speak Pro" panose="020B0504020101020102" pitchFamily="34" charset="0"/>
                <a:ea typeface="Noto Serif CJK SC"/>
                <a:cs typeface="Lohit Devanagari"/>
              </a:rPr>
              <a:t>	Voice assistant is the </a:t>
            </a:r>
            <a:r>
              <a:rPr lang="en-IN" kern="100" dirty="0">
                <a:latin typeface="Speak Pro" panose="020B0504020101020102" pitchFamily="34" charset="0"/>
                <a:ea typeface="Noto Serif CJK SC"/>
                <a:cs typeface="Lohit Devanagari"/>
              </a:rPr>
              <a:t>convenient way for a visual impaired person to communicate the instructions and know about his environment.</a:t>
            </a:r>
            <a:r>
              <a:rPr lang="en-IN" sz="1800" kern="100" dirty="0">
                <a:effectLst/>
                <a:latin typeface="Speak Pro" panose="020B0504020101020102" pitchFamily="34" charset="0"/>
                <a:ea typeface="Noto Serif CJK SC"/>
                <a:cs typeface="Lohit Devanagari"/>
              </a:rPr>
              <a:t> </a:t>
            </a:r>
          </a:p>
          <a:p>
            <a:r>
              <a:rPr lang="en-IN" kern="100" dirty="0">
                <a:latin typeface="Speak Pro" panose="020B0504020101020102" pitchFamily="34" charset="0"/>
                <a:ea typeface="Noto Serif CJK SC"/>
                <a:cs typeface="Lohit Devanagari"/>
              </a:rPr>
              <a:t>	Voice assistant will be built in form of a chatbot which can perform specific functions respective to the given  commands and can report the necessary data. We will use a pre-trained ML model for speech recognition to work in offline and software libraries like Picroft to implement it on Raspberry pi.</a:t>
            </a:r>
          </a:p>
          <a:p>
            <a:endParaRPr lang="en-IN" sz="1800" kern="100" dirty="0">
              <a:effectLst/>
              <a:latin typeface="Speak Pro" panose="020B0504020101020102" pitchFamily="34" charset="0"/>
              <a:ea typeface="Noto Serif CJK SC"/>
              <a:cs typeface="Lohit Devanagari"/>
            </a:endParaRPr>
          </a:p>
          <a:p>
            <a:r>
              <a:rPr lang="en-IN" sz="2400" b="1" u="sng" kern="100" dirty="0">
                <a:effectLst/>
                <a:latin typeface="Speak Pro" panose="020B0504020101020102" pitchFamily="34" charset="0"/>
                <a:ea typeface="Noto Serif CJK SC"/>
                <a:cs typeface="Lohit Devanagari"/>
              </a:rPr>
              <a:t>Image Processing:</a:t>
            </a:r>
          </a:p>
          <a:p>
            <a:endParaRPr lang="en-IN" sz="2400" b="1" u="sng" kern="100" dirty="0">
              <a:latin typeface="Speak Pro" panose="020B0504020101020102" pitchFamily="34" charset="0"/>
              <a:ea typeface="Noto Serif CJK SC"/>
              <a:cs typeface="Lohit Devanagari"/>
            </a:endParaRPr>
          </a:p>
          <a:p>
            <a:r>
              <a:rPr lang="en-IN" sz="2400" b="1" kern="100" dirty="0">
                <a:latin typeface="Speak Pro" panose="020B0504020101020102" pitchFamily="34" charset="0"/>
                <a:ea typeface="Noto Serif CJK SC"/>
                <a:cs typeface="Lohit Devanagari"/>
              </a:rPr>
              <a:t>	</a:t>
            </a:r>
            <a:r>
              <a:rPr lang="en-IN" kern="100" dirty="0">
                <a:latin typeface="Speak Pro" panose="020B0504020101020102" pitchFamily="34" charset="0"/>
                <a:ea typeface="Noto Serif CJK SC"/>
                <a:cs typeface="Lohit Devanagari"/>
              </a:rPr>
              <a:t>Using a camera module connected to Raspberry pi the stick can detect the people and any obstacles that are present. User will be able to register the faces of people and user will be notified when they are present in scene. This allows user to be aware of the important people around him.</a:t>
            </a:r>
          </a:p>
          <a:p>
            <a:r>
              <a:rPr lang="en-IN" kern="100" dirty="0">
                <a:effectLst/>
                <a:latin typeface="Speak Pro" panose="020B0504020101020102" pitchFamily="34" charset="0"/>
                <a:ea typeface="Noto Serif CJK SC"/>
                <a:cs typeface="Lohit Devanagari"/>
              </a:rPr>
              <a:t>	We will detect </a:t>
            </a:r>
            <a:r>
              <a:rPr lang="en-IN" kern="100" dirty="0">
                <a:latin typeface="Speak Pro" panose="020B0504020101020102" pitchFamily="34" charset="0"/>
                <a:ea typeface="Noto Serif CJK SC"/>
                <a:cs typeface="Lohit Devanagari"/>
              </a:rPr>
              <a:t>people using computer vision libraries like Face Recognition and obstacle detection will be done through image processing in OpenCV.</a:t>
            </a:r>
            <a:endParaRPr lang="en-IN" kern="100" dirty="0">
              <a:effectLst/>
              <a:latin typeface="Speak Pro" panose="020B0504020101020102" pitchFamily="34" charset="0"/>
              <a:ea typeface="Noto Serif CJK SC"/>
              <a:cs typeface="Lohit Devanagari"/>
            </a:endParaRPr>
          </a:p>
          <a:p>
            <a:endParaRPr lang="en-IN" sz="2400" dirty="0">
              <a:latin typeface="Speak Pro" panose="020B0504020101020102" pitchFamily="34" charset="0"/>
            </a:endParaRPr>
          </a:p>
          <a:p>
            <a:endParaRPr lang="en-IN" sz="2400" dirty="0">
              <a:latin typeface="Speak Pro" panose="020B0504020101020102" pitchFamily="34" charset="0"/>
            </a:endParaRPr>
          </a:p>
          <a:p>
            <a:endParaRPr lang="en-IN" sz="2400" u="sng" dirty="0"/>
          </a:p>
          <a:p>
            <a:endParaRPr lang="en-IN" sz="2400" u="sng" dirty="0"/>
          </a:p>
        </p:txBody>
      </p:sp>
    </p:spTree>
    <p:extLst>
      <p:ext uri="{BB962C8B-B14F-4D97-AF65-F5344CB8AC3E}">
        <p14:creationId xmlns:p14="http://schemas.microsoft.com/office/powerpoint/2010/main" val="100648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7538-3355-CC16-3FAD-BA31CAB793BF}"/>
              </a:ext>
            </a:extLst>
          </p:cNvPr>
          <p:cNvSpPr>
            <a:spLocks noGrp="1"/>
          </p:cNvSpPr>
          <p:nvPr>
            <p:ph type="title"/>
          </p:nvPr>
        </p:nvSpPr>
        <p:spPr/>
        <p:txBody>
          <a:bodyPr/>
          <a:lstStyle/>
          <a:p>
            <a:r>
              <a:rPr lang="en-IN" dirty="0">
                <a:solidFill>
                  <a:srgbClr val="00B0F0"/>
                </a:solidFill>
              </a:rPr>
              <a:t>Deliverables :</a:t>
            </a:r>
          </a:p>
        </p:txBody>
      </p:sp>
      <p:sp>
        <p:nvSpPr>
          <p:cNvPr id="3" name="Content Placeholder 2">
            <a:extLst>
              <a:ext uri="{FF2B5EF4-FFF2-40B4-BE49-F238E27FC236}">
                <a16:creationId xmlns:a16="http://schemas.microsoft.com/office/drawing/2014/main" id="{958379CD-D704-776B-47EB-5A22D79E43F9}"/>
              </a:ext>
            </a:extLst>
          </p:cNvPr>
          <p:cNvSpPr>
            <a:spLocks noGrp="1"/>
          </p:cNvSpPr>
          <p:nvPr>
            <p:ph idx="1"/>
          </p:nvPr>
        </p:nvSpPr>
        <p:spPr/>
        <p:txBody>
          <a:bodyPr/>
          <a:lstStyle/>
          <a:p>
            <a:endParaRPr lang="en-IN" dirty="0">
              <a:sym typeface="Wingdings" panose="05000000000000000000" pitchFamily="2" charset="2"/>
            </a:endParaRPr>
          </a:p>
          <a:p>
            <a:r>
              <a:rPr lang="en-IN" dirty="0">
                <a:sym typeface="Wingdings" panose="05000000000000000000" pitchFamily="2" charset="2"/>
              </a:rPr>
              <a:t>Improved mobility and independence for visually impaired individuals.</a:t>
            </a:r>
          </a:p>
          <a:p>
            <a:r>
              <a:rPr lang="en-IN" dirty="0">
                <a:sym typeface="Wingdings" panose="05000000000000000000" pitchFamily="2" charset="2"/>
              </a:rPr>
              <a:t>Enhanced safety for blind people while navigating.</a:t>
            </a:r>
          </a:p>
          <a:p>
            <a:r>
              <a:rPr lang="en-IN" dirty="0">
                <a:sym typeface="Wingdings" panose="05000000000000000000" pitchFamily="2" charset="2"/>
              </a:rPr>
              <a:t>Development of new and innovative navigation solution.</a:t>
            </a:r>
          </a:p>
          <a:p>
            <a:r>
              <a:rPr lang="en-IN" dirty="0">
                <a:sym typeface="Wingdings" panose="05000000000000000000" pitchFamily="2" charset="2"/>
              </a:rPr>
              <a:t>Increased awareness about the challenges faced by visually impaired individuals.</a:t>
            </a:r>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155798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544C7-D26E-83A1-73BE-D084CF1EEF34}"/>
              </a:ext>
            </a:extLst>
          </p:cNvPr>
          <p:cNvSpPr txBox="1"/>
          <p:nvPr/>
        </p:nvSpPr>
        <p:spPr>
          <a:xfrm>
            <a:off x="4203583" y="2567226"/>
            <a:ext cx="3784833" cy="861774"/>
          </a:xfrm>
          <a:prstGeom prst="rect">
            <a:avLst/>
          </a:prstGeom>
          <a:noFill/>
        </p:spPr>
        <p:txBody>
          <a:bodyPr wrap="square" rtlCol="0">
            <a:spAutoFit/>
          </a:bodyPr>
          <a:lstStyle/>
          <a:p>
            <a:r>
              <a:rPr lang="en-IN" sz="5000" b="1" u="sng" dirty="0">
                <a:solidFill>
                  <a:srgbClr val="00B0F0"/>
                </a:solidFill>
              </a:rPr>
              <a:t>THANK YOU</a:t>
            </a:r>
          </a:p>
        </p:txBody>
      </p:sp>
    </p:spTree>
    <p:extLst>
      <p:ext uri="{BB962C8B-B14F-4D97-AF65-F5344CB8AC3E}">
        <p14:creationId xmlns:p14="http://schemas.microsoft.com/office/powerpoint/2010/main" val="200727892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{7A0E59AC-F7A3-462F-8232-23A20EB5FB62}tf11437505_win32</Template>
  <TotalTime>198</TotalTime>
  <Words>622</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Georgia Pro Cond Light</vt:lpstr>
      <vt:lpstr>Söhne</vt:lpstr>
      <vt:lpstr>Speak Pro</vt:lpstr>
      <vt:lpstr>RetrospectVTI</vt:lpstr>
      <vt:lpstr>Blind Assistance</vt:lpstr>
      <vt:lpstr>Objectives :</vt:lpstr>
      <vt:lpstr>Origin of the idea and State of art :</vt:lpstr>
      <vt:lpstr>Methodology :</vt:lpstr>
      <vt:lpstr>PowerPoint Presentation</vt:lpstr>
      <vt:lpstr>Deliverables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Assistance</dc:title>
  <dc:creator>v.n.b.p.ritvik@gmail.com</dc:creator>
  <cp:lastModifiedBy>v.n.b.p.ritvik@gmail.com</cp:lastModifiedBy>
  <cp:revision>1</cp:revision>
  <dcterms:created xsi:type="dcterms:W3CDTF">2023-01-29T14:36:47Z</dcterms:created>
  <dcterms:modified xsi:type="dcterms:W3CDTF">2023-01-29T17:55:03Z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