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4" r:id="rId5"/>
    <p:sldId id="263" r:id="rId6"/>
    <p:sldId id="267"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GI MANEESH KUMAR" userId="f692308ec399e166" providerId="LiveId" clId="{C566EAE3-9AA7-49F8-9F13-DBD190531C9F}"/>
    <pc:docChg chg="delSld">
      <pc:chgData name="BOGI MANEESH KUMAR" userId="f692308ec399e166" providerId="LiveId" clId="{C566EAE3-9AA7-49F8-9F13-DBD190531C9F}" dt="2023-07-07T14:02:51.006" v="0" actId="2696"/>
      <pc:docMkLst>
        <pc:docMk/>
      </pc:docMkLst>
      <pc:sldChg chg="del">
        <pc:chgData name="BOGI MANEESH KUMAR" userId="f692308ec399e166" providerId="LiveId" clId="{C566EAE3-9AA7-49F8-9F13-DBD190531C9F}" dt="2023-07-07T14:02:51.006" v="0" actId="2696"/>
        <pc:sldMkLst>
          <pc:docMk/>
          <pc:sldMk cId="4076974526" sldId="266"/>
        </pc:sldMkLst>
      </pc:sldChg>
    </pc:docChg>
  </pc:docChgLst>
  <pc:docChgLst>
    <pc:chgData name="BOGI MANEESH KUMAR" userId="f692308ec399e166" providerId="LiveId" clId="{213AD31C-1B82-4520-ADB2-7EA4278FAA5B}"/>
    <pc:docChg chg="undo custSel addSld delSld modSld sldOrd addSection delSection modSection">
      <pc:chgData name="BOGI MANEESH KUMAR" userId="f692308ec399e166" providerId="LiveId" clId="{213AD31C-1B82-4520-ADB2-7EA4278FAA5B}" dt="2023-06-25T13:07:06.488" v="1117" actId="1038"/>
      <pc:docMkLst>
        <pc:docMk/>
      </pc:docMkLst>
      <pc:sldChg chg="ord">
        <pc:chgData name="BOGI MANEESH KUMAR" userId="f692308ec399e166" providerId="LiveId" clId="{213AD31C-1B82-4520-ADB2-7EA4278FAA5B}" dt="2023-06-25T11:45:51.979" v="988"/>
        <pc:sldMkLst>
          <pc:docMk/>
          <pc:sldMk cId="3198995455" sldId="264"/>
        </pc:sldMkLst>
      </pc:sldChg>
      <pc:sldChg chg="addSp modSp add del mod ord modClrScheme chgLayout">
        <pc:chgData name="BOGI MANEESH KUMAR" userId="f692308ec399e166" providerId="LiveId" clId="{213AD31C-1B82-4520-ADB2-7EA4278FAA5B}" dt="2023-06-25T11:53:55.896" v="1012" actId="20577"/>
        <pc:sldMkLst>
          <pc:docMk/>
          <pc:sldMk cId="882021057" sldId="265"/>
        </pc:sldMkLst>
        <pc:spChg chg="mod">
          <ac:chgData name="BOGI MANEESH KUMAR" userId="f692308ec399e166" providerId="LiveId" clId="{213AD31C-1B82-4520-ADB2-7EA4278FAA5B}" dt="2023-06-23T08:51:43.107" v="534" actId="1076"/>
          <ac:spMkLst>
            <pc:docMk/>
            <pc:sldMk cId="882021057" sldId="265"/>
            <ac:spMk id="2" creationId="{1D14A1A8-4B8B-A132-EA67-02CDAC09FA55}"/>
          </ac:spMkLst>
        </pc:spChg>
        <pc:spChg chg="add mod ord">
          <ac:chgData name="BOGI MANEESH KUMAR" userId="f692308ec399e166" providerId="LiveId" clId="{213AD31C-1B82-4520-ADB2-7EA4278FAA5B}" dt="2023-06-23T08:52:26.089" v="557" actId="20577"/>
          <ac:spMkLst>
            <pc:docMk/>
            <pc:sldMk cId="882021057" sldId="265"/>
            <ac:spMk id="3" creationId="{0CB72222-8FF2-CD61-CFBF-393A30F4D29F}"/>
          </ac:spMkLst>
        </pc:spChg>
        <pc:spChg chg="add mod">
          <ac:chgData name="BOGI MANEESH KUMAR" userId="f692308ec399e166" providerId="LiveId" clId="{213AD31C-1B82-4520-ADB2-7EA4278FAA5B}" dt="2023-06-25T11:53:55.896" v="1012" actId="20577"/>
          <ac:spMkLst>
            <pc:docMk/>
            <pc:sldMk cId="882021057" sldId="265"/>
            <ac:spMk id="4" creationId="{443AE4CF-DA19-FAA2-2460-FEDA9B960F0E}"/>
          </ac:spMkLst>
        </pc:spChg>
      </pc:sldChg>
      <pc:sldChg chg="addSp delSp modSp add del mod modClrScheme addAnim delAnim modAnim chgLayout">
        <pc:chgData name="BOGI MANEESH KUMAR" userId="f692308ec399e166" providerId="LiveId" clId="{213AD31C-1B82-4520-ADB2-7EA4278FAA5B}" dt="2023-06-25T13:07:06.488" v="1117" actId="1038"/>
        <pc:sldMkLst>
          <pc:docMk/>
          <pc:sldMk cId="4076974526" sldId="266"/>
        </pc:sldMkLst>
        <pc:spChg chg="add del mod ord">
          <ac:chgData name="BOGI MANEESH KUMAR" userId="f692308ec399e166" providerId="LiveId" clId="{213AD31C-1B82-4520-ADB2-7EA4278FAA5B}" dt="2023-06-23T08:34:36.267" v="27" actId="700"/>
          <ac:spMkLst>
            <pc:docMk/>
            <pc:sldMk cId="4076974526" sldId="266"/>
            <ac:spMk id="3" creationId="{8ABA9269-B526-0DBC-5784-BFFCAC62C078}"/>
          </ac:spMkLst>
        </pc:spChg>
        <pc:spChg chg="add del mod ord">
          <ac:chgData name="BOGI MANEESH KUMAR" userId="f692308ec399e166" providerId="LiveId" clId="{213AD31C-1B82-4520-ADB2-7EA4278FAA5B}" dt="2023-06-23T08:34:32.504" v="23" actId="700"/>
          <ac:spMkLst>
            <pc:docMk/>
            <pc:sldMk cId="4076974526" sldId="266"/>
            <ac:spMk id="4" creationId="{4E7C48DD-2750-6F93-7B87-25878E55CAE5}"/>
          </ac:spMkLst>
        </pc:spChg>
        <pc:spChg chg="add del mod ord">
          <ac:chgData name="BOGI MANEESH KUMAR" userId="f692308ec399e166" providerId="LiveId" clId="{213AD31C-1B82-4520-ADB2-7EA4278FAA5B}" dt="2023-06-23T08:34:32.504" v="23" actId="700"/>
          <ac:spMkLst>
            <pc:docMk/>
            <pc:sldMk cId="4076974526" sldId="266"/>
            <ac:spMk id="5" creationId="{D56DCAAE-C6FB-1318-CDB7-1E2C83C7E59C}"/>
          </ac:spMkLst>
        </pc:spChg>
        <pc:spChg chg="add del mod ord">
          <ac:chgData name="BOGI MANEESH KUMAR" userId="f692308ec399e166" providerId="LiveId" clId="{213AD31C-1B82-4520-ADB2-7EA4278FAA5B}" dt="2023-06-23T08:34:32.504" v="23" actId="700"/>
          <ac:spMkLst>
            <pc:docMk/>
            <pc:sldMk cId="4076974526" sldId="266"/>
            <ac:spMk id="6" creationId="{A31237C7-8806-1B05-B50F-EAF0E1342953}"/>
          </ac:spMkLst>
        </pc:spChg>
        <pc:picChg chg="add del mod">
          <ac:chgData name="BOGI MANEESH KUMAR" userId="f692308ec399e166" providerId="LiveId" clId="{213AD31C-1B82-4520-ADB2-7EA4278FAA5B}" dt="2023-06-25T13:05:59.132" v="1014" actId="478"/>
          <ac:picMkLst>
            <pc:docMk/>
            <pc:sldMk cId="4076974526" sldId="266"/>
            <ac:picMk id="2" creationId="{8F776A96-9FB1-4407-4254-AD4939F4E4CB}"/>
          </ac:picMkLst>
        </pc:picChg>
        <pc:picChg chg="add mod">
          <ac:chgData name="BOGI MANEESH KUMAR" userId="f692308ec399e166" providerId="LiveId" clId="{213AD31C-1B82-4520-ADB2-7EA4278FAA5B}" dt="2023-06-25T13:07:06.488" v="1117" actId="1038"/>
          <ac:picMkLst>
            <pc:docMk/>
            <pc:sldMk cId="4076974526" sldId="266"/>
            <ac:picMk id="3" creationId="{A04AC1E1-A0D0-A0E0-6985-554882804B30}"/>
          </ac:picMkLst>
        </pc:picChg>
      </pc:sldChg>
      <pc:sldChg chg="addSp delSp modSp new add del mod modClrScheme chgLayout">
        <pc:chgData name="BOGI MANEESH KUMAR" userId="f692308ec399e166" providerId="LiveId" clId="{213AD31C-1B82-4520-ADB2-7EA4278FAA5B}" dt="2023-06-23T09:43:27.676" v="986" actId="20577"/>
        <pc:sldMkLst>
          <pc:docMk/>
          <pc:sldMk cId="2384188667" sldId="267"/>
        </pc:sldMkLst>
        <pc:spChg chg="add del mod">
          <ac:chgData name="BOGI MANEESH KUMAR" userId="f692308ec399e166" providerId="LiveId" clId="{213AD31C-1B82-4520-ADB2-7EA4278FAA5B}" dt="2023-06-23T08:35:37.501" v="38" actId="700"/>
          <ac:spMkLst>
            <pc:docMk/>
            <pc:sldMk cId="2384188667" sldId="267"/>
            <ac:spMk id="2" creationId="{9DDA9E9C-50C6-5230-D45A-6F2E112B20B9}"/>
          </ac:spMkLst>
        </pc:spChg>
        <pc:spChg chg="add del mod">
          <ac:chgData name="BOGI MANEESH KUMAR" userId="f692308ec399e166" providerId="LiveId" clId="{213AD31C-1B82-4520-ADB2-7EA4278FAA5B}" dt="2023-06-23T08:35:37.501" v="38" actId="700"/>
          <ac:spMkLst>
            <pc:docMk/>
            <pc:sldMk cId="2384188667" sldId="267"/>
            <ac:spMk id="3" creationId="{97242161-AA5A-F05B-19E4-EDDBA4D8BD09}"/>
          </ac:spMkLst>
        </pc:spChg>
        <pc:spChg chg="add del mod">
          <ac:chgData name="BOGI MANEESH KUMAR" userId="f692308ec399e166" providerId="LiveId" clId="{213AD31C-1B82-4520-ADB2-7EA4278FAA5B}" dt="2023-06-23T08:37:16.433" v="44" actId="700"/>
          <ac:spMkLst>
            <pc:docMk/>
            <pc:sldMk cId="2384188667" sldId="267"/>
            <ac:spMk id="4" creationId="{0D759DED-08BC-7AF8-5964-E42816D13B68}"/>
          </ac:spMkLst>
        </pc:spChg>
        <pc:spChg chg="add del mod">
          <ac:chgData name="BOGI MANEESH KUMAR" userId="f692308ec399e166" providerId="LiveId" clId="{213AD31C-1B82-4520-ADB2-7EA4278FAA5B}" dt="2023-06-23T08:38:42.042" v="50" actId="700"/>
          <ac:spMkLst>
            <pc:docMk/>
            <pc:sldMk cId="2384188667" sldId="267"/>
            <ac:spMk id="5" creationId="{A61675A9-E72B-F04B-6D81-EE24ADD0A094}"/>
          </ac:spMkLst>
        </pc:spChg>
        <pc:spChg chg="add mod">
          <ac:chgData name="BOGI MANEESH KUMAR" userId="f692308ec399e166" providerId="LiveId" clId="{213AD31C-1B82-4520-ADB2-7EA4278FAA5B}" dt="2023-06-23T09:25:53.128" v="652" actId="1076"/>
          <ac:spMkLst>
            <pc:docMk/>
            <pc:sldMk cId="2384188667" sldId="267"/>
            <ac:spMk id="7" creationId="{8C9108D3-1621-8AD9-68DD-9A44DD0EA76E}"/>
          </ac:spMkLst>
        </pc:spChg>
        <pc:spChg chg="add del mod">
          <ac:chgData name="BOGI MANEESH KUMAR" userId="f692308ec399e166" providerId="LiveId" clId="{213AD31C-1B82-4520-ADB2-7EA4278FAA5B}" dt="2023-06-23T09:03:21.106" v="613" actId="478"/>
          <ac:spMkLst>
            <pc:docMk/>
            <pc:sldMk cId="2384188667" sldId="267"/>
            <ac:spMk id="10" creationId="{B0DBC2E2-297B-E8EF-A348-E3E2DCE8B3B8}"/>
          </ac:spMkLst>
        </pc:spChg>
        <pc:spChg chg="add mod">
          <ac:chgData name="BOGI MANEESH KUMAR" userId="f692308ec399e166" providerId="LiveId" clId="{213AD31C-1B82-4520-ADB2-7EA4278FAA5B}" dt="2023-06-23T09:33:47.568" v="685" actId="1076"/>
          <ac:spMkLst>
            <pc:docMk/>
            <pc:sldMk cId="2384188667" sldId="267"/>
            <ac:spMk id="33" creationId="{7A610BF1-C9C5-9724-1D0D-1ED35E8D6C90}"/>
          </ac:spMkLst>
        </pc:spChg>
        <pc:spChg chg="add del mod">
          <ac:chgData name="BOGI MANEESH KUMAR" userId="f692308ec399e166" providerId="LiveId" clId="{213AD31C-1B82-4520-ADB2-7EA4278FAA5B}" dt="2023-06-23T09:34:21.530" v="689" actId="478"/>
          <ac:spMkLst>
            <pc:docMk/>
            <pc:sldMk cId="2384188667" sldId="267"/>
            <ac:spMk id="35" creationId="{12290CAC-3904-49AD-2F1A-E358C7FF9A9D}"/>
          </ac:spMkLst>
        </pc:spChg>
        <pc:spChg chg="add mod">
          <ac:chgData name="BOGI MANEESH KUMAR" userId="f692308ec399e166" providerId="LiveId" clId="{213AD31C-1B82-4520-ADB2-7EA4278FAA5B}" dt="2023-06-23T09:43:27.676" v="986" actId="20577"/>
          <ac:spMkLst>
            <pc:docMk/>
            <pc:sldMk cId="2384188667" sldId="267"/>
            <ac:spMk id="37" creationId="{A1D0529F-B9C4-651B-D90D-B30C98118795}"/>
          </ac:spMkLst>
        </pc:spChg>
        <pc:picChg chg="add mod">
          <ac:chgData name="BOGI MANEESH KUMAR" userId="f692308ec399e166" providerId="LiveId" clId="{213AD31C-1B82-4520-ADB2-7EA4278FAA5B}" dt="2023-06-23T09:06:08.915" v="626" actId="1076"/>
          <ac:picMkLst>
            <pc:docMk/>
            <pc:sldMk cId="2384188667" sldId="267"/>
            <ac:picMk id="9" creationId="{7555E427-A505-8801-9D6C-ADE0DA2AEC0C}"/>
          </ac:picMkLst>
        </pc:picChg>
        <pc:picChg chg="add del mod">
          <ac:chgData name="BOGI MANEESH KUMAR" userId="f692308ec399e166" providerId="LiveId" clId="{213AD31C-1B82-4520-ADB2-7EA4278FAA5B}" dt="2023-06-23T09:06:02.286" v="623" actId="931"/>
          <ac:picMkLst>
            <pc:docMk/>
            <pc:sldMk cId="2384188667" sldId="267"/>
            <ac:picMk id="17" creationId="{FBCE102F-1D9A-92FD-69CF-6E4FDE1C537A}"/>
          </ac:picMkLst>
        </pc:picChg>
        <pc:picChg chg="add del mod">
          <ac:chgData name="BOGI MANEESH KUMAR" userId="f692308ec399e166" providerId="LiveId" clId="{213AD31C-1B82-4520-ADB2-7EA4278FAA5B}" dt="2023-06-23T09:18:26.006" v="632" actId="478"/>
          <ac:picMkLst>
            <pc:docMk/>
            <pc:sldMk cId="2384188667" sldId="267"/>
            <ac:picMk id="19" creationId="{A2FE8456-35AE-CB88-2AF4-4E6FD5CBD914}"/>
          </ac:picMkLst>
        </pc:picChg>
        <pc:picChg chg="add mod modCrop">
          <ac:chgData name="BOGI MANEESH KUMAR" userId="f692308ec399e166" providerId="LiveId" clId="{213AD31C-1B82-4520-ADB2-7EA4278FAA5B}" dt="2023-06-23T09:23:52.312" v="649" actId="14100"/>
          <ac:picMkLst>
            <pc:docMk/>
            <pc:sldMk cId="2384188667" sldId="267"/>
            <ac:picMk id="21" creationId="{64866AB8-EA43-ED92-5BC3-CA457A33C2E6}"/>
          </ac:picMkLst>
        </pc:picChg>
        <pc:inkChg chg="add del">
          <ac:chgData name="BOGI MANEESH KUMAR" userId="f692308ec399e166" providerId="LiveId" clId="{213AD31C-1B82-4520-ADB2-7EA4278FAA5B}" dt="2023-06-23T09:04:18.238" v="616" actId="9405"/>
          <ac:inkMkLst>
            <pc:docMk/>
            <pc:sldMk cId="2384188667" sldId="267"/>
            <ac:inkMk id="13" creationId="{B97AB317-9131-F5E2-E0E8-716C9BD325C2}"/>
          </ac:inkMkLst>
        </pc:inkChg>
        <pc:cxnChg chg="add del">
          <ac:chgData name="BOGI MANEESH KUMAR" userId="f692308ec399e166" providerId="LiveId" clId="{213AD31C-1B82-4520-ADB2-7EA4278FAA5B}" dt="2023-06-23T09:06:03.287" v="625" actId="11529"/>
          <ac:cxnSpMkLst>
            <pc:docMk/>
            <pc:sldMk cId="2384188667" sldId="267"/>
            <ac:cxnSpMk id="12" creationId="{91620D95-EC49-0F69-A5B7-F117A546376D}"/>
          </ac:cxnSpMkLst>
        </pc:cxnChg>
        <pc:cxnChg chg="add del">
          <ac:chgData name="BOGI MANEESH KUMAR" userId="f692308ec399e166" providerId="LiveId" clId="{213AD31C-1B82-4520-ADB2-7EA4278FAA5B}" dt="2023-06-23T09:06:02.822" v="624" actId="11529"/>
          <ac:cxnSpMkLst>
            <pc:docMk/>
            <pc:sldMk cId="2384188667" sldId="267"/>
            <ac:cxnSpMk id="15" creationId="{B59899C0-53A3-E4BB-1B86-5733197E3B6C}"/>
          </ac:cxnSpMkLst>
        </pc:cxnChg>
        <pc:cxnChg chg="add del">
          <ac:chgData name="BOGI MANEESH KUMAR" userId="f692308ec399e166" providerId="LiveId" clId="{213AD31C-1B82-4520-ADB2-7EA4278FAA5B}" dt="2023-06-23T09:21:41.630" v="645" actId="478"/>
          <ac:cxnSpMkLst>
            <pc:docMk/>
            <pc:sldMk cId="2384188667" sldId="267"/>
            <ac:cxnSpMk id="23" creationId="{273FB8AC-2280-71F0-B47E-B35DB6AEF9CA}"/>
          </ac:cxnSpMkLst>
        </pc:cxnChg>
        <pc:cxnChg chg="add">
          <ac:chgData name="BOGI MANEESH KUMAR" userId="f692308ec399e166" providerId="LiveId" clId="{213AD31C-1B82-4520-ADB2-7EA4278FAA5B}" dt="2023-06-23T09:21:23.995" v="644" actId="11529"/>
          <ac:cxnSpMkLst>
            <pc:docMk/>
            <pc:sldMk cId="2384188667" sldId="267"/>
            <ac:cxnSpMk id="25" creationId="{D9EF7CE7-1375-0853-7658-574C6B55AEAD}"/>
          </ac:cxnSpMkLst>
        </pc:cxnChg>
        <pc:cxnChg chg="add">
          <ac:chgData name="BOGI MANEESH KUMAR" userId="f692308ec399e166" providerId="LiveId" clId="{213AD31C-1B82-4520-ADB2-7EA4278FAA5B}" dt="2023-06-23T09:21:58.192" v="646" actId="11529"/>
          <ac:cxnSpMkLst>
            <pc:docMk/>
            <pc:sldMk cId="2384188667" sldId="267"/>
            <ac:cxnSpMk id="27" creationId="{ABE61FB6-2B23-4A7B-EB1E-F593C026CFB9}"/>
          </ac:cxnSpMkLst>
        </pc:cxnChg>
        <pc:cxnChg chg="add">
          <ac:chgData name="BOGI MANEESH KUMAR" userId="f692308ec399e166" providerId="LiveId" clId="{213AD31C-1B82-4520-ADB2-7EA4278FAA5B}" dt="2023-06-23T09:22:16.227" v="647" actId="11529"/>
          <ac:cxnSpMkLst>
            <pc:docMk/>
            <pc:sldMk cId="2384188667" sldId="267"/>
            <ac:cxnSpMk id="29" creationId="{D866D252-4410-C6A6-3E34-0CA0BAADC9B2}"/>
          </ac:cxnSpMkLst>
        </pc:cxnChg>
        <pc:cxnChg chg="add">
          <ac:chgData name="BOGI MANEESH KUMAR" userId="f692308ec399e166" providerId="LiveId" clId="{213AD31C-1B82-4520-ADB2-7EA4278FAA5B}" dt="2023-06-23T09:24:25.413" v="650" actId="11529"/>
          <ac:cxnSpMkLst>
            <pc:docMk/>
            <pc:sldMk cId="2384188667" sldId="267"/>
            <ac:cxnSpMk id="31" creationId="{EA0000A5-0B47-5D3E-E676-E1B1B03A4AB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Title: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Smart Blind assistance stick</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5094CE3-BC48-989D-B63A-0D993A692260}"/>
              </a:ext>
            </a:extLst>
          </p:cNvPr>
          <p:cNvPicPr>
            <a:picLocks noChangeAspect="1"/>
          </p:cNvPicPr>
          <p:nvPr/>
        </p:nvPicPr>
        <p:blipFill rotWithShape="1">
          <a:blip r:embed="rId3">
            <a:extLst>
              <a:ext uri="{28A0092B-C50C-407E-A947-70E740481C1C}">
                <a14:useLocalDpi xmlns:a14="http://schemas.microsoft.com/office/drawing/2010/main" val="0"/>
              </a:ext>
            </a:extLst>
          </a:blip>
          <a:srcRect l="16811" r="26917" b="-2"/>
          <a:stretch/>
        </p:blipFill>
        <p:spPr>
          <a:xfrm>
            <a:off x="-1" y="0"/>
            <a:ext cx="4656854" cy="72898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9B7C-B569-CA15-A2CA-302E72E3A855}"/>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E797786E-0CE3-E04D-24A5-16B0156DDE5C}"/>
              </a:ext>
            </a:extLst>
          </p:cNvPr>
          <p:cNvSpPr>
            <a:spLocks noGrp="1"/>
          </p:cNvSpPr>
          <p:nvPr>
            <p:ph idx="1"/>
          </p:nvPr>
        </p:nvSpPr>
        <p:spPr>
          <a:xfrm>
            <a:off x="5620190" y="1274194"/>
            <a:ext cx="5928344" cy="5294757"/>
          </a:xfrm>
        </p:spPr>
        <p:txBody>
          <a:bodyPr>
            <a:normAutofit lnSpcReduction="10000"/>
          </a:bodyPr>
          <a:lstStyle/>
          <a:p>
            <a:pPr marL="0" indent="0">
              <a:buNone/>
            </a:pPr>
            <a:r>
              <a:rPr lang="en-IN" dirty="0"/>
              <a:t>     	</a:t>
            </a:r>
            <a:r>
              <a:rPr lang="en-IN" sz="2000" dirty="0"/>
              <a:t>About 2 percent of people in India suffering from lack of vision . These people always depend on other to carry out their daily routine .Even in their own home they need some persons to take care of them to navigate across their various rooms in their home and to identify the things in their house. So there is requirement of assistance for them</a:t>
            </a:r>
          </a:p>
          <a:p>
            <a:pPr marL="0" indent="0" algn="l">
              <a:buNone/>
            </a:pPr>
            <a:endParaRPr lang="en-IN" sz="2000" dirty="0"/>
          </a:p>
          <a:p>
            <a:pPr marL="0" indent="0" algn="l">
              <a:buNone/>
            </a:pPr>
            <a:r>
              <a:rPr lang="en-US" b="0" i="0" dirty="0">
                <a:solidFill>
                  <a:srgbClr val="374151"/>
                </a:solidFill>
                <a:effectLst/>
                <a:latin typeface="Franklin Gothic Book" panose="020B0503020102020204" pitchFamily="34" charset="0"/>
              </a:rPr>
              <a:t>Limitations of Existing Solutions:</a:t>
            </a:r>
          </a:p>
          <a:p>
            <a:pPr marL="0" indent="0" algn="l">
              <a:buNone/>
            </a:pPr>
            <a:endParaRPr lang="en-US" b="0" i="0" dirty="0">
              <a:solidFill>
                <a:srgbClr val="374151"/>
              </a:solidFill>
              <a:effectLst/>
              <a:latin typeface="Franklin Gothic Book" panose="020B0503020102020204" pitchFamily="34" charset="0"/>
            </a:endParaRPr>
          </a:p>
          <a:p>
            <a:pPr marL="742950" lvl="1" indent="-285750"/>
            <a:r>
              <a:rPr lang="en-US" b="0" i="0" dirty="0">
                <a:solidFill>
                  <a:srgbClr val="374151"/>
                </a:solidFill>
                <a:effectLst/>
                <a:latin typeface="Franklin Gothic Book" panose="020B0503020102020204" pitchFamily="34" charset="0"/>
              </a:rPr>
              <a:t>Traditional aids like white canes are effective to some extent but have limitations in terms of providing comprehensive real-time navigation information and obstacle detection.</a:t>
            </a:r>
          </a:p>
          <a:p>
            <a:pPr marL="742950" lvl="1" indent="-285750"/>
            <a:r>
              <a:rPr lang="en-US" b="0" i="0" dirty="0">
                <a:solidFill>
                  <a:srgbClr val="374151"/>
                </a:solidFill>
                <a:effectLst/>
                <a:latin typeface="Franklin Gothic Book" panose="020B0503020102020204" pitchFamily="34" charset="0"/>
              </a:rPr>
              <a:t>Human assistance is not always available</a:t>
            </a:r>
            <a:r>
              <a:rPr lang="en-US" b="0" i="0" dirty="0">
                <a:solidFill>
                  <a:srgbClr val="374151"/>
                </a:solidFill>
                <a:effectLst/>
                <a:latin typeface="Söhne"/>
              </a:rPr>
              <a:t>.</a:t>
            </a:r>
          </a:p>
          <a:p>
            <a:pPr marL="0" indent="0">
              <a:buNone/>
            </a:pPr>
            <a:endParaRPr lang="en-IN" sz="2000" dirty="0"/>
          </a:p>
          <a:p>
            <a:pPr marL="0" indent="0">
              <a:buNone/>
            </a:pPr>
            <a:endParaRPr lang="en-IN" sz="2000" dirty="0"/>
          </a:p>
        </p:txBody>
      </p:sp>
      <p:sp>
        <p:nvSpPr>
          <p:cNvPr id="4" name="Text Placeholder 3">
            <a:extLst>
              <a:ext uri="{FF2B5EF4-FFF2-40B4-BE49-F238E27FC236}">
                <a16:creationId xmlns:a16="http://schemas.microsoft.com/office/drawing/2014/main" id="{CB74AE9F-07D8-8B9B-4626-5DAE46E8A723}"/>
              </a:ext>
            </a:extLst>
          </p:cNvPr>
          <p:cNvSpPr>
            <a:spLocks noGrp="1"/>
          </p:cNvSpPr>
          <p:nvPr>
            <p:ph type="body" sz="half" idx="2"/>
          </p:nvPr>
        </p:nvSpPr>
        <p:spPr>
          <a:xfrm>
            <a:off x="643466" y="3353442"/>
            <a:ext cx="3517567" cy="3064505"/>
          </a:xfrm>
        </p:spPr>
        <p:txBody>
          <a:bodyPr/>
          <a:lstStyle/>
          <a:p>
            <a:r>
              <a:rPr lang="en-IN" dirty="0"/>
              <a:t>  </a:t>
            </a:r>
          </a:p>
          <a:p>
            <a:r>
              <a:rPr lang="en-IN" dirty="0"/>
              <a:t>   To provide assistance for the blind people. From the knowledge of Robotics . To make them independent.</a:t>
            </a:r>
          </a:p>
        </p:txBody>
      </p:sp>
    </p:spTree>
    <p:extLst>
      <p:ext uri="{BB962C8B-B14F-4D97-AF65-F5344CB8AC3E}">
        <p14:creationId xmlns:p14="http://schemas.microsoft.com/office/powerpoint/2010/main" val="196688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0BEF-DF34-2006-4C93-43D995855A6C}"/>
              </a:ext>
            </a:extLst>
          </p:cNvPr>
          <p:cNvSpPr>
            <a:spLocks noGrp="1"/>
          </p:cNvSpPr>
          <p:nvPr>
            <p:ph type="title"/>
          </p:nvPr>
        </p:nvSpPr>
        <p:spPr>
          <a:xfrm>
            <a:off x="1097280" y="269825"/>
            <a:ext cx="10058400" cy="1450757"/>
          </a:xfrm>
        </p:spPr>
        <p:txBody>
          <a:bodyPr/>
          <a:lstStyle/>
          <a:p>
            <a:r>
              <a:rPr lang="en-IN" dirty="0"/>
              <a:t>Executive Summary:</a:t>
            </a:r>
          </a:p>
        </p:txBody>
      </p:sp>
      <p:sp>
        <p:nvSpPr>
          <p:cNvPr id="3" name="TextBox 2">
            <a:extLst>
              <a:ext uri="{FF2B5EF4-FFF2-40B4-BE49-F238E27FC236}">
                <a16:creationId xmlns:a16="http://schemas.microsoft.com/office/drawing/2014/main" id="{E98EF334-943D-A47A-BECA-A2E62EA91FEE}"/>
              </a:ext>
            </a:extLst>
          </p:cNvPr>
          <p:cNvSpPr txBox="1"/>
          <p:nvPr/>
        </p:nvSpPr>
        <p:spPr>
          <a:xfrm>
            <a:off x="1208015" y="2298583"/>
            <a:ext cx="9873842" cy="923330"/>
          </a:xfrm>
          <a:prstGeom prst="rect">
            <a:avLst/>
          </a:prstGeom>
          <a:noFill/>
        </p:spPr>
        <p:txBody>
          <a:bodyPr wrap="square" rtlCol="0">
            <a:spAutoFit/>
          </a:bodyPr>
          <a:lstStyle/>
          <a:p>
            <a:pPr marL="0" indent="0">
              <a:buNone/>
            </a:pPr>
            <a:r>
              <a:rPr lang="en-IN" dirty="0"/>
              <a:t> </a:t>
            </a:r>
            <a:r>
              <a:rPr lang="en-US" sz="1800" b="0" i="0" dirty="0">
                <a:solidFill>
                  <a:srgbClr val="374151"/>
                </a:solidFill>
                <a:effectLst/>
                <a:latin typeface="Söhne"/>
              </a:rPr>
              <a:t> </a:t>
            </a:r>
            <a:r>
              <a:rPr lang="en-US" dirty="0">
                <a:solidFill>
                  <a:srgbClr val="374151"/>
                </a:solidFill>
                <a:latin typeface="Franklin Gothic Book" panose="020B0503020102020204" pitchFamily="34" charset="0"/>
              </a:rPr>
              <a:t>  </a:t>
            </a:r>
            <a:r>
              <a:rPr lang="en-US" sz="1800" b="0" i="0" dirty="0">
                <a:solidFill>
                  <a:srgbClr val="374151"/>
                </a:solidFill>
                <a:effectLst/>
                <a:latin typeface="Franklin Gothic Book" panose="020B0503020102020204" pitchFamily="34" charset="0"/>
              </a:rPr>
              <a:t>my project aims </a:t>
            </a:r>
            <a:r>
              <a:rPr lang="en-US" b="0" i="0" dirty="0">
                <a:solidFill>
                  <a:srgbClr val="374151"/>
                </a:solidFill>
                <a:effectLst/>
                <a:latin typeface="Söhne"/>
              </a:rPr>
              <a:t>to help blind people be more independent</a:t>
            </a:r>
            <a:r>
              <a:rPr lang="en-US" dirty="0">
                <a:solidFill>
                  <a:srgbClr val="374151"/>
                </a:solidFill>
                <a:latin typeface="Franklin Gothic Book" panose="020B0503020102020204" pitchFamily="34" charset="0"/>
              </a:rPr>
              <a:t> and</a:t>
            </a:r>
            <a:r>
              <a:rPr lang="en-US" sz="1800" b="0" i="0" dirty="0">
                <a:solidFill>
                  <a:srgbClr val="374151"/>
                </a:solidFill>
                <a:effectLst/>
                <a:latin typeface="Franklin Gothic Book" panose="020B0503020102020204" pitchFamily="34" charset="0"/>
              </a:rPr>
              <a:t> empowering them to navigate and interact with the world around them with confidence </a:t>
            </a:r>
            <a:r>
              <a:rPr lang="en-IN" b="0" i="0" dirty="0">
                <a:solidFill>
                  <a:srgbClr val="374151"/>
                </a:solidFill>
                <a:effectLst/>
                <a:latin typeface="Franklin Gothic Book" panose="020B0503020102020204" pitchFamily="34" charset="0"/>
              </a:rPr>
              <a:t>.</a:t>
            </a:r>
            <a:endParaRPr lang="en-IN" sz="1800" dirty="0"/>
          </a:p>
          <a:p>
            <a:r>
              <a:rPr lang="en-IN" dirty="0"/>
              <a:t>. </a:t>
            </a:r>
          </a:p>
        </p:txBody>
      </p:sp>
      <p:sp>
        <p:nvSpPr>
          <p:cNvPr id="4" name="TextBox 3">
            <a:extLst>
              <a:ext uri="{FF2B5EF4-FFF2-40B4-BE49-F238E27FC236}">
                <a16:creationId xmlns:a16="http://schemas.microsoft.com/office/drawing/2014/main" id="{CC25999C-8F17-45F7-71C8-8E0B4B9E9B8F}"/>
              </a:ext>
            </a:extLst>
          </p:cNvPr>
          <p:cNvSpPr txBox="1"/>
          <p:nvPr/>
        </p:nvSpPr>
        <p:spPr>
          <a:xfrm>
            <a:off x="1208015" y="3429000"/>
            <a:ext cx="4689445" cy="584775"/>
          </a:xfrm>
          <a:prstGeom prst="rect">
            <a:avLst/>
          </a:prstGeom>
          <a:noFill/>
        </p:spPr>
        <p:txBody>
          <a:bodyPr wrap="square" rtlCol="0">
            <a:spAutoFit/>
          </a:bodyPr>
          <a:lstStyle/>
          <a:p>
            <a:r>
              <a:rPr lang="en-IN" sz="3200" dirty="0"/>
              <a:t>WORKING:</a:t>
            </a:r>
          </a:p>
        </p:txBody>
      </p:sp>
      <p:sp>
        <p:nvSpPr>
          <p:cNvPr id="5" name="TextBox 4">
            <a:extLst>
              <a:ext uri="{FF2B5EF4-FFF2-40B4-BE49-F238E27FC236}">
                <a16:creationId xmlns:a16="http://schemas.microsoft.com/office/drawing/2014/main" id="{37CD42B2-E490-A7E4-9F02-AD577DB479F4}"/>
              </a:ext>
            </a:extLst>
          </p:cNvPr>
          <p:cNvSpPr txBox="1"/>
          <p:nvPr/>
        </p:nvSpPr>
        <p:spPr>
          <a:xfrm>
            <a:off x="1501629" y="4420998"/>
            <a:ext cx="9714452" cy="1477328"/>
          </a:xfrm>
          <a:prstGeom prst="rect">
            <a:avLst/>
          </a:prstGeom>
          <a:noFill/>
        </p:spPr>
        <p:txBody>
          <a:bodyPr wrap="square" rtlCol="0">
            <a:spAutoFit/>
          </a:bodyPr>
          <a:lstStyle/>
          <a:p>
            <a:r>
              <a:rPr lang="en-IN" dirty="0"/>
              <a:t>	</a:t>
            </a:r>
            <a:r>
              <a:rPr lang="en-US" b="0" i="0" dirty="0">
                <a:solidFill>
                  <a:srgbClr val="374151"/>
                </a:solidFill>
                <a:effectLst/>
                <a:latin typeface="Söhne"/>
              </a:rPr>
              <a:t> </a:t>
            </a:r>
            <a:r>
              <a:rPr lang="en-US" b="0" i="0" dirty="0">
                <a:solidFill>
                  <a:srgbClr val="374151"/>
                </a:solidFill>
                <a:effectLst/>
                <a:latin typeface="Franklin Gothic Book" panose="020B0503020102020204" pitchFamily="34" charset="0"/>
              </a:rPr>
              <a:t>Users simply hold the stick while navigating through indoor environments. The stick utilizes advanced technologies like lidar and SLAM to create real-time maps and detect obstacles, ensuring safe and efficient navigation. Additionally, the stick incorporates voice assistance and a camera module for enhanced interaction and environmental awareness</a:t>
            </a:r>
            <a:r>
              <a:rPr lang="en-US" b="0" i="0" dirty="0">
                <a:solidFill>
                  <a:srgbClr val="374151"/>
                </a:solidFill>
                <a:effectLst/>
                <a:latin typeface="Söhne"/>
              </a:rPr>
              <a:t> . </a:t>
            </a:r>
            <a:r>
              <a:rPr lang="en-US" b="0" i="0" dirty="0">
                <a:solidFill>
                  <a:srgbClr val="374151"/>
                </a:solidFill>
                <a:effectLst/>
                <a:latin typeface="Franklin Gothic Book" panose="020B0503020102020204" pitchFamily="34" charset="0"/>
              </a:rPr>
              <a:t>So this device empowers users, enabling them to independently explore their surroundings, confidently interact with others</a:t>
            </a:r>
            <a:r>
              <a:rPr lang="en-US" dirty="0">
                <a:solidFill>
                  <a:srgbClr val="374151"/>
                </a:solidFill>
                <a:latin typeface="Söhne"/>
              </a:rPr>
              <a:t>.</a:t>
            </a:r>
            <a:endParaRPr lang="en-IN" dirty="0">
              <a:latin typeface="Franklin Gothic Book" panose="020B0503020102020204" pitchFamily="34" charset="0"/>
            </a:endParaRPr>
          </a:p>
        </p:txBody>
      </p:sp>
    </p:spTree>
    <p:extLst>
      <p:ext uri="{BB962C8B-B14F-4D97-AF65-F5344CB8AC3E}">
        <p14:creationId xmlns:p14="http://schemas.microsoft.com/office/powerpoint/2010/main" val="374399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9E250B-87D9-97FF-2B66-F42184F2E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56" y="494950"/>
            <a:ext cx="3301373" cy="3171039"/>
          </a:xfrm>
          <a:prstGeom prst="rect">
            <a:avLst/>
          </a:prstGeom>
        </p:spPr>
      </p:pic>
      <p:sp>
        <p:nvSpPr>
          <p:cNvPr id="8" name="TextBox 7">
            <a:extLst>
              <a:ext uri="{FF2B5EF4-FFF2-40B4-BE49-F238E27FC236}">
                <a16:creationId xmlns:a16="http://schemas.microsoft.com/office/drawing/2014/main" id="{28B9F130-0960-D216-8489-933CA637C7F4}"/>
              </a:ext>
            </a:extLst>
          </p:cNvPr>
          <p:cNvSpPr txBox="1"/>
          <p:nvPr/>
        </p:nvSpPr>
        <p:spPr>
          <a:xfrm>
            <a:off x="1544537" y="4655890"/>
            <a:ext cx="4998876" cy="1477328"/>
          </a:xfrm>
          <a:prstGeom prst="rect">
            <a:avLst/>
          </a:prstGeom>
          <a:noFill/>
        </p:spPr>
        <p:txBody>
          <a:bodyPr wrap="square" rtlCol="0">
            <a:spAutoFit/>
          </a:bodyPr>
          <a:lstStyle/>
          <a:p>
            <a:r>
              <a:rPr lang="en-IN" dirty="0"/>
              <a:t>1    Holding Stick</a:t>
            </a:r>
          </a:p>
          <a:p>
            <a:r>
              <a:rPr lang="en-IN" dirty="0"/>
              <a:t>2    Camera Module</a:t>
            </a:r>
          </a:p>
          <a:p>
            <a:pPr marL="342900" indent="-342900">
              <a:buAutoNum type="arabicPlain" startAt="3"/>
            </a:pPr>
            <a:r>
              <a:rPr lang="en-IN" dirty="0"/>
              <a:t>Four wheeler differential drive with lidar</a:t>
            </a:r>
          </a:p>
          <a:p>
            <a:pPr marL="342900" indent="-342900">
              <a:buAutoNum type="arabicPlain" startAt="3"/>
            </a:pPr>
            <a:r>
              <a:rPr lang="en-IN" dirty="0"/>
              <a:t>Microphone and speaker for voice assistance</a:t>
            </a:r>
          </a:p>
          <a:p>
            <a:pPr marL="342900" indent="-342900">
              <a:buAutoNum type="arabicPlain" startAt="2"/>
            </a:pPr>
            <a:endParaRPr lang="en-IN" dirty="0"/>
          </a:p>
        </p:txBody>
      </p:sp>
      <p:sp>
        <p:nvSpPr>
          <p:cNvPr id="9" name="TextBox 8">
            <a:extLst>
              <a:ext uri="{FF2B5EF4-FFF2-40B4-BE49-F238E27FC236}">
                <a16:creationId xmlns:a16="http://schemas.microsoft.com/office/drawing/2014/main" id="{DD0116A1-B793-F337-4EA9-E1431F863621}"/>
              </a:ext>
            </a:extLst>
          </p:cNvPr>
          <p:cNvSpPr txBox="1"/>
          <p:nvPr/>
        </p:nvSpPr>
        <p:spPr>
          <a:xfrm>
            <a:off x="2019495" y="3976273"/>
            <a:ext cx="3129094" cy="369332"/>
          </a:xfrm>
          <a:prstGeom prst="rect">
            <a:avLst/>
          </a:prstGeom>
          <a:noFill/>
        </p:spPr>
        <p:txBody>
          <a:bodyPr wrap="square" rtlCol="0">
            <a:spAutoFit/>
          </a:bodyPr>
          <a:lstStyle/>
          <a:p>
            <a:r>
              <a:rPr lang="en-US" dirty="0"/>
              <a:t>S</a:t>
            </a:r>
            <a:r>
              <a:rPr lang="en-IN" dirty="0"/>
              <a:t>mart blind assistance stick</a:t>
            </a:r>
          </a:p>
        </p:txBody>
      </p:sp>
      <p:pic>
        <p:nvPicPr>
          <p:cNvPr id="4" name="Picture 3">
            <a:extLst>
              <a:ext uri="{FF2B5EF4-FFF2-40B4-BE49-F238E27FC236}">
                <a16:creationId xmlns:a16="http://schemas.microsoft.com/office/drawing/2014/main" id="{48825CE5-0CE8-03B2-811F-AAE8F14A7C8B}"/>
              </a:ext>
            </a:extLst>
          </p:cNvPr>
          <p:cNvPicPr>
            <a:picLocks noChangeAspect="1"/>
          </p:cNvPicPr>
          <p:nvPr/>
        </p:nvPicPr>
        <p:blipFill rotWithShape="1">
          <a:blip r:embed="rId3">
            <a:extLst>
              <a:ext uri="{28A0092B-C50C-407E-A947-70E740481C1C}">
                <a14:useLocalDpi xmlns:a14="http://schemas.microsoft.com/office/drawing/2010/main" val="0"/>
              </a:ext>
            </a:extLst>
          </a:blip>
          <a:srcRect b="19874"/>
          <a:stretch/>
        </p:blipFill>
        <p:spPr>
          <a:xfrm>
            <a:off x="6732776" y="201336"/>
            <a:ext cx="4974042" cy="4261607"/>
          </a:xfrm>
          <a:prstGeom prst="rect">
            <a:avLst/>
          </a:prstGeom>
        </p:spPr>
      </p:pic>
    </p:spTree>
    <p:extLst>
      <p:ext uri="{BB962C8B-B14F-4D97-AF65-F5344CB8AC3E}">
        <p14:creationId xmlns:p14="http://schemas.microsoft.com/office/powerpoint/2010/main" val="319899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0727-F667-10FD-F7AE-83E38769F392}"/>
              </a:ext>
            </a:extLst>
          </p:cNvPr>
          <p:cNvSpPr>
            <a:spLocks noGrp="1"/>
          </p:cNvSpPr>
          <p:nvPr>
            <p:ph type="title"/>
          </p:nvPr>
        </p:nvSpPr>
        <p:spPr>
          <a:xfrm>
            <a:off x="542798" y="654341"/>
            <a:ext cx="3517567" cy="850222"/>
          </a:xfrm>
        </p:spPr>
        <p:txBody>
          <a:bodyPr/>
          <a:lstStyle/>
          <a:p>
            <a:r>
              <a:rPr lang="en-IN" dirty="0"/>
              <a:t>Methodology:</a:t>
            </a:r>
          </a:p>
        </p:txBody>
      </p:sp>
      <p:sp>
        <p:nvSpPr>
          <p:cNvPr id="3" name="Content Placeholder 2">
            <a:extLst>
              <a:ext uri="{FF2B5EF4-FFF2-40B4-BE49-F238E27FC236}">
                <a16:creationId xmlns:a16="http://schemas.microsoft.com/office/drawing/2014/main" id="{461BC949-3F0A-ECEF-484A-832B81B0252A}"/>
              </a:ext>
            </a:extLst>
          </p:cNvPr>
          <p:cNvSpPr>
            <a:spLocks noGrp="1"/>
          </p:cNvSpPr>
          <p:nvPr>
            <p:ph idx="1"/>
          </p:nvPr>
        </p:nvSpPr>
        <p:spPr>
          <a:xfrm>
            <a:off x="5242967" y="353967"/>
            <a:ext cx="5928344" cy="6150065"/>
          </a:xfrm>
        </p:spPr>
        <p:txBody>
          <a:bodyPr>
            <a:normAutofit lnSpcReduction="10000"/>
          </a:bodyPr>
          <a:lstStyle/>
          <a:p>
            <a:r>
              <a:rPr lang="en-IN" sz="2400" u="sng" dirty="0"/>
              <a:t>MAPPING MECHANISM:</a:t>
            </a:r>
          </a:p>
          <a:p>
            <a:pPr rtl="0"/>
            <a:r>
              <a:rPr lang="en-IN" sz="1600" dirty="0"/>
              <a:t>We will build a map of our environment using the ROS Packages like SLAMTOOLBOX.</a:t>
            </a:r>
            <a:r>
              <a:rPr lang="en-US" sz="1600" dirty="0"/>
              <a:t> SLAM is an algorithm that uses laser scan data to create a map. We can perform the Navigation using the </a:t>
            </a:r>
            <a:r>
              <a:rPr lang="en-IN" sz="1600" dirty="0"/>
              <a:t>Nav2bringUp package.</a:t>
            </a:r>
            <a:endParaRPr lang="en-US" sz="1600" dirty="0"/>
          </a:p>
          <a:p>
            <a:pPr rtl="0"/>
            <a:r>
              <a:rPr lang="en-US" sz="1600" dirty="0"/>
              <a:t>SLAM is a popular technique in which a robot generates a map of an unknown environment (i.e. mapping) while simultaneously keeping track of its position within that map (i.e. localization).</a:t>
            </a:r>
          </a:p>
          <a:p>
            <a:pPr rtl="0"/>
            <a:endParaRPr lang="en-US" sz="1600" dirty="0"/>
          </a:p>
          <a:p>
            <a:pPr rtl="0"/>
            <a:r>
              <a:rPr lang="en-US" sz="2400" u="sng" dirty="0"/>
              <a:t>IMAGE</a:t>
            </a:r>
            <a:r>
              <a:rPr lang="en-US" sz="2200" u="sng" dirty="0"/>
              <a:t> </a:t>
            </a:r>
            <a:r>
              <a:rPr lang="en-US" sz="2400" u="sng" dirty="0"/>
              <a:t>PROCESSING</a:t>
            </a:r>
            <a:r>
              <a:rPr lang="en-US" sz="2200" u="sng" dirty="0"/>
              <a:t>:</a:t>
            </a:r>
          </a:p>
          <a:p>
            <a:pPr lvl="1"/>
            <a:endParaRPr lang="en-IN" sz="1600" dirty="0"/>
          </a:p>
          <a:p>
            <a:pPr lvl="1"/>
            <a:r>
              <a:rPr lang="en-IN" sz="1600" dirty="0"/>
              <a:t>Using Haar cascade algorithm face detection will be done. And using basic algorithms we can perform the object detection.</a:t>
            </a:r>
          </a:p>
          <a:p>
            <a:pPr lvl="1"/>
            <a:endParaRPr lang="en-IN" sz="1600" dirty="0"/>
          </a:p>
          <a:p>
            <a:pPr marL="201168" lvl="1" indent="0">
              <a:buNone/>
            </a:pPr>
            <a:r>
              <a:rPr lang="en-US" sz="2400" u="sng" dirty="0"/>
              <a:t>VOICE</a:t>
            </a:r>
            <a:r>
              <a:rPr lang="en-US" sz="1600" u="sng" dirty="0"/>
              <a:t> </a:t>
            </a:r>
            <a:r>
              <a:rPr lang="en-US" sz="2400" u="sng" dirty="0"/>
              <a:t>ASSISTANCE:</a:t>
            </a:r>
          </a:p>
          <a:p>
            <a:pPr marL="201168" lvl="1" indent="0">
              <a:buNone/>
            </a:pPr>
            <a:r>
              <a:rPr lang="en-US" sz="2400" dirty="0"/>
              <a:t>         </a:t>
            </a:r>
            <a:r>
              <a:rPr lang="en-US" sz="1600" dirty="0"/>
              <a:t>PICROFT is an open source voice assistant provided for Raspberry-pi. Using this we can build our own voice assistant that </a:t>
            </a:r>
          </a:p>
          <a:p>
            <a:pPr marL="201168" lvl="1" indent="0">
              <a:buNone/>
            </a:pPr>
            <a:r>
              <a:rPr lang="en-US" sz="1600" dirty="0"/>
              <a:t>Takes our voice commands.</a:t>
            </a:r>
          </a:p>
        </p:txBody>
      </p:sp>
      <p:sp>
        <p:nvSpPr>
          <p:cNvPr id="4" name="Text Placeholder 3">
            <a:extLst>
              <a:ext uri="{FF2B5EF4-FFF2-40B4-BE49-F238E27FC236}">
                <a16:creationId xmlns:a16="http://schemas.microsoft.com/office/drawing/2014/main" id="{6D31C0BA-94B1-167F-0D59-EDB7BC375473}"/>
              </a:ext>
            </a:extLst>
          </p:cNvPr>
          <p:cNvSpPr>
            <a:spLocks noGrp="1"/>
          </p:cNvSpPr>
          <p:nvPr>
            <p:ph type="body" sz="half" idx="2"/>
          </p:nvPr>
        </p:nvSpPr>
        <p:spPr>
          <a:xfrm>
            <a:off x="467296" y="2606822"/>
            <a:ext cx="3517567" cy="3064505"/>
          </a:xfrm>
        </p:spPr>
        <p:txBody>
          <a:bodyPr>
            <a:normAutofit/>
          </a:bodyPr>
          <a:lstStyle/>
          <a:p>
            <a:r>
              <a:rPr lang="en-IN" sz="2400" u="sng" dirty="0">
                <a:solidFill>
                  <a:schemeClr val="bg1"/>
                </a:solidFill>
              </a:rPr>
              <a:t>TECH STACK:</a:t>
            </a:r>
          </a:p>
          <a:p>
            <a:pPr marL="342900" indent="-342900">
              <a:buAutoNum type="arabicParenR"/>
            </a:pPr>
            <a:r>
              <a:rPr lang="en-IN" dirty="0"/>
              <a:t>Raspberry-pi with ubuntu</a:t>
            </a:r>
          </a:p>
          <a:p>
            <a:pPr marL="342900" indent="-342900">
              <a:buAutoNum type="arabicParenR"/>
            </a:pPr>
            <a:r>
              <a:rPr lang="en-IN" dirty="0"/>
              <a:t>OpenCV</a:t>
            </a:r>
          </a:p>
          <a:p>
            <a:pPr marL="342900" indent="-342900">
              <a:buAutoNum type="arabicParenR"/>
            </a:pPr>
            <a:r>
              <a:rPr lang="en-IN" dirty="0"/>
              <a:t>PICROFT</a:t>
            </a:r>
          </a:p>
          <a:p>
            <a:pPr marL="342900" indent="-342900">
              <a:buAutoNum type="arabicParenR"/>
            </a:pPr>
            <a:r>
              <a:rPr lang="en-IN" dirty="0"/>
              <a:t>ROS</a:t>
            </a:r>
          </a:p>
        </p:txBody>
      </p:sp>
    </p:spTree>
    <p:extLst>
      <p:ext uri="{BB962C8B-B14F-4D97-AF65-F5344CB8AC3E}">
        <p14:creationId xmlns:p14="http://schemas.microsoft.com/office/powerpoint/2010/main" val="168761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9108D3-1621-8AD9-68DD-9A44DD0EA76E}"/>
              </a:ext>
            </a:extLst>
          </p:cNvPr>
          <p:cNvSpPr txBox="1"/>
          <p:nvPr/>
        </p:nvSpPr>
        <p:spPr>
          <a:xfrm>
            <a:off x="814914" y="127861"/>
            <a:ext cx="10562172" cy="646331"/>
          </a:xfrm>
          <a:prstGeom prst="rect">
            <a:avLst/>
          </a:prstGeom>
          <a:noFill/>
        </p:spPr>
        <p:txBody>
          <a:bodyPr wrap="square">
            <a:spAutoFit/>
          </a:bodyPr>
          <a:lstStyle/>
          <a:p>
            <a:pPr algn="ctr"/>
            <a:r>
              <a:rPr lang="en-IN" sz="3600" u="sng" dirty="0"/>
              <a:t>Future Developments</a:t>
            </a:r>
            <a:endParaRPr lang="en-IN" sz="3600" u="sng" dirty="0">
              <a:latin typeface="Franklin Gothic Book" panose="020B0503020102020204" pitchFamily="34" charset="0"/>
            </a:endParaRPr>
          </a:p>
        </p:txBody>
      </p:sp>
      <p:pic>
        <p:nvPicPr>
          <p:cNvPr id="9" name="Picture 8">
            <a:extLst>
              <a:ext uri="{FF2B5EF4-FFF2-40B4-BE49-F238E27FC236}">
                <a16:creationId xmlns:a16="http://schemas.microsoft.com/office/drawing/2014/main" id="{7555E427-A505-8801-9D6C-ADE0DA2AE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691" y="3831020"/>
            <a:ext cx="2978368" cy="2522483"/>
          </a:xfrm>
          <a:prstGeom prst="rect">
            <a:avLst/>
          </a:prstGeom>
        </p:spPr>
      </p:pic>
      <p:pic>
        <p:nvPicPr>
          <p:cNvPr id="21" name="Picture 20">
            <a:extLst>
              <a:ext uri="{FF2B5EF4-FFF2-40B4-BE49-F238E27FC236}">
                <a16:creationId xmlns:a16="http://schemas.microsoft.com/office/drawing/2014/main" id="{64866AB8-EA43-ED92-5BC3-CA457A33C2E6}"/>
              </a:ext>
            </a:extLst>
          </p:cNvPr>
          <p:cNvPicPr>
            <a:picLocks noChangeAspect="1"/>
          </p:cNvPicPr>
          <p:nvPr/>
        </p:nvPicPr>
        <p:blipFill rotWithShape="1">
          <a:blip r:embed="rId3">
            <a:extLst>
              <a:ext uri="{28A0092B-C50C-407E-A947-70E740481C1C}">
                <a14:useLocalDpi xmlns:a14="http://schemas.microsoft.com/office/drawing/2010/main" val="0"/>
              </a:ext>
            </a:extLst>
          </a:blip>
          <a:srcRect l="14444" t="3547" r="12406" b="29908"/>
          <a:stretch/>
        </p:blipFill>
        <p:spPr>
          <a:xfrm>
            <a:off x="897623" y="939567"/>
            <a:ext cx="3632432" cy="2315361"/>
          </a:xfrm>
          <a:prstGeom prst="rect">
            <a:avLst/>
          </a:prstGeom>
        </p:spPr>
      </p:pic>
      <p:cxnSp>
        <p:nvCxnSpPr>
          <p:cNvPr id="25" name="Straight Connector 24">
            <a:extLst>
              <a:ext uri="{FF2B5EF4-FFF2-40B4-BE49-F238E27FC236}">
                <a16:creationId xmlns:a16="http://schemas.microsoft.com/office/drawing/2014/main" id="{D9EF7CE7-1375-0853-7658-574C6B55AEAD}"/>
              </a:ext>
            </a:extLst>
          </p:cNvPr>
          <p:cNvCxnSpPr/>
          <p:nvPr/>
        </p:nvCxnSpPr>
        <p:spPr>
          <a:xfrm>
            <a:off x="10603684" y="3682767"/>
            <a:ext cx="60375" cy="2491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BE61FB6-2B23-4A7B-EB1E-F593C026CFB9}"/>
              </a:ext>
            </a:extLst>
          </p:cNvPr>
          <p:cNvCxnSpPr/>
          <p:nvPr/>
        </p:nvCxnSpPr>
        <p:spPr>
          <a:xfrm flipH="1">
            <a:off x="7558481" y="3682767"/>
            <a:ext cx="30452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66D252-4410-C6A6-3E34-0CA0BAADC9B2}"/>
              </a:ext>
            </a:extLst>
          </p:cNvPr>
          <p:cNvCxnSpPr/>
          <p:nvPr/>
        </p:nvCxnSpPr>
        <p:spPr>
          <a:xfrm>
            <a:off x="7558481" y="3682767"/>
            <a:ext cx="0" cy="2416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0000A5-0B47-5D3E-E676-E1B1B03A4AB0}"/>
              </a:ext>
            </a:extLst>
          </p:cNvPr>
          <p:cNvCxnSpPr/>
          <p:nvPr/>
        </p:nvCxnSpPr>
        <p:spPr>
          <a:xfrm>
            <a:off x="2348917" y="3429000"/>
            <a:ext cx="7726261"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A610BF1-C9C5-9724-1D0D-1ED35E8D6C90}"/>
              </a:ext>
            </a:extLst>
          </p:cNvPr>
          <p:cNvSpPr txBox="1"/>
          <p:nvPr/>
        </p:nvSpPr>
        <p:spPr>
          <a:xfrm>
            <a:off x="5387830" y="1330755"/>
            <a:ext cx="6094602"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374151"/>
                </a:solidFill>
                <a:latin typeface="Söhne"/>
              </a:rPr>
              <a:t>D</a:t>
            </a:r>
            <a:r>
              <a:rPr lang="en-US" b="0" i="0" dirty="0">
                <a:solidFill>
                  <a:srgbClr val="374151"/>
                </a:solidFill>
                <a:effectLst/>
                <a:latin typeface="Söhne"/>
              </a:rPr>
              <a:t>evelopment of a Smart Blind Scooter.</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Smart Blind Scooter will provide a more robust and versatile mobility solution, allowing individuals to stand and comfortably navigate their surroundings</a:t>
            </a:r>
            <a:endParaRPr lang="en-IN" dirty="0"/>
          </a:p>
        </p:txBody>
      </p:sp>
      <p:sp>
        <p:nvSpPr>
          <p:cNvPr id="37" name="TextBox 36">
            <a:extLst>
              <a:ext uri="{FF2B5EF4-FFF2-40B4-BE49-F238E27FC236}">
                <a16:creationId xmlns:a16="http://schemas.microsoft.com/office/drawing/2014/main" id="{A1D0529F-B9C4-651B-D90D-B30C98118795}"/>
              </a:ext>
            </a:extLst>
          </p:cNvPr>
          <p:cNvSpPr txBox="1"/>
          <p:nvPr/>
        </p:nvSpPr>
        <p:spPr>
          <a:xfrm>
            <a:off x="1117833" y="3985563"/>
            <a:ext cx="6094602"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374151"/>
                </a:solidFill>
                <a:latin typeface="Söhne"/>
              </a:rPr>
              <a:t>D</a:t>
            </a:r>
            <a:r>
              <a:rPr lang="en-US" b="0" i="0" dirty="0">
                <a:solidFill>
                  <a:srgbClr val="374151"/>
                </a:solidFill>
                <a:effectLst/>
                <a:latin typeface="Söhne"/>
              </a:rPr>
              <a:t>evelopment of a Smart </a:t>
            </a:r>
            <a:r>
              <a:rPr lang="en-US" dirty="0">
                <a:solidFill>
                  <a:srgbClr val="374151"/>
                </a:solidFill>
                <a:latin typeface="Söhne"/>
              </a:rPr>
              <a:t>Wheel chair</a:t>
            </a:r>
            <a:r>
              <a:rPr lang="en-US" b="0" i="0" dirty="0">
                <a:solidFill>
                  <a:srgbClr val="374151"/>
                </a:solidFill>
                <a:effectLst/>
                <a:latin typeface="Söhne"/>
              </a:rPr>
              <a:t>.</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Smart </a:t>
            </a:r>
            <a:r>
              <a:rPr lang="en-US" dirty="0">
                <a:solidFill>
                  <a:srgbClr val="374151"/>
                </a:solidFill>
                <a:latin typeface="Söhne"/>
              </a:rPr>
              <a:t>wheel chair</a:t>
            </a:r>
            <a:r>
              <a:rPr lang="en-US" b="0" i="0" dirty="0">
                <a:solidFill>
                  <a:srgbClr val="374151"/>
                </a:solidFill>
                <a:effectLst/>
                <a:latin typeface="Söhne"/>
              </a:rPr>
              <a:t> will </a:t>
            </a:r>
            <a:r>
              <a:rPr lang="en-US" dirty="0">
                <a:solidFill>
                  <a:srgbClr val="374151"/>
                </a:solidFill>
                <a:latin typeface="Söhne"/>
              </a:rPr>
              <a:t>allow not only the blind but also the Old people also to sit comfortably and navigate their surroundings</a:t>
            </a:r>
            <a:endParaRPr lang="en-IN" dirty="0"/>
          </a:p>
        </p:txBody>
      </p:sp>
    </p:spTree>
    <p:extLst>
      <p:ext uri="{BB962C8B-B14F-4D97-AF65-F5344CB8AC3E}">
        <p14:creationId xmlns:p14="http://schemas.microsoft.com/office/powerpoint/2010/main" val="238418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4A1A8-4B8B-A132-EA67-02CDAC09FA55}"/>
              </a:ext>
            </a:extLst>
          </p:cNvPr>
          <p:cNvSpPr txBox="1"/>
          <p:nvPr/>
        </p:nvSpPr>
        <p:spPr>
          <a:xfrm>
            <a:off x="4804071" y="5851898"/>
            <a:ext cx="2583858" cy="523220"/>
          </a:xfrm>
          <a:prstGeom prst="rect">
            <a:avLst/>
          </a:prstGeom>
          <a:noFill/>
        </p:spPr>
        <p:txBody>
          <a:bodyPr wrap="square" rtlCol="0">
            <a:spAutoFit/>
          </a:bodyPr>
          <a:lstStyle/>
          <a:p>
            <a:r>
              <a:rPr lang="en-IN" sz="2800" dirty="0"/>
              <a:t>THANKING YOU</a:t>
            </a:r>
          </a:p>
        </p:txBody>
      </p:sp>
      <p:sp>
        <p:nvSpPr>
          <p:cNvPr id="3" name="Title 2">
            <a:extLst>
              <a:ext uri="{FF2B5EF4-FFF2-40B4-BE49-F238E27FC236}">
                <a16:creationId xmlns:a16="http://schemas.microsoft.com/office/drawing/2014/main" id="{0CB72222-8FF2-CD61-CFBF-393A30F4D29F}"/>
              </a:ext>
            </a:extLst>
          </p:cNvPr>
          <p:cNvSpPr>
            <a:spLocks noGrp="1"/>
          </p:cNvSpPr>
          <p:nvPr>
            <p:ph type="title"/>
          </p:nvPr>
        </p:nvSpPr>
        <p:spPr/>
        <p:txBody>
          <a:bodyPr/>
          <a:lstStyle/>
          <a:p>
            <a:r>
              <a:rPr lang="en-US" dirty="0"/>
              <a:t>Conclusion :</a:t>
            </a:r>
            <a:endParaRPr lang="en-IN" dirty="0"/>
          </a:p>
        </p:txBody>
      </p:sp>
      <p:sp>
        <p:nvSpPr>
          <p:cNvPr id="4" name="TextBox 3">
            <a:extLst>
              <a:ext uri="{FF2B5EF4-FFF2-40B4-BE49-F238E27FC236}">
                <a16:creationId xmlns:a16="http://schemas.microsoft.com/office/drawing/2014/main" id="{443AE4CF-DA19-FAA2-2460-FEDA9B960F0E}"/>
              </a:ext>
            </a:extLst>
          </p:cNvPr>
          <p:cNvSpPr txBox="1"/>
          <p:nvPr/>
        </p:nvSpPr>
        <p:spPr>
          <a:xfrm>
            <a:off x="969581" y="2364828"/>
            <a:ext cx="9553902" cy="3154710"/>
          </a:xfrm>
          <a:prstGeom prst="rect">
            <a:avLst/>
          </a:prstGeom>
          <a:noFill/>
        </p:spPr>
        <p:txBody>
          <a:bodyPr wrap="square">
            <a:spAutoFit/>
          </a:bodyPr>
          <a:lstStyle/>
          <a:p>
            <a:pPr lvl="1"/>
            <a:r>
              <a:rPr lang="en-US" sz="2800" b="0" i="0" dirty="0">
                <a:solidFill>
                  <a:srgbClr val="374151"/>
                </a:solidFill>
                <a:effectLst/>
                <a:latin typeface="Söhne"/>
              </a:rPr>
              <a:t>The Smart Blind Assistant Stick: Empowering Independence</a:t>
            </a:r>
          </a:p>
          <a:p>
            <a:pPr lvl="1"/>
            <a:endParaRPr lang="en-US" b="0" i="0" dirty="0">
              <a:solidFill>
                <a:srgbClr val="374151"/>
              </a:solidFill>
              <a:effectLst/>
              <a:latin typeface="Söhne"/>
            </a:endParaRPr>
          </a:p>
          <a:p>
            <a:pPr lvl="1">
              <a:lnSpc>
                <a:spcPct val="150000"/>
              </a:lnSpc>
              <a:buFont typeface="Arial" panose="020B0604020202020204" pitchFamily="34" charset="0"/>
              <a:buChar char="•"/>
            </a:pPr>
            <a:r>
              <a:rPr lang="en-US" b="0" i="0" dirty="0">
                <a:solidFill>
                  <a:srgbClr val="374151"/>
                </a:solidFill>
                <a:effectLst/>
                <a:latin typeface="Söhne"/>
              </a:rPr>
              <a:t> A groundbreaking innovation for blind individuals.</a:t>
            </a:r>
          </a:p>
          <a:p>
            <a:pPr lvl="1">
              <a:lnSpc>
                <a:spcPct val="150000"/>
              </a:lnSpc>
              <a:buFont typeface="Arial" panose="020B0604020202020204" pitchFamily="34" charset="0"/>
              <a:buChar char="•"/>
            </a:pPr>
            <a:r>
              <a:rPr lang="en-US" b="0" i="0" dirty="0">
                <a:solidFill>
                  <a:srgbClr val="374151"/>
                </a:solidFill>
                <a:effectLst/>
                <a:latin typeface="Söhne"/>
              </a:rPr>
              <a:t>Integrates lidar, SLAM, facial recognition, and </a:t>
            </a:r>
            <a:r>
              <a:rPr lang="en-US" dirty="0">
                <a:solidFill>
                  <a:srgbClr val="374151"/>
                </a:solidFill>
                <a:latin typeface="Söhne"/>
              </a:rPr>
              <a:t>voice assistance</a:t>
            </a:r>
            <a:r>
              <a:rPr lang="en-US" b="0" i="0" dirty="0">
                <a:solidFill>
                  <a:srgbClr val="374151"/>
                </a:solidFill>
                <a:effectLst/>
                <a:latin typeface="Söhne"/>
              </a:rPr>
              <a:t>.</a:t>
            </a:r>
          </a:p>
          <a:p>
            <a:pPr lvl="1">
              <a:lnSpc>
                <a:spcPct val="150000"/>
              </a:lnSpc>
              <a:buFont typeface="Arial" panose="020B0604020202020204" pitchFamily="34" charset="0"/>
              <a:buChar char="•"/>
            </a:pPr>
            <a:r>
              <a:rPr lang="en-US" b="0" i="0" dirty="0">
                <a:solidFill>
                  <a:srgbClr val="374151"/>
                </a:solidFill>
                <a:effectLst/>
                <a:latin typeface="Söhne"/>
              </a:rPr>
              <a:t>Boosts confidence, enables safe navigation, and fosters social interaction.</a:t>
            </a:r>
          </a:p>
          <a:p>
            <a:pPr lvl="1">
              <a:lnSpc>
                <a:spcPct val="150000"/>
              </a:lnSpc>
              <a:buFont typeface="Arial" panose="020B0604020202020204" pitchFamily="34" charset="0"/>
              <a:buChar char="•"/>
            </a:pPr>
            <a:r>
              <a:rPr lang="en-US" b="0" i="0" dirty="0">
                <a:solidFill>
                  <a:srgbClr val="374151"/>
                </a:solidFill>
                <a:effectLst/>
                <a:latin typeface="Söhne"/>
              </a:rPr>
              <a:t>Commitment to accessibility, affordability, and continuous improvement.</a:t>
            </a:r>
          </a:p>
          <a:p>
            <a:pPr lvl="1">
              <a:lnSpc>
                <a:spcPct val="150000"/>
              </a:lnSpc>
              <a:buFont typeface="Arial" panose="020B0604020202020204" pitchFamily="34" charset="0"/>
              <a:buChar char="•"/>
            </a:pPr>
            <a:r>
              <a:rPr lang="en-US" b="0" i="0" dirty="0">
                <a:solidFill>
                  <a:srgbClr val="374151"/>
                </a:solidFill>
                <a:effectLst/>
                <a:latin typeface="Söhne"/>
              </a:rPr>
              <a:t>Together, let's create a future of autonomy and inclusivity.</a:t>
            </a:r>
          </a:p>
          <a:p>
            <a:endParaRPr lang="en-IN" dirty="0">
              <a:latin typeface="Franklin Gothic Book" panose="020B0503020102020204" pitchFamily="34" charset="0"/>
            </a:endParaRPr>
          </a:p>
        </p:txBody>
      </p:sp>
    </p:spTree>
    <p:extLst>
      <p:ext uri="{BB962C8B-B14F-4D97-AF65-F5344CB8AC3E}">
        <p14:creationId xmlns:p14="http://schemas.microsoft.com/office/powerpoint/2010/main" val="8820210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{2EE7063A-F7A4-4997-95A0-D7E5B41BB4F4}tf56160789_win32</Template>
  <TotalTime>502</TotalTime>
  <Words>536</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Söhne</vt:lpstr>
      <vt:lpstr>1_RetrospectVTI</vt:lpstr>
      <vt:lpstr>Title:</vt:lpstr>
      <vt:lpstr>Background:</vt:lpstr>
      <vt:lpstr>Executive Summary:</vt:lpstr>
      <vt:lpstr>PowerPoint Presentation</vt:lpstr>
      <vt:lpstr>Methodology:</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v.n.b.p.ritvik@gmail.com</dc:creator>
  <cp:lastModifiedBy>BOGI MANEESH KUMAR</cp:lastModifiedBy>
  <cp:revision>4</cp:revision>
  <dcterms:created xsi:type="dcterms:W3CDTF">2022-12-29T11:01:45Z</dcterms:created>
  <dcterms:modified xsi:type="dcterms:W3CDTF">2023-07-07T14:03:03Z</dcterms:modified>
</cp:coreProperties>
</file>