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63EC0-0039-4BDC-8D03-408685546BE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DD3048-4771-4F07-A922-2BD92EE5E821}">
      <dgm:prSet phldrT="[Text]"/>
      <dgm:spPr/>
      <dgm:t>
        <a:bodyPr/>
        <a:lstStyle/>
        <a:p>
          <a:r>
            <a:rPr lang="en-US" dirty="0" err="1" smtClean="0"/>
            <a:t>Arudino</a:t>
          </a:r>
          <a:r>
            <a:rPr lang="en-US" dirty="0" smtClean="0"/>
            <a:t> sends command to X,Y stepper motors to move to the cartridge</a:t>
          </a:r>
          <a:endParaRPr lang="en-US" dirty="0"/>
        </a:p>
      </dgm:t>
    </dgm:pt>
    <dgm:pt modelId="{69F5475D-EF63-4438-B39E-CBFC97FBE3FD}" type="sibTrans" cxnId="{29D1FE4D-F1DA-4F5F-81F7-60A2D2D79F06}">
      <dgm:prSet/>
      <dgm:spPr/>
      <dgm:t>
        <a:bodyPr/>
        <a:lstStyle/>
        <a:p>
          <a:endParaRPr lang="en-US"/>
        </a:p>
      </dgm:t>
    </dgm:pt>
    <dgm:pt modelId="{57B0382A-E6E6-4D67-A9A3-FD45BC40829A}" type="parTrans" cxnId="{29D1FE4D-F1DA-4F5F-81F7-60A2D2D79F06}">
      <dgm:prSet/>
      <dgm:spPr/>
      <dgm:t>
        <a:bodyPr/>
        <a:lstStyle/>
        <a:p>
          <a:endParaRPr lang="en-US"/>
        </a:p>
      </dgm:t>
    </dgm:pt>
    <dgm:pt modelId="{D6866E74-0FCD-44B9-83A2-FF37BCAF9E73}">
      <dgm:prSet phldrT="[Text]"/>
      <dgm:spPr/>
      <dgm:t>
        <a:bodyPr/>
        <a:lstStyle/>
        <a:p>
          <a:r>
            <a:rPr lang="en-US" dirty="0" smtClean="0"/>
            <a:t>User designs Lego structure</a:t>
          </a:r>
          <a:endParaRPr lang="en-US" dirty="0"/>
        </a:p>
      </dgm:t>
    </dgm:pt>
    <dgm:pt modelId="{D93B4CB5-7641-414F-86CB-159354535FE9}" type="sibTrans" cxnId="{038151A0-9CBD-4A4D-9B10-3A7C860CFE2C}">
      <dgm:prSet/>
      <dgm:spPr/>
      <dgm:t>
        <a:bodyPr/>
        <a:lstStyle/>
        <a:p>
          <a:endParaRPr lang="en-US"/>
        </a:p>
      </dgm:t>
    </dgm:pt>
    <dgm:pt modelId="{239E085C-490F-408B-910F-BCAC9549E387}" type="parTrans" cxnId="{038151A0-9CBD-4A4D-9B10-3A7C860CFE2C}">
      <dgm:prSet/>
      <dgm:spPr/>
      <dgm:t>
        <a:bodyPr/>
        <a:lstStyle/>
        <a:p>
          <a:endParaRPr lang="en-US"/>
        </a:p>
      </dgm:t>
    </dgm:pt>
    <dgm:pt modelId="{340C8C55-6729-4A25-9D94-AAACE927B811}">
      <dgm:prSet phldrT="[Text]"/>
      <dgm:spPr/>
      <dgm:t>
        <a:bodyPr/>
        <a:lstStyle/>
        <a:p>
          <a:r>
            <a:rPr lang="en-US" dirty="0" smtClean="0"/>
            <a:t>User submits file to our program</a:t>
          </a:r>
          <a:endParaRPr lang="en-US" dirty="0"/>
        </a:p>
      </dgm:t>
    </dgm:pt>
    <dgm:pt modelId="{C7BAD4E9-732F-4C8D-A4D3-2617B1E7B392}" type="parTrans" cxnId="{26EF3D73-D46E-404C-8955-4A7532F7EEDF}">
      <dgm:prSet/>
      <dgm:spPr/>
      <dgm:t>
        <a:bodyPr/>
        <a:lstStyle/>
        <a:p>
          <a:endParaRPr lang="en-US"/>
        </a:p>
      </dgm:t>
    </dgm:pt>
    <dgm:pt modelId="{F50A9552-B366-41F8-AE78-F7438089F6A0}" type="sibTrans" cxnId="{26EF3D73-D46E-404C-8955-4A7532F7EEDF}">
      <dgm:prSet/>
      <dgm:spPr/>
      <dgm:t>
        <a:bodyPr/>
        <a:lstStyle/>
        <a:p>
          <a:endParaRPr lang="en-US"/>
        </a:p>
      </dgm:t>
    </dgm:pt>
    <dgm:pt modelId="{9758E5E6-02BA-41E7-8301-6F729E3B547D}">
      <dgm:prSet phldrT="[Text]"/>
      <dgm:spPr/>
      <dgm:t>
        <a:bodyPr/>
        <a:lstStyle/>
        <a:p>
          <a:r>
            <a:rPr lang="en-US" dirty="0" smtClean="0"/>
            <a:t>Parser program parses file</a:t>
          </a:r>
          <a:endParaRPr lang="en-US" dirty="0"/>
        </a:p>
      </dgm:t>
    </dgm:pt>
    <dgm:pt modelId="{9CC14B02-E9FC-4A72-B07F-7763AF5CD0C6}" type="parTrans" cxnId="{2C4A1802-9C93-4C89-A581-3FA6586C15CB}">
      <dgm:prSet/>
      <dgm:spPr/>
      <dgm:t>
        <a:bodyPr/>
        <a:lstStyle/>
        <a:p>
          <a:endParaRPr lang="en-US"/>
        </a:p>
      </dgm:t>
    </dgm:pt>
    <dgm:pt modelId="{68467390-5DD8-4FD1-8E0C-6E69FD5B77A8}" type="sibTrans" cxnId="{2C4A1802-9C93-4C89-A581-3FA6586C15CB}">
      <dgm:prSet/>
      <dgm:spPr/>
      <dgm:t>
        <a:bodyPr/>
        <a:lstStyle/>
        <a:p>
          <a:endParaRPr lang="en-US"/>
        </a:p>
      </dgm:t>
    </dgm:pt>
    <dgm:pt modelId="{F479E5E4-5C23-4B9D-8827-436A80CF13FD}">
      <dgm:prSet phldrT="[Text]"/>
      <dgm:spPr/>
      <dgm:t>
        <a:bodyPr/>
        <a:lstStyle/>
        <a:p>
          <a:r>
            <a:rPr lang="en-US" dirty="0" smtClean="0"/>
            <a:t>Parser program checks for impossibility</a:t>
          </a:r>
          <a:endParaRPr lang="en-US" dirty="0"/>
        </a:p>
      </dgm:t>
    </dgm:pt>
    <dgm:pt modelId="{EEE9CEA9-2CA6-4522-94AE-27EAC7528B26}" type="parTrans" cxnId="{B3293A93-E4BE-4354-9C84-7A7CBA140F60}">
      <dgm:prSet/>
      <dgm:spPr/>
      <dgm:t>
        <a:bodyPr/>
        <a:lstStyle/>
        <a:p>
          <a:endParaRPr lang="en-US"/>
        </a:p>
      </dgm:t>
    </dgm:pt>
    <dgm:pt modelId="{B3A9D4DE-1585-4645-912F-FBD6E9A05D81}" type="sibTrans" cxnId="{B3293A93-E4BE-4354-9C84-7A7CBA140F60}">
      <dgm:prSet/>
      <dgm:spPr/>
      <dgm:t>
        <a:bodyPr/>
        <a:lstStyle/>
        <a:p>
          <a:endParaRPr lang="en-US"/>
        </a:p>
      </dgm:t>
    </dgm:pt>
    <dgm:pt modelId="{9E1D0904-BC99-4A1D-BA82-BEB06A457BA8}">
      <dgm:prSet phldrT="[Text]"/>
      <dgm:spPr/>
      <dgm:t>
        <a:bodyPr/>
        <a:lstStyle/>
        <a:p>
          <a:r>
            <a:rPr lang="en-US" dirty="0" smtClean="0"/>
            <a:t>Parser Program generates build order</a:t>
          </a:r>
          <a:endParaRPr lang="en-US" dirty="0"/>
        </a:p>
      </dgm:t>
    </dgm:pt>
    <dgm:pt modelId="{83F13B23-7590-47DB-B421-6EAA7AC170C8}" type="parTrans" cxnId="{B8BBD284-FA8A-47D0-A908-C52B6BB85C52}">
      <dgm:prSet/>
      <dgm:spPr/>
      <dgm:t>
        <a:bodyPr/>
        <a:lstStyle/>
        <a:p>
          <a:endParaRPr lang="en-US"/>
        </a:p>
      </dgm:t>
    </dgm:pt>
    <dgm:pt modelId="{3AB3E3AA-71DA-457D-AA79-097688316893}" type="sibTrans" cxnId="{B8BBD284-FA8A-47D0-A908-C52B6BB85C52}">
      <dgm:prSet/>
      <dgm:spPr/>
      <dgm:t>
        <a:bodyPr/>
        <a:lstStyle/>
        <a:p>
          <a:endParaRPr lang="en-US"/>
        </a:p>
      </dgm:t>
    </dgm:pt>
    <dgm:pt modelId="{F1FAD9B9-FC2F-46F4-AA5E-4F34E6F3BE9A}">
      <dgm:prSet phldrT="[Text]"/>
      <dgm:spPr/>
      <dgm:t>
        <a:bodyPr/>
        <a:lstStyle/>
        <a:p>
          <a:r>
            <a:rPr lang="en-US" dirty="0" smtClean="0"/>
            <a:t>Printer Program converts build order to </a:t>
          </a:r>
          <a:r>
            <a:rPr lang="en-US" dirty="0" err="1" smtClean="0"/>
            <a:t>Aruduino</a:t>
          </a:r>
          <a:r>
            <a:rPr lang="en-US" dirty="0" smtClean="0"/>
            <a:t> commands</a:t>
          </a:r>
          <a:endParaRPr lang="en-US" dirty="0"/>
        </a:p>
      </dgm:t>
    </dgm:pt>
    <dgm:pt modelId="{64D814B4-B506-4A8E-986E-096B94F48211}" type="parTrans" cxnId="{008A5C07-875B-4DE1-B8CE-D88C60BD8902}">
      <dgm:prSet/>
      <dgm:spPr/>
      <dgm:t>
        <a:bodyPr/>
        <a:lstStyle/>
        <a:p>
          <a:endParaRPr lang="en-US"/>
        </a:p>
      </dgm:t>
    </dgm:pt>
    <dgm:pt modelId="{5379E968-E9C7-432E-8C3E-C2A0A7279825}" type="sibTrans" cxnId="{008A5C07-875B-4DE1-B8CE-D88C60BD8902}">
      <dgm:prSet/>
      <dgm:spPr/>
      <dgm:t>
        <a:bodyPr/>
        <a:lstStyle/>
        <a:p>
          <a:endParaRPr lang="en-US"/>
        </a:p>
      </dgm:t>
    </dgm:pt>
    <dgm:pt modelId="{1617D85A-57E4-4E40-9368-B89EC0DD65BB}">
      <dgm:prSet phldrT="[Text]"/>
      <dgm:spPr/>
      <dgm:t>
        <a:bodyPr/>
        <a:lstStyle/>
        <a:p>
          <a:r>
            <a:rPr lang="en-US" dirty="0" smtClean="0"/>
            <a:t>Z stepper motor lowers head to cartridge to pick up </a:t>
          </a:r>
          <a:r>
            <a:rPr lang="en-US" dirty="0" err="1" smtClean="0"/>
            <a:t>lego</a:t>
          </a:r>
          <a:endParaRPr lang="en-US" dirty="0"/>
        </a:p>
      </dgm:t>
    </dgm:pt>
    <dgm:pt modelId="{F5571775-BD86-4C69-826C-23361FD6B97E}" type="parTrans" cxnId="{0C0B9F5A-0A5D-4532-B193-F538D9C1E4E6}">
      <dgm:prSet/>
      <dgm:spPr/>
      <dgm:t>
        <a:bodyPr/>
        <a:lstStyle/>
        <a:p>
          <a:endParaRPr lang="en-US"/>
        </a:p>
      </dgm:t>
    </dgm:pt>
    <dgm:pt modelId="{2BC4C2E8-1E58-439E-924D-507AEDA087D3}" type="sibTrans" cxnId="{0C0B9F5A-0A5D-4532-B193-F538D9C1E4E6}">
      <dgm:prSet/>
      <dgm:spPr/>
      <dgm:t>
        <a:bodyPr/>
        <a:lstStyle/>
        <a:p>
          <a:endParaRPr lang="en-US"/>
        </a:p>
      </dgm:t>
    </dgm:pt>
    <dgm:pt modelId="{12231F11-1056-439C-8E13-F0DDE480DD0A}">
      <dgm:prSet phldrT="[Text]"/>
      <dgm:spPr/>
      <dgm:t>
        <a:bodyPr/>
        <a:lstStyle/>
        <a:p>
          <a:r>
            <a:rPr lang="en-US" dirty="0" smtClean="0"/>
            <a:t>Z stepper motor moves head up</a:t>
          </a:r>
          <a:endParaRPr lang="en-US" dirty="0"/>
        </a:p>
      </dgm:t>
    </dgm:pt>
    <dgm:pt modelId="{B675AD7A-3214-4BD3-9BFF-D669373C4B60}" type="parTrans" cxnId="{91244392-3AE9-4FAE-BBB3-747B8DDFA625}">
      <dgm:prSet/>
      <dgm:spPr/>
      <dgm:t>
        <a:bodyPr/>
        <a:lstStyle/>
        <a:p>
          <a:endParaRPr lang="en-US"/>
        </a:p>
      </dgm:t>
    </dgm:pt>
    <dgm:pt modelId="{0DD06D17-EAA4-48B3-BFB4-D39EDB59B6AE}" type="sibTrans" cxnId="{91244392-3AE9-4FAE-BBB3-747B8DDFA625}">
      <dgm:prSet/>
      <dgm:spPr/>
      <dgm:t>
        <a:bodyPr/>
        <a:lstStyle/>
        <a:p>
          <a:endParaRPr lang="en-US"/>
        </a:p>
      </dgm:t>
    </dgm:pt>
    <dgm:pt modelId="{A3AC8D46-FF1C-4123-A26E-A71D185C5294}">
      <dgm:prSet phldrT="[Text]"/>
      <dgm:spPr/>
      <dgm:t>
        <a:bodyPr/>
        <a:lstStyle/>
        <a:p>
          <a:r>
            <a:rPr lang="en-US" dirty="0" smtClean="0"/>
            <a:t>X,Y,Z stepper motors move head to build spot</a:t>
          </a:r>
          <a:endParaRPr lang="en-US" dirty="0"/>
        </a:p>
      </dgm:t>
    </dgm:pt>
    <dgm:pt modelId="{304B73A8-23C2-4B0E-B51C-635E71A02B98}" type="parTrans" cxnId="{5AC11909-BBC8-48E0-9142-7F4155E7B5FB}">
      <dgm:prSet/>
      <dgm:spPr/>
      <dgm:t>
        <a:bodyPr/>
        <a:lstStyle/>
        <a:p>
          <a:endParaRPr lang="en-US"/>
        </a:p>
      </dgm:t>
    </dgm:pt>
    <dgm:pt modelId="{2B23AAF6-93BE-4A45-8241-C369F0DB3904}" type="sibTrans" cxnId="{5AC11909-BBC8-48E0-9142-7F4155E7B5FB}">
      <dgm:prSet/>
      <dgm:spPr/>
      <dgm:t>
        <a:bodyPr/>
        <a:lstStyle/>
        <a:p>
          <a:endParaRPr lang="en-US"/>
        </a:p>
      </dgm:t>
    </dgm:pt>
    <dgm:pt modelId="{FCA9F4EF-3144-4351-B506-BA87A73122B3}">
      <dgm:prSet phldrT="[Text]"/>
      <dgm:spPr/>
      <dgm:t>
        <a:bodyPr/>
        <a:lstStyle/>
        <a:p>
          <a:r>
            <a:rPr lang="en-US" dirty="0" smtClean="0"/>
            <a:t>Large servo rotates head to correct  position (N/S </a:t>
          </a:r>
          <a:r>
            <a:rPr lang="en-US" dirty="0" err="1" smtClean="0"/>
            <a:t>vs</a:t>
          </a:r>
          <a:r>
            <a:rPr lang="en-US" dirty="0" smtClean="0"/>
            <a:t> E/W)</a:t>
          </a:r>
          <a:endParaRPr lang="en-US" dirty="0"/>
        </a:p>
      </dgm:t>
    </dgm:pt>
    <dgm:pt modelId="{AD61B603-9BAB-42FA-B3A3-257736798338}" type="parTrans" cxnId="{1824AA9C-709C-408D-A60A-D80682F57AD6}">
      <dgm:prSet/>
      <dgm:spPr/>
      <dgm:t>
        <a:bodyPr/>
        <a:lstStyle/>
        <a:p>
          <a:endParaRPr lang="en-US"/>
        </a:p>
      </dgm:t>
    </dgm:pt>
    <dgm:pt modelId="{05F72D29-EF70-491F-8A26-A68AB76F0EF1}" type="sibTrans" cxnId="{1824AA9C-709C-408D-A60A-D80682F57AD6}">
      <dgm:prSet/>
      <dgm:spPr/>
      <dgm:t>
        <a:bodyPr/>
        <a:lstStyle/>
        <a:p>
          <a:endParaRPr lang="en-US"/>
        </a:p>
      </dgm:t>
    </dgm:pt>
    <dgm:pt modelId="{BF7FA876-5DD9-43DC-946C-638444DD2283}">
      <dgm:prSet phldrT="[Text]"/>
      <dgm:spPr/>
      <dgm:t>
        <a:bodyPr/>
        <a:lstStyle/>
        <a:p>
          <a:r>
            <a:rPr lang="en-US" dirty="0" smtClean="0"/>
            <a:t>Small servo pushes cam down to place </a:t>
          </a:r>
          <a:r>
            <a:rPr lang="en-US" dirty="0" err="1" smtClean="0"/>
            <a:t>lego</a:t>
          </a:r>
          <a:endParaRPr lang="en-US" dirty="0"/>
        </a:p>
      </dgm:t>
    </dgm:pt>
    <dgm:pt modelId="{5F627E3B-3E3D-4E0E-99E7-F493004E997F}" type="parTrans" cxnId="{564A57EF-54E6-454D-9A74-C9741BB77FF2}">
      <dgm:prSet/>
      <dgm:spPr/>
      <dgm:t>
        <a:bodyPr/>
        <a:lstStyle/>
        <a:p>
          <a:endParaRPr lang="en-US"/>
        </a:p>
      </dgm:t>
    </dgm:pt>
    <dgm:pt modelId="{182155D3-2585-48E7-8E46-CCD8761A7A45}" type="sibTrans" cxnId="{564A57EF-54E6-454D-9A74-C9741BB77FF2}">
      <dgm:prSet/>
      <dgm:spPr/>
      <dgm:t>
        <a:bodyPr/>
        <a:lstStyle/>
        <a:p>
          <a:endParaRPr lang="en-US"/>
        </a:p>
      </dgm:t>
    </dgm:pt>
    <dgm:pt modelId="{FA6A7CA3-FDDF-4378-87D3-59129EE5D32F}" type="pres">
      <dgm:prSet presAssocID="{4AB63EC0-0039-4BDC-8D03-408685546BE5}" presName="diagram" presStyleCnt="0">
        <dgm:presLayoutVars>
          <dgm:dir/>
          <dgm:resizeHandles val="exact"/>
        </dgm:presLayoutVars>
      </dgm:prSet>
      <dgm:spPr/>
    </dgm:pt>
    <dgm:pt modelId="{B348A526-73CB-44D0-82E2-F533433BD435}" type="pres">
      <dgm:prSet presAssocID="{D6866E74-0FCD-44B9-83A2-FF37BCAF9E73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98DFA-019A-4238-B4BE-0C09DF35E860}" type="pres">
      <dgm:prSet presAssocID="{D93B4CB5-7641-414F-86CB-159354535FE9}" presName="sibTrans" presStyleLbl="sibTrans2D1" presStyleIdx="0" presStyleCnt="11"/>
      <dgm:spPr/>
    </dgm:pt>
    <dgm:pt modelId="{945F878F-7B58-4165-B668-4AE43CC640C7}" type="pres">
      <dgm:prSet presAssocID="{D93B4CB5-7641-414F-86CB-159354535FE9}" presName="connectorText" presStyleLbl="sibTrans2D1" presStyleIdx="0" presStyleCnt="11"/>
      <dgm:spPr/>
    </dgm:pt>
    <dgm:pt modelId="{02563A81-C9B6-40E3-AB05-DBC90AB2DE8A}" type="pres">
      <dgm:prSet presAssocID="{340C8C55-6729-4A25-9D94-AAACE927B811}" presName="node" presStyleLbl="node1" presStyleIdx="1" presStyleCnt="12">
        <dgm:presLayoutVars>
          <dgm:bulletEnabled val="1"/>
        </dgm:presLayoutVars>
      </dgm:prSet>
      <dgm:spPr/>
    </dgm:pt>
    <dgm:pt modelId="{9641F6FD-E3B0-48F9-8A39-387F8191D363}" type="pres">
      <dgm:prSet presAssocID="{F50A9552-B366-41F8-AE78-F7438089F6A0}" presName="sibTrans" presStyleLbl="sibTrans2D1" presStyleIdx="1" presStyleCnt="11"/>
      <dgm:spPr/>
    </dgm:pt>
    <dgm:pt modelId="{CA81327D-014A-44DB-BFDC-B1F559EA27B8}" type="pres">
      <dgm:prSet presAssocID="{F50A9552-B366-41F8-AE78-F7438089F6A0}" presName="connectorText" presStyleLbl="sibTrans2D1" presStyleIdx="1" presStyleCnt="11"/>
      <dgm:spPr/>
    </dgm:pt>
    <dgm:pt modelId="{2678DE43-ACE7-4D26-95B2-693DB1E49B0A}" type="pres">
      <dgm:prSet presAssocID="{9758E5E6-02BA-41E7-8301-6F729E3B547D}" presName="node" presStyleLbl="node1" presStyleIdx="2" presStyleCnt="12">
        <dgm:presLayoutVars>
          <dgm:bulletEnabled val="1"/>
        </dgm:presLayoutVars>
      </dgm:prSet>
      <dgm:spPr/>
    </dgm:pt>
    <dgm:pt modelId="{EA65AF27-E568-4CA7-8721-C56CF457CA66}" type="pres">
      <dgm:prSet presAssocID="{68467390-5DD8-4FD1-8E0C-6E69FD5B77A8}" presName="sibTrans" presStyleLbl="sibTrans2D1" presStyleIdx="2" presStyleCnt="11"/>
      <dgm:spPr/>
    </dgm:pt>
    <dgm:pt modelId="{7C16F7AC-FD95-451D-8095-030284010B1C}" type="pres">
      <dgm:prSet presAssocID="{68467390-5DD8-4FD1-8E0C-6E69FD5B77A8}" presName="connectorText" presStyleLbl="sibTrans2D1" presStyleIdx="2" presStyleCnt="11"/>
      <dgm:spPr/>
    </dgm:pt>
    <dgm:pt modelId="{71712117-4D2B-4D5C-A34A-4DD61CAA9A17}" type="pres">
      <dgm:prSet presAssocID="{F479E5E4-5C23-4B9D-8827-436A80CF13FD}" presName="node" presStyleLbl="node1" presStyleIdx="3" presStyleCnt="12">
        <dgm:presLayoutVars>
          <dgm:bulletEnabled val="1"/>
        </dgm:presLayoutVars>
      </dgm:prSet>
      <dgm:spPr/>
    </dgm:pt>
    <dgm:pt modelId="{5959B622-352B-4E91-9F6A-4BD9DCD6D89B}" type="pres">
      <dgm:prSet presAssocID="{B3A9D4DE-1585-4645-912F-FBD6E9A05D81}" presName="sibTrans" presStyleLbl="sibTrans2D1" presStyleIdx="3" presStyleCnt="11"/>
      <dgm:spPr/>
    </dgm:pt>
    <dgm:pt modelId="{4CFCCAE5-1307-4CDE-A788-B68E556EB57E}" type="pres">
      <dgm:prSet presAssocID="{B3A9D4DE-1585-4645-912F-FBD6E9A05D81}" presName="connectorText" presStyleLbl="sibTrans2D1" presStyleIdx="3" presStyleCnt="11"/>
      <dgm:spPr/>
    </dgm:pt>
    <dgm:pt modelId="{2C87AD58-D0C7-4C23-9519-81F5F4490357}" type="pres">
      <dgm:prSet presAssocID="{9E1D0904-BC99-4A1D-BA82-BEB06A457BA8}" presName="node" presStyleLbl="node1" presStyleIdx="4" presStyleCnt="12">
        <dgm:presLayoutVars>
          <dgm:bulletEnabled val="1"/>
        </dgm:presLayoutVars>
      </dgm:prSet>
      <dgm:spPr/>
    </dgm:pt>
    <dgm:pt modelId="{AE44AA39-224F-493A-9553-C295A07E3D8B}" type="pres">
      <dgm:prSet presAssocID="{3AB3E3AA-71DA-457D-AA79-097688316893}" presName="sibTrans" presStyleLbl="sibTrans2D1" presStyleIdx="4" presStyleCnt="11"/>
      <dgm:spPr/>
    </dgm:pt>
    <dgm:pt modelId="{BD572544-61B2-4FD7-8376-0CA29B237D69}" type="pres">
      <dgm:prSet presAssocID="{3AB3E3AA-71DA-457D-AA79-097688316893}" presName="connectorText" presStyleLbl="sibTrans2D1" presStyleIdx="4" presStyleCnt="11"/>
      <dgm:spPr/>
    </dgm:pt>
    <dgm:pt modelId="{45EC0500-A65C-4BAA-A6C8-C63EE12E87BF}" type="pres">
      <dgm:prSet presAssocID="{F1FAD9B9-FC2F-46F4-AA5E-4F34E6F3BE9A}" presName="node" presStyleLbl="node1" presStyleIdx="5" presStyleCnt="12">
        <dgm:presLayoutVars>
          <dgm:bulletEnabled val="1"/>
        </dgm:presLayoutVars>
      </dgm:prSet>
      <dgm:spPr/>
    </dgm:pt>
    <dgm:pt modelId="{7A0C88D4-EE02-4AF1-A96F-F09F9F1B4376}" type="pres">
      <dgm:prSet presAssocID="{5379E968-E9C7-432E-8C3E-C2A0A7279825}" presName="sibTrans" presStyleLbl="sibTrans2D1" presStyleIdx="5" presStyleCnt="11"/>
      <dgm:spPr/>
    </dgm:pt>
    <dgm:pt modelId="{C10E63F4-C957-4EE1-A8BD-18839C7B6FCB}" type="pres">
      <dgm:prSet presAssocID="{5379E968-E9C7-432E-8C3E-C2A0A7279825}" presName="connectorText" presStyleLbl="sibTrans2D1" presStyleIdx="5" presStyleCnt="11"/>
      <dgm:spPr/>
    </dgm:pt>
    <dgm:pt modelId="{62EBDF74-41A5-4F4D-A0B6-EC7D864A3506}" type="pres">
      <dgm:prSet presAssocID="{80DD3048-4771-4F07-A922-2BD92EE5E821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AE855E-7F83-4589-8D60-5642A0C53399}" type="pres">
      <dgm:prSet presAssocID="{69F5475D-EF63-4438-B39E-CBFC97FBE3FD}" presName="sibTrans" presStyleLbl="sibTrans2D1" presStyleIdx="6" presStyleCnt="11"/>
      <dgm:spPr/>
    </dgm:pt>
    <dgm:pt modelId="{C474E4A6-DA74-4EB4-9100-FB2E171EFAD2}" type="pres">
      <dgm:prSet presAssocID="{69F5475D-EF63-4438-B39E-CBFC97FBE3FD}" presName="connectorText" presStyleLbl="sibTrans2D1" presStyleIdx="6" presStyleCnt="11"/>
      <dgm:spPr/>
    </dgm:pt>
    <dgm:pt modelId="{FCCFD3B8-A891-4003-AAAA-7F7547DE746C}" type="pres">
      <dgm:prSet presAssocID="{1617D85A-57E4-4E40-9368-B89EC0DD65BB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685A5-D716-4FE1-94CF-29CFA7599705}" type="pres">
      <dgm:prSet presAssocID="{2BC4C2E8-1E58-439E-924D-507AEDA087D3}" presName="sibTrans" presStyleLbl="sibTrans2D1" presStyleIdx="7" presStyleCnt="11"/>
      <dgm:spPr/>
    </dgm:pt>
    <dgm:pt modelId="{402800E3-D281-410A-BE78-EE6AB06CD37F}" type="pres">
      <dgm:prSet presAssocID="{2BC4C2E8-1E58-439E-924D-507AEDA087D3}" presName="connectorText" presStyleLbl="sibTrans2D1" presStyleIdx="7" presStyleCnt="11"/>
      <dgm:spPr/>
    </dgm:pt>
    <dgm:pt modelId="{9BF863D9-CE33-4F8F-BBA1-112F4E28D528}" type="pres">
      <dgm:prSet presAssocID="{12231F11-1056-439C-8E13-F0DDE480DD0A}" presName="node" presStyleLbl="node1" presStyleIdx="8" presStyleCnt="12">
        <dgm:presLayoutVars>
          <dgm:bulletEnabled val="1"/>
        </dgm:presLayoutVars>
      </dgm:prSet>
      <dgm:spPr/>
    </dgm:pt>
    <dgm:pt modelId="{AE5D05D2-7116-4D7E-B51E-B051B4498011}" type="pres">
      <dgm:prSet presAssocID="{0DD06D17-EAA4-48B3-BFB4-D39EDB59B6AE}" presName="sibTrans" presStyleLbl="sibTrans2D1" presStyleIdx="8" presStyleCnt="11"/>
      <dgm:spPr/>
    </dgm:pt>
    <dgm:pt modelId="{2070B0ED-8680-418C-9FD8-01F25B261705}" type="pres">
      <dgm:prSet presAssocID="{0DD06D17-EAA4-48B3-BFB4-D39EDB59B6AE}" presName="connectorText" presStyleLbl="sibTrans2D1" presStyleIdx="8" presStyleCnt="11"/>
      <dgm:spPr/>
    </dgm:pt>
    <dgm:pt modelId="{3BCEA7F2-4F49-4705-9BCD-97F7E2C91258}" type="pres">
      <dgm:prSet presAssocID="{A3AC8D46-FF1C-4123-A26E-A71D185C5294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3FC94-FE6F-44AB-B691-82F9EA6AE295}" type="pres">
      <dgm:prSet presAssocID="{2B23AAF6-93BE-4A45-8241-C369F0DB3904}" presName="sibTrans" presStyleLbl="sibTrans2D1" presStyleIdx="9" presStyleCnt="11"/>
      <dgm:spPr/>
    </dgm:pt>
    <dgm:pt modelId="{18E10292-EB34-4042-B559-B04C3D26384C}" type="pres">
      <dgm:prSet presAssocID="{2B23AAF6-93BE-4A45-8241-C369F0DB3904}" presName="connectorText" presStyleLbl="sibTrans2D1" presStyleIdx="9" presStyleCnt="11"/>
      <dgm:spPr/>
    </dgm:pt>
    <dgm:pt modelId="{DD89589A-FA1F-435A-9880-6B4876C6C6C8}" type="pres">
      <dgm:prSet presAssocID="{FCA9F4EF-3144-4351-B506-BA87A73122B3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FA6ED-B1AC-464C-9093-43982237B019}" type="pres">
      <dgm:prSet presAssocID="{05F72D29-EF70-491F-8A26-A68AB76F0EF1}" presName="sibTrans" presStyleLbl="sibTrans2D1" presStyleIdx="10" presStyleCnt="11"/>
      <dgm:spPr/>
    </dgm:pt>
    <dgm:pt modelId="{8F81644F-9318-4208-AE92-6DEDC22E4F56}" type="pres">
      <dgm:prSet presAssocID="{05F72D29-EF70-491F-8A26-A68AB76F0EF1}" presName="connectorText" presStyleLbl="sibTrans2D1" presStyleIdx="10" presStyleCnt="11"/>
      <dgm:spPr/>
    </dgm:pt>
    <dgm:pt modelId="{02ED4141-9C37-4072-B527-9EFCB8782AB0}" type="pres">
      <dgm:prSet presAssocID="{BF7FA876-5DD9-43DC-946C-638444DD228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64A57EF-54E6-454D-9A74-C9741BB77FF2}" srcId="{4AB63EC0-0039-4BDC-8D03-408685546BE5}" destId="{BF7FA876-5DD9-43DC-946C-638444DD2283}" srcOrd="11" destOrd="0" parTransId="{5F627E3B-3E3D-4E0E-99E7-F493004E997F}" sibTransId="{182155D3-2585-48E7-8E46-CCD8761A7A45}"/>
    <dgm:cxn modelId="{9022F209-43D8-4687-9FE0-32F6180A9387}" type="presOf" srcId="{F479E5E4-5C23-4B9D-8827-436A80CF13FD}" destId="{71712117-4D2B-4D5C-A34A-4DD61CAA9A17}" srcOrd="0" destOrd="0" presId="urn:microsoft.com/office/officeart/2005/8/layout/process5"/>
    <dgm:cxn modelId="{1576EBA4-3DA4-4179-80B7-653A8BB4E448}" type="presOf" srcId="{2B23AAF6-93BE-4A45-8241-C369F0DB3904}" destId="{18E10292-EB34-4042-B559-B04C3D26384C}" srcOrd="1" destOrd="0" presId="urn:microsoft.com/office/officeart/2005/8/layout/process5"/>
    <dgm:cxn modelId="{969E67FC-5DFA-48F3-ADDC-1629B555D3EE}" type="presOf" srcId="{68467390-5DD8-4FD1-8E0C-6E69FD5B77A8}" destId="{7C16F7AC-FD95-451D-8095-030284010B1C}" srcOrd="1" destOrd="0" presId="urn:microsoft.com/office/officeart/2005/8/layout/process5"/>
    <dgm:cxn modelId="{FF3D12E1-1B86-4903-97E4-57FB2E252F35}" type="presOf" srcId="{2BC4C2E8-1E58-439E-924D-507AEDA087D3}" destId="{402800E3-D281-410A-BE78-EE6AB06CD37F}" srcOrd="1" destOrd="0" presId="urn:microsoft.com/office/officeart/2005/8/layout/process5"/>
    <dgm:cxn modelId="{5D1C63EB-D3D0-4D9C-829B-FDF1C6A07532}" type="presOf" srcId="{2BC4C2E8-1E58-439E-924D-507AEDA087D3}" destId="{F38685A5-D716-4FE1-94CF-29CFA7599705}" srcOrd="0" destOrd="0" presId="urn:microsoft.com/office/officeart/2005/8/layout/process5"/>
    <dgm:cxn modelId="{94A828F2-D6E8-4222-BC52-4CC07E2DF492}" type="presOf" srcId="{3AB3E3AA-71DA-457D-AA79-097688316893}" destId="{AE44AA39-224F-493A-9553-C295A07E3D8B}" srcOrd="0" destOrd="0" presId="urn:microsoft.com/office/officeart/2005/8/layout/process5"/>
    <dgm:cxn modelId="{A9332C9A-AFB3-4637-96E5-D1ADB43836E6}" type="presOf" srcId="{F1FAD9B9-FC2F-46F4-AA5E-4F34E6F3BE9A}" destId="{45EC0500-A65C-4BAA-A6C8-C63EE12E87BF}" srcOrd="0" destOrd="0" presId="urn:microsoft.com/office/officeart/2005/8/layout/process5"/>
    <dgm:cxn modelId="{3339B728-E8BF-418B-A5B5-5A6BB45B89FB}" type="presOf" srcId="{68467390-5DD8-4FD1-8E0C-6E69FD5B77A8}" destId="{EA65AF27-E568-4CA7-8721-C56CF457CA66}" srcOrd="0" destOrd="0" presId="urn:microsoft.com/office/officeart/2005/8/layout/process5"/>
    <dgm:cxn modelId="{5AC11909-BBC8-48E0-9142-7F4155E7B5FB}" srcId="{4AB63EC0-0039-4BDC-8D03-408685546BE5}" destId="{A3AC8D46-FF1C-4123-A26E-A71D185C5294}" srcOrd="9" destOrd="0" parTransId="{304B73A8-23C2-4B0E-B51C-635E71A02B98}" sibTransId="{2B23AAF6-93BE-4A45-8241-C369F0DB3904}"/>
    <dgm:cxn modelId="{05E3CB4A-95D9-4A0B-917E-9255681B188A}" type="presOf" srcId="{B3A9D4DE-1585-4645-912F-FBD6E9A05D81}" destId="{4CFCCAE5-1307-4CDE-A788-B68E556EB57E}" srcOrd="1" destOrd="0" presId="urn:microsoft.com/office/officeart/2005/8/layout/process5"/>
    <dgm:cxn modelId="{A636BE8B-A58E-4D03-8EC0-F5976D27554F}" type="presOf" srcId="{0DD06D17-EAA4-48B3-BFB4-D39EDB59B6AE}" destId="{AE5D05D2-7116-4D7E-B51E-B051B4498011}" srcOrd="0" destOrd="0" presId="urn:microsoft.com/office/officeart/2005/8/layout/process5"/>
    <dgm:cxn modelId="{31D4E968-70F0-4A74-8E90-0816F172FD7F}" type="presOf" srcId="{9E1D0904-BC99-4A1D-BA82-BEB06A457BA8}" destId="{2C87AD58-D0C7-4C23-9519-81F5F4490357}" srcOrd="0" destOrd="0" presId="urn:microsoft.com/office/officeart/2005/8/layout/process5"/>
    <dgm:cxn modelId="{CFC9E523-B643-4DD7-80C5-FA06BBD75232}" type="presOf" srcId="{A3AC8D46-FF1C-4123-A26E-A71D185C5294}" destId="{3BCEA7F2-4F49-4705-9BCD-97F7E2C91258}" srcOrd="0" destOrd="0" presId="urn:microsoft.com/office/officeart/2005/8/layout/process5"/>
    <dgm:cxn modelId="{0C0B9F5A-0A5D-4532-B193-F538D9C1E4E6}" srcId="{4AB63EC0-0039-4BDC-8D03-408685546BE5}" destId="{1617D85A-57E4-4E40-9368-B89EC0DD65BB}" srcOrd="7" destOrd="0" parTransId="{F5571775-BD86-4C69-826C-23361FD6B97E}" sibTransId="{2BC4C2E8-1E58-439E-924D-507AEDA087D3}"/>
    <dgm:cxn modelId="{ED66B22F-D26B-4451-B469-2207AAEE8E26}" type="presOf" srcId="{2B23AAF6-93BE-4A45-8241-C369F0DB3904}" destId="{7C43FC94-FE6F-44AB-B691-82F9EA6AE295}" srcOrd="0" destOrd="0" presId="urn:microsoft.com/office/officeart/2005/8/layout/process5"/>
    <dgm:cxn modelId="{0BD81D30-D4E5-4AB6-B7BA-5750277A4961}" type="presOf" srcId="{D93B4CB5-7641-414F-86CB-159354535FE9}" destId="{2C298DFA-019A-4238-B4BE-0C09DF35E860}" srcOrd="0" destOrd="0" presId="urn:microsoft.com/office/officeart/2005/8/layout/process5"/>
    <dgm:cxn modelId="{720356DD-F2EB-4334-9A78-25191ED3D5EB}" type="presOf" srcId="{D93B4CB5-7641-414F-86CB-159354535FE9}" destId="{945F878F-7B58-4165-B668-4AE43CC640C7}" srcOrd="1" destOrd="0" presId="urn:microsoft.com/office/officeart/2005/8/layout/process5"/>
    <dgm:cxn modelId="{6EA34321-25EC-43E1-9A3A-50D50E828067}" type="presOf" srcId="{FCA9F4EF-3144-4351-B506-BA87A73122B3}" destId="{DD89589A-FA1F-435A-9880-6B4876C6C6C8}" srcOrd="0" destOrd="0" presId="urn:microsoft.com/office/officeart/2005/8/layout/process5"/>
    <dgm:cxn modelId="{666C053F-633D-4B41-9A31-70670DC71909}" type="presOf" srcId="{D6866E74-0FCD-44B9-83A2-FF37BCAF9E73}" destId="{B348A526-73CB-44D0-82E2-F533433BD435}" srcOrd="0" destOrd="0" presId="urn:microsoft.com/office/officeart/2005/8/layout/process5"/>
    <dgm:cxn modelId="{EED36124-EFF8-45E5-B5C3-D075AFBD19C0}" type="presOf" srcId="{F50A9552-B366-41F8-AE78-F7438089F6A0}" destId="{CA81327D-014A-44DB-BFDC-B1F559EA27B8}" srcOrd="1" destOrd="0" presId="urn:microsoft.com/office/officeart/2005/8/layout/process5"/>
    <dgm:cxn modelId="{91244392-3AE9-4FAE-BBB3-747B8DDFA625}" srcId="{4AB63EC0-0039-4BDC-8D03-408685546BE5}" destId="{12231F11-1056-439C-8E13-F0DDE480DD0A}" srcOrd="8" destOrd="0" parTransId="{B675AD7A-3214-4BD3-9BFF-D669373C4B60}" sibTransId="{0DD06D17-EAA4-48B3-BFB4-D39EDB59B6AE}"/>
    <dgm:cxn modelId="{22AEE02B-3747-40B9-820B-E922968D7649}" type="presOf" srcId="{69F5475D-EF63-4438-B39E-CBFC97FBE3FD}" destId="{C474E4A6-DA74-4EB4-9100-FB2E171EFAD2}" srcOrd="1" destOrd="0" presId="urn:microsoft.com/office/officeart/2005/8/layout/process5"/>
    <dgm:cxn modelId="{6A9D96BF-CF3A-49C0-8552-04D594F70D47}" type="presOf" srcId="{B3A9D4DE-1585-4645-912F-FBD6E9A05D81}" destId="{5959B622-352B-4E91-9F6A-4BD9DCD6D89B}" srcOrd="0" destOrd="0" presId="urn:microsoft.com/office/officeart/2005/8/layout/process5"/>
    <dgm:cxn modelId="{9EB3924D-0DC0-45D2-BC78-B759D1D0CA95}" type="presOf" srcId="{5379E968-E9C7-432E-8C3E-C2A0A7279825}" destId="{7A0C88D4-EE02-4AF1-A96F-F09F9F1B4376}" srcOrd="0" destOrd="0" presId="urn:microsoft.com/office/officeart/2005/8/layout/process5"/>
    <dgm:cxn modelId="{5082FC32-CEB8-405A-A27B-490FB78F36F4}" type="presOf" srcId="{69F5475D-EF63-4438-B39E-CBFC97FBE3FD}" destId="{06AE855E-7F83-4589-8D60-5642A0C53399}" srcOrd="0" destOrd="0" presId="urn:microsoft.com/office/officeart/2005/8/layout/process5"/>
    <dgm:cxn modelId="{2C4A1802-9C93-4C89-A581-3FA6586C15CB}" srcId="{4AB63EC0-0039-4BDC-8D03-408685546BE5}" destId="{9758E5E6-02BA-41E7-8301-6F729E3B547D}" srcOrd="2" destOrd="0" parTransId="{9CC14B02-E9FC-4A72-B07F-7763AF5CD0C6}" sibTransId="{68467390-5DD8-4FD1-8E0C-6E69FD5B77A8}"/>
    <dgm:cxn modelId="{1824AA9C-709C-408D-A60A-D80682F57AD6}" srcId="{4AB63EC0-0039-4BDC-8D03-408685546BE5}" destId="{FCA9F4EF-3144-4351-B506-BA87A73122B3}" srcOrd="10" destOrd="0" parTransId="{AD61B603-9BAB-42FA-B3A3-257736798338}" sibTransId="{05F72D29-EF70-491F-8A26-A68AB76F0EF1}"/>
    <dgm:cxn modelId="{E186A351-5346-4B7E-9F72-B376828A4B64}" type="presOf" srcId="{1617D85A-57E4-4E40-9368-B89EC0DD65BB}" destId="{FCCFD3B8-A891-4003-AAAA-7F7547DE746C}" srcOrd="0" destOrd="0" presId="urn:microsoft.com/office/officeart/2005/8/layout/process5"/>
    <dgm:cxn modelId="{24C9FF02-1B5D-44EC-B804-EECDE80B2D93}" type="presOf" srcId="{12231F11-1056-439C-8E13-F0DDE480DD0A}" destId="{9BF863D9-CE33-4F8F-BBA1-112F4E28D528}" srcOrd="0" destOrd="0" presId="urn:microsoft.com/office/officeart/2005/8/layout/process5"/>
    <dgm:cxn modelId="{B3293A93-E4BE-4354-9C84-7A7CBA140F60}" srcId="{4AB63EC0-0039-4BDC-8D03-408685546BE5}" destId="{F479E5E4-5C23-4B9D-8827-436A80CF13FD}" srcOrd="3" destOrd="0" parTransId="{EEE9CEA9-2CA6-4522-94AE-27EAC7528B26}" sibTransId="{B3A9D4DE-1585-4645-912F-FBD6E9A05D81}"/>
    <dgm:cxn modelId="{69589CE7-47D0-4838-896A-E54DB8DD7A98}" type="presOf" srcId="{9758E5E6-02BA-41E7-8301-6F729E3B547D}" destId="{2678DE43-ACE7-4D26-95B2-693DB1E49B0A}" srcOrd="0" destOrd="0" presId="urn:microsoft.com/office/officeart/2005/8/layout/process5"/>
    <dgm:cxn modelId="{961A8821-6D46-4CA3-B0E0-AD9FF8923DE5}" type="presOf" srcId="{3AB3E3AA-71DA-457D-AA79-097688316893}" destId="{BD572544-61B2-4FD7-8376-0CA29B237D69}" srcOrd="1" destOrd="0" presId="urn:microsoft.com/office/officeart/2005/8/layout/process5"/>
    <dgm:cxn modelId="{D379D422-200C-424C-B3BB-A518440DD2E5}" type="presOf" srcId="{4AB63EC0-0039-4BDC-8D03-408685546BE5}" destId="{FA6A7CA3-FDDF-4378-87D3-59129EE5D32F}" srcOrd="0" destOrd="0" presId="urn:microsoft.com/office/officeart/2005/8/layout/process5"/>
    <dgm:cxn modelId="{46434391-2A23-44E5-BFC6-25D450CC8F10}" type="presOf" srcId="{05F72D29-EF70-491F-8A26-A68AB76F0EF1}" destId="{8F81644F-9318-4208-AE92-6DEDC22E4F56}" srcOrd="1" destOrd="0" presId="urn:microsoft.com/office/officeart/2005/8/layout/process5"/>
    <dgm:cxn modelId="{4F5EA026-4858-4EA0-B70C-424FCE193C4A}" type="presOf" srcId="{05F72D29-EF70-491F-8A26-A68AB76F0EF1}" destId="{C1CFA6ED-B1AC-464C-9093-43982237B019}" srcOrd="0" destOrd="0" presId="urn:microsoft.com/office/officeart/2005/8/layout/process5"/>
    <dgm:cxn modelId="{29D1FE4D-F1DA-4F5F-81F7-60A2D2D79F06}" srcId="{4AB63EC0-0039-4BDC-8D03-408685546BE5}" destId="{80DD3048-4771-4F07-A922-2BD92EE5E821}" srcOrd="6" destOrd="0" parTransId="{57B0382A-E6E6-4D67-A9A3-FD45BC40829A}" sibTransId="{69F5475D-EF63-4438-B39E-CBFC97FBE3FD}"/>
    <dgm:cxn modelId="{500E16F8-836B-419B-BAF3-B0412C7AA976}" type="presOf" srcId="{340C8C55-6729-4A25-9D94-AAACE927B811}" destId="{02563A81-C9B6-40E3-AB05-DBC90AB2DE8A}" srcOrd="0" destOrd="0" presId="urn:microsoft.com/office/officeart/2005/8/layout/process5"/>
    <dgm:cxn modelId="{038151A0-9CBD-4A4D-9B10-3A7C860CFE2C}" srcId="{4AB63EC0-0039-4BDC-8D03-408685546BE5}" destId="{D6866E74-0FCD-44B9-83A2-FF37BCAF9E73}" srcOrd="0" destOrd="0" parTransId="{239E085C-490F-408B-910F-BCAC9549E387}" sibTransId="{D93B4CB5-7641-414F-86CB-159354535FE9}"/>
    <dgm:cxn modelId="{26EF3D73-D46E-404C-8955-4A7532F7EEDF}" srcId="{4AB63EC0-0039-4BDC-8D03-408685546BE5}" destId="{340C8C55-6729-4A25-9D94-AAACE927B811}" srcOrd="1" destOrd="0" parTransId="{C7BAD4E9-732F-4C8D-A4D3-2617B1E7B392}" sibTransId="{F50A9552-B366-41F8-AE78-F7438089F6A0}"/>
    <dgm:cxn modelId="{B8BBD284-FA8A-47D0-A908-C52B6BB85C52}" srcId="{4AB63EC0-0039-4BDC-8D03-408685546BE5}" destId="{9E1D0904-BC99-4A1D-BA82-BEB06A457BA8}" srcOrd="4" destOrd="0" parTransId="{83F13B23-7590-47DB-B421-6EAA7AC170C8}" sibTransId="{3AB3E3AA-71DA-457D-AA79-097688316893}"/>
    <dgm:cxn modelId="{09FDDEE5-F95D-422E-B302-797F4C7A4870}" type="presOf" srcId="{80DD3048-4771-4F07-A922-2BD92EE5E821}" destId="{62EBDF74-41A5-4F4D-A0B6-EC7D864A3506}" srcOrd="0" destOrd="0" presId="urn:microsoft.com/office/officeart/2005/8/layout/process5"/>
    <dgm:cxn modelId="{008A5C07-875B-4DE1-B8CE-D88C60BD8902}" srcId="{4AB63EC0-0039-4BDC-8D03-408685546BE5}" destId="{F1FAD9B9-FC2F-46F4-AA5E-4F34E6F3BE9A}" srcOrd="5" destOrd="0" parTransId="{64D814B4-B506-4A8E-986E-096B94F48211}" sibTransId="{5379E968-E9C7-432E-8C3E-C2A0A7279825}"/>
    <dgm:cxn modelId="{AED6742A-29F9-4B38-9660-083468EF0FFB}" type="presOf" srcId="{0DD06D17-EAA4-48B3-BFB4-D39EDB59B6AE}" destId="{2070B0ED-8680-418C-9FD8-01F25B261705}" srcOrd="1" destOrd="0" presId="urn:microsoft.com/office/officeart/2005/8/layout/process5"/>
    <dgm:cxn modelId="{A25B4EC9-A91B-421E-A42C-3A006957D858}" type="presOf" srcId="{BF7FA876-5DD9-43DC-946C-638444DD2283}" destId="{02ED4141-9C37-4072-B527-9EFCB8782AB0}" srcOrd="0" destOrd="0" presId="urn:microsoft.com/office/officeart/2005/8/layout/process5"/>
    <dgm:cxn modelId="{3261AA82-AEF1-4002-990F-75AE21A24395}" type="presOf" srcId="{F50A9552-B366-41F8-AE78-F7438089F6A0}" destId="{9641F6FD-E3B0-48F9-8A39-387F8191D363}" srcOrd="0" destOrd="0" presId="urn:microsoft.com/office/officeart/2005/8/layout/process5"/>
    <dgm:cxn modelId="{A1D3EF35-38C7-41A4-A784-39ABF6F8CA0A}" type="presOf" srcId="{5379E968-E9C7-432E-8C3E-C2A0A7279825}" destId="{C10E63F4-C957-4EE1-A8BD-18839C7B6FCB}" srcOrd="1" destOrd="0" presId="urn:microsoft.com/office/officeart/2005/8/layout/process5"/>
    <dgm:cxn modelId="{E8E35B3A-B804-475B-AA54-32DD3C98D776}" type="presParOf" srcId="{FA6A7CA3-FDDF-4378-87D3-59129EE5D32F}" destId="{B348A526-73CB-44D0-82E2-F533433BD435}" srcOrd="0" destOrd="0" presId="urn:microsoft.com/office/officeart/2005/8/layout/process5"/>
    <dgm:cxn modelId="{2996D643-F165-41FA-AF72-317933E63FB4}" type="presParOf" srcId="{FA6A7CA3-FDDF-4378-87D3-59129EE5D32F}" destId="{2C298DFA-019A-4238-B4BE-0C09DF35E860}" srcOrd="1" destOrd="0" presId="urn:microsoft.com/office/officeart/2005/8/layout/process5"/>
    <dgm:cxn modelId="{8388ECE3-7B61-4D47-B3D6-697B11C5F478}" type="presParOf" srcId="{2C298DFA-019A-4238-B4BE-0C09DF35E860}" destId="{945F878F-7B58-4165-B668-4AE43CC640C7}" srcOrd="0" destOrd="0" presId="urn:microsoft.com/office/officeart/2005/8/layout/process5"/>
    <dgm:cxn modelId="{EDA84F54-FA2C-441C-95EA-51C2106AB8D5}" type="presParOf" srcId="{FA6A7CA3-FDDF-4378-87D3-59129EE5D32F}" destId="{02563A81-C9B6-40E3-AB05-DBC90AB2DE8A}" srcOrd="2" destOrd="0" presId="urn:microsoft.com/office/officeart/2005/8/layout/process5"/>
    <dgm:cxn modelId="{CFA93488-EBF5-468D-9E5C-7A555E91BFCE}" type="presParOf" srcId="{FA6A7CA3-FDDF-4378-87D3-59129EE5D32F}" destId="{9641F6FD-E3B0-48F9-8A39-387F8191D363}" srcOrd="3" destOrd="0" presId="urn:microsoft.com/office/officeart/2005/8/layout/process5"/>
    <dgm:cxn modelId="{2E775720-CD90-42DB-9043-A5870B301F6F}" type="presParOf" srcId="{9641F6FD-E3B0-48F9-8A39-387F8191D363}" destId="{CA81327D-014A-44DB-BFDC-B1F559EA27B8}" srcOrd="0" destOrd="0" presId="urn:microsoft.com/office/officeart/2005/8/layout/process5"/>
    <dgm:cxn modelId="{1023D914-9B9B-413E-9013-3407CE5D27AA}" type="presParOf" srcId="{FA6A7CA3-FDDF-4378-87D3-59129EE5D32F}" destId="{2678DE43-ACE7-4D26-95B2-693DB1E49B0A}" srcOrd="4" destOrd="0" presId="urn:microsoft.com/office/officeart/2005/8/layout/process5"/>
    <dgm:cxn modelId="{F0922D9B-28A1-449B-8374-AAD0A0F43AAE}" type="presParOf" srcId="{FA6A7CA3-FDDF-4378-87D3-59129EE5D32F}" destId="{EA65AF27-E568-4CA7-8721-C56CF457CA66}" srcOrd="5" destOrd="0" presId="urn:microsoft.com/office/officeart/2005/8/layout/process5"/>
    <dgm:cxn modelId="{A0BFAD94-1549-43E7-B0A9-48D80646E00F}" type="presParOf" srcId="{EA65AF27-E568-4CA7-8721-C56CF457CA66}" destId="{7C16F7AC-FD95-451D-8095-030284010B1C}" srcOrd="0" destOrd="0" presId="urn:microsoft.com/office/officeart/2005/8/layout/process5"/>
    <dgm:cxn modelId="{3BB504FB-07DA-438E-885C-11176DC1F9A2}" type="presParOf" srcId="{FA6A7CA3-FDDF-4378-87D3-59129EE5D32F}" destId="{71712117-4D2B-4D5C-A34A-4DD61CAA9A17}" srcOrd="6" destOrd="0" presId="urn:microsoft.com/office/officeart/2005/8/layout/process5"/>
    <dgm:cxn modelId="{F648F774-B811-4CB2-930D-488AE4005790}" type="presParOf" srcId="{FA6A7CA3-FDDF-4378-87D3-59129EE5D32F}" destId="{5959B622-352B-4E91-9F6A-4BD9DCD6D89B}" srcOrd="7" destOrd="0" presId="urn:microsoft.com/office/officeart/2005/8/layout/process5"/>
    <dgm:cxn modelId="{40BBF872-1231-4D08-80FE-6BE4C6588803}" type="presParOf" srcId="{5959B622-352B-4E91-9F6A-4BD9DCD6D89B}" destId="{4CFCCAE5-1307-4CDE-A788-B68E556EB57E}" srcOrd="0" destOrd="0" presId="urn:microsoft.com/office/officeart/2005/8/layout/process5"/>
    <dgm:cxn modelId="{C72CBEC8-DCCB-4C84-B3EC-E3CD668C1C91}" type="presParOf" srcId="{FA6A7CA3-FDDF-4378-87D3-59129EE5D32F}" destId="{2C87AD58-D0C7-4C23-9519-81F5F4490357}" srcOrd="8" destOrd="0" presId="urn:microsoft.com/office/officeart/2005/8/layout/process5"/>
    <dgm:cxn modelId="{830C58FA-E3BE-4E47-8062-C46C9AC0A68F}" type="presParOf" srcId="{FA6A7CA3-FDDF-4378-87D3-59129EE5D32F}" destId="{AE44AA39-224F-493A-9553-C295A07E3D8B}" srcOrd="9" destOrd="0" presId="urn:microsoft.com/office/officeart/2005/8/layout/process5"/>
    <dgm:cxn modelId="{69FB0C9B-0749-449C-BB9A-4D3209FE28BA}" type="presParOf" srcId="{AE44AA39-224F-493A-9553-C295A07E3D8B}" destId="{BD572544-61B2-4FD7-8376-0CA29B237D69}" srcOrd="0" destOrd="0" presId="urn:microsoft.com/office/officeart/2005/8/layout/process5"/>
    <dgm:cxn modelId="{916EA24F-E5A4-4355-AFB0-5248946797C3}" type="presParOf" srcId="{FA6A7CA3-FDDF-4378-87D3-59129EE5D32F}" destId="{45EC0500-A65C-4BAA-A6C8-C63EE12E87BF}" srcOrd="10" destOrd="0" presId="urn:microsoft.com/office/officeart/2005/8/layout/process5"/>
    <dgm:cxn modelId="{3BB70C6B-1A83-48FF-99FD-36777046F7FA}" type="presParOf" srcId="{FA6A7CA3-FDDF-4378-87D3-59129EE5D32F}" destId="{7A0C88D4-EE02-4AF1-A96F-F09F9F1B4376}" srcOrd="11" destOrd="0" presId="urn:microsoft.com/office/officeart/2005/8/layout/process5"/>
    <dgm:cxn modelId="{BEDCD03E-C770-4713-B495-7A4943C30FAA}" type="presParOf" srcId="{7A0C88D4-EE02-4AF1-A96F-F09F9F1B4376}" destId="{C10E63F4-C957-4EE1-A8BD-18839C7B6FCB}" srcOrd="0" destOrd="0" presId="urn:microsoft.com/office/officeart/2005/8/layout/process5"/>
    <dgm:cxn modelId="{291C67FF-C4BF-441F-9CC3-6C85B4521143}" type="presParOf" srcId="{FA6A7CA3-FDDF-4378-87D3-59129EE5D32F}" destId="{62EBDF74-41A5-4F4D-A0B6-EC7D864A3506}" srcOrd="12" destOrd="0" presId="urn:microsoft.com/office/officeart/2005/8/layout/process5"/>
    <dgm:cxn modelId="{B914FB03-D89B-47AE-8303-FE7A86604D9D}" type="presParOf" srcId="{FA6A7CA3-FDDF-4378-87D3-59129EE5D32F}" destId="{06AE855E-7F83-4589-8D60-5642A0C53399}" srcOrd="13" destOrd="0" presId="urn:microsoft.com/office/officeart/2005/8/layout/process5"/>
    <dgm:cxn modelId="{46C40B64-E4D7-4627-A9FD-A9AF93C232D5}" type="presParOf" srcId="{06AE855E-7F83-4589-8D60-5642A0C53399}" destId="{C474E4A6-DA74-4EB4-9100-FB2E171EFAD2}" srcOrd="0" destOrd="0" presId="urn:microsoft.com/office/officeart/2005/8/layout/process5"/>
    <dgm:cxn modelId="{29A15D61-18D1-4EBE-90B7-9C423866DEE0}" type="presParOf" srcId="{FA6A7CA3-FDDF-4378-87D3-59129EE5D32F}" destId="{FCCFD3B8-A891-4003-AAAA-7F7547DE746C}" srcOrd="14" destOrd="0" presId="urn:microsoft.com/office/officeart/2005/8/layout/process5"/>
    <dgm:cxn modelId="{30C6A7F1-E0AA-43F1-9168-6A7AFE586A78}" type="presParOf" srcId="{FA6A7CA3-FDDF-4378-87D3-59129EE5D32F}" destId="{F38685A5-D716-4FE1-94CF-29CFA7599705}" srcOrd="15" destOrd="0" presId="urn:microsoft.com/office/officeart/2005/8/layout/process5"/>
    <dgm:cxn modelId="{1A8BD4E7-5D4E-4906-ABFB-5661FBC3ED9D}" type="presParOf" srcId="{F38685A5-D716-4FE1-94CF-29CFA7599705}" destId="{402800E3-D281-410A-BE78-EE6AB06CD37F}" srcOrd="0" destOrd="0" presId="urn:microsoft.com/office/officeart/2005/8/layout/process5"/>
    <dgm:cxn modelId="{DD2C267E-45CB-4EAC-9AB2-21231A781C44}" type="presParOf" srcId="{FA6A7CA3-FDDF-4378-87D3-59129EE5D32F}" destId="{9BF863D9-CE33-4F8F-BBA1-112F4E28D528}" srcOrd="16" destOrd="0" presId="urn:microsoft.com/office/officeart/2005/8/layout/process5"/>
    <dgm:cxn modelId="{0DE43A3D-BFD1-425C-9FF1-8C8166A06195}" type="presParOf" srcId="{FA6A7CA3-FDDF-4378-87D3-59129EE5D32F}" destId="{AE5D05D2-7116-4D7E-B51E-B051B4498011}" srcOrd="17" destOrd="0" presId="urn:microsoft.com/office/officeart/2005/8/layout/process5"/>
    <dgm:cxn modelId="{62545D12-B65C-426E-9AC4-94E553261B54}" type="presParOf" srcId="{AE5D05D2-7116-4D7E-B51E-B051B4498011}" destId="{2070B0ED-8680-418C-9FD8-01F25B261705}" srcOrd="0" destOrd="0" presId="urn:microsoft.com/office/officeart/2005/8/layout/process5"/>
    <dgm:cxn modelId="{6D33D377-C0FF-4714-AF85-421FC4DF8BF8}" type="presParOf" srcId="{FA6A7CA3-FDDF-4378-87D3-59129EE5D32F}" destId="{3BCEA7F2-4F49-4705-9BCD-97F7E2C91258}" srcOrd="18" destOrd="0" presId="urn:microsoft.com/office/officeart/2005/8/layout/process5"/>
    <dgm:cxn modelId="{D5ADBADB-7B9C-4298-AD16-C5653C62F8B0}" type="presParOf" srcId="{FA6A7CA3-FDDF-4378-87D3-59129EE5D32F}" destId="{7C43FC94-FE6F-44AB-B691-82F9EA6AE295}" srcOrd="19" destOrd="0" presId="urn:microsoft.com/office/officeart/2005/8/layout/process5"/>
    <dgm:cxn modelId="{AFB83193-D7A7-4D1D-8C01-32043EBDF86F}" type="presParOf" srcId="{7C43FC94-FE6F-44AB-B691-82F9EA6AE295}" destId="{18E10292-EB34-4042-B559-B04C3D26384C}" srcOrd="0" destOrd="0" presId="urn:microsoft.com/office/officeart/2005/8/layout/process5"/>
    <dgm:cxn modelId="{9EE822BE-EAF9-4B5A-A481-A221525B448D}" type="presParOf" srcId="{FA6A7CA3-FDDF-4378-87D3-59129EE5D32F}" destId="{DD89589A-FA1F-435A-9880-6B4876C6C6C8}" srcOrd="20" destOrd="0" presId="urn:microsoft.com/office/officeart/2005/8/layout/process5"/>
    <dgm:cxn modelId="{246698FA-807E-4955-AA5F-FCC7AFFE1D89}" type="presParOf" srcId="{FA6A7CA3-FDDF-4378-87D3-59129EE5D32F}" destId="{C1CFA6ED-B1AC-464C-9093-43982237B019}" srcOrd="21" destOrd="0" presId="urn:microsoft.com/office/officeart/2005/8/layout/process5"/>
    <dgm:cxn modelId="{7B6ACE20-4D87-4ADF-895A-1A314568CC59}" type="presParOf" srcId="{C1CFA6ED-B1AC-464C-9093-43982237B019}" destId="{8F81644F-9318-4208-AE92-6DEDC22E4F56}" srcOrd="0" destOrd="0" presId="urn:microsoft.com/office/officeart/2005/8/layout/process5"/>
    <dgm:cxn modelId="{C11B70FB-FB62-4D2D-9FA2-777A7FF876E9}" type="presParOf" srcId="{FA6A7CA3-FDDF-4378-87D3-59129EE5D32F}" destId="{02ED4141-9C37-4072-B527-9EFCB8782AB0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8A526-73CB-44D0-82E2-F533433BD435}">
      <dsp:nvSpPr>
        <dsp:cNvPr id="0" name=""/>
        <dsp:cNvSpPr/>
      </dsp:nvSpPr>
      <dsp:spPr>
        <a:xfrm>
          <a:off x="881114" y="550"/>
          <a:ext cx="1862360" cy="111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 designs Lego structure</a:t>
          </a:r>
          <a:endParaRPr lang="en-US" sz="1500" kern="1200" dirty="0"/>
        </a:p>
      </dsp:txBody>
      <dsp:txXfrm>
        <a:off x="913842" y="33278"/>
        <a:ext cx="1796904" cy="1051960"/>
      </dsp:txXfrm>
    </dsp:sp>
    <dsp:sp modelId="{2C298DFA-019A-4238-B4BE-0C09DF35E860}">
      <dsp:nvSpPr>
        <dsp:cNvPr id="0" name=""/>
        <dsp:cNvSpPr/>
      </dsp:nvSpPr>
      <dsp:spPr>
        <a:xfrm>
          <a:off x="2907363" y="328326"/>
          <a:ext cx="394820" cy="461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907363" y="420699"/>
        <a:ext cx="276374" cy="277119"/>
      </dsp:txXfrm>
    </dsp:sp>
    <dsp:sp modelId="{02563A81-C9B6-40E3-AB05-DBC90AB2DE8A}">
      <dsp:nvSpPr>
        <dsp:cNvPr id="0" name=""/>
        <dsp:cNvSpPr/>
      </dsp:nvSpPr>
      <dsp:spPr>
        <a:xfrm>
          <a:off x="3488419" y="550"/>
          <a:ext cx="1862360" cy="111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 submits file to our program</a:t>
          </a:r>
          <a:endParaRPr lang="en-US" sz="1500" kern="1200" dirty="0"/>
        </a:p>
      </dsp:txBody>
      <dsp:txXfrm>
        <a:off x="3521147" y="33278"/>
        <a:ext cx="1796904" cy="1051960"/>
      </dsp:txXfrm>
    </dsp:sp>
    <dsp:sp modelId="{9641F6FD-E3B0-48F9-8A39-387F8191D363}">
      <dsp:nvSpPr>
        <dsp:cNvPr id="0" name=""/>
        <dsp:cNvSpPr/>
      </dsp:nvSpPr>
      <dsp:spPr>
        <a:xfrm>
          <a:off x="5514668" y="328326"/>
          <a:ext cx="394820" cy="461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14668" y="420699"/>
        <a:ext cx="276374" cy="277119"/>
      </dsp:txXfrm>
    </dsp:sp>
    <dsp:sp modelId="{2678DE43-ACE7-4D26-95B2-693DB1E49B0A}">
      <dsp:nvSpPr>
        <dsp:cNvPr id="0" name=""/>
        <dsp:cNvSpPr/>
      </dsp:nvSpPr>
      <dsp:spPr>
        <a:xfrm>
          <a:off x="6095724" y="550"/>
          <a:ext cx="1862360" cy="111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Parser program parses file</a:t>
          </a:r>
          <a:endParaRPr lang="en-US" sz="1500" kern="1200" dirty="0"/>
        </a:p>
      </dsp:txBody>
      <dsp:txXfrm>
        <a:off x="6128452" y="33278"/>
        <a:ext cx="1796904" cy="1051960"/>
      </dsp:txXfrm>
    </dsp:sp>
    <dsp:sp modelId="{EA65AF27-E568-4CA7-8721-C56CF457CA66}">
      <dsp:nvSpPr>
        <dsp:cNvPr id="0" name=""/>
        <dsp:cNvSpPr/>
      </dsp:nvSpPr>
      <dsp:spPr>
        <a:xfrm rot="5400000">
          <a:off x="6829494" y="1248332"/>
          <a:ext cx="394820" cy="461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6888345" y="1281854"/>
        <a:ext cx="277119" cy="276374"/>
      </dsp:txXfrm>
    </dsp:sp>
    <dsp:sp modelId="{71712117-4D2B-4D5C-A34A-4DD61CAA9A17}">
      <dsp:nvSpPr>
        <dsp:cNvPr id="0" name=""/>
        <dsp:cNvSpPr/>
      </dsp:nvSpPr>
      <dsp:spPr>
        <a:xfrm>
          <a:off x="6095724" y="1862911"/>
          <a:ext cx="1862360" cy="111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Parser program checks for impossibility</a:t>
          </a:r>
          <a:endParaRPr lang="en-US" sz="1500" kern="1200" dirty="0"/>
        </a:p>
      </dsp:txBody>
      <dsp:txXfrm>
        <a:off x="6128452" y="1895639"/>
        <a:ext cx="1796904" cy="1051960"/>
      </dsp:txXfrm>
    </dsp:sp>
    <dsp:sp modelId="{5959B622-352B-4E91-9F6A-4BD9DCD6D89B}">
      <dsp:nvSpPr>
        <dsp:cNvPr id="0" name=""/>
        <dsp:cNvSpPr/>
      </dsp:nvSpPr>
      <dsp:spPr>
        <a:xfrm rot="10800000">
          <a:off x="5537016" y="2190686"/>
          <a:ext cx="394820" cy="461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655462" y="2283059"/>
        <a:ext cx="276374" cy="277119"/>
      </dsp:txXfrm>
    </dsp:sp>
    <dsp:sp modelId="{2C87AD58-D0C7-4C23-9519-81F5F4490357}">
      <dsp:nvSpPr>
        <dsp:cNvPr id="0" name=""/>
        <dsp:cNvSpPr/>
      </dsp:nvSpPr>
      <dsp:spPr>
        <a:xfrm>
          <a:off x="3488419" y="1862911"/>
          <a:ext cx="1862360" cy="111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Parser Program generates build order</a:t>
          </a:r>
          <a:endParaRPr lang="en-US" sz="1500" kern="1200" dirty="0"/>
        </a:p>
      </dsp:txBody>
      <dsp:txXfrm>
        <a:off x="3521147" y="1895639"/>
        <a:ext cx="1796904" cy="1051960"/>
      </dsp:txXfrm>
    </dsp:sp>
    <dsp:sp modelId="{AE44AA39-224F-493A-9553-C295A07E3D8B}">
      <dsp:nvSpPr>
        <dsp:cNvPr id="0" name=""/>
        <dsp:cNvSpPr/>
      </dsp:nvSpPr>
      <dsp:spPr>
        <a:xfrm rot="10800000">
          <a:off x="2929711" y="2190686"/>
          <a:ext cx="394820" cy="461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048157" y="2283059"/>
        <a:ext cx="276374" cy="277119"/>
      </dsp:txXfrm>
    </dsp:sp>
    <dsp:sp modelId="{45EC0500-A65C-4BAA-A6C8-C63EE12E87BF}">
      <dsp:nvSpPr>
        <dsp:cNvPr id="0" name=""/>
        <dsp:cNvSpPr/>
      </dsp:nvSpPr>
      <dsp:spPr>
        <a:xfrm>
          <a:off x="881114" y="1862911"/>
          <a:ext cx="1862360" cy="111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Printer Program converts build order to </a:t>
          </a:r>
          <a:r>
            <a:rPr lang="en-US" sz="1500" kern="1200" dirty="0" err="1" smtClean="0"/>
            <a:t>Aruduino</a:t>
          </a:r>
          <a:r>
            <a:rPr lang="en-US" sz="1500" kern="1200" dirty="0" smtClean="0"/>
            <a:t> commands</a:t>
          </a:r>
          <a:endParaRPr lang="en-US" sz="1500" kern="1200" dirty="0"/>
        </a:p>
      </dsp:txBody>
      <dsp:txXfrm>
        <a:off x="913842" y="1895639"/>
        <a:ext cx="1796904" cy="1051960"/>
      </dsp:txXfrm>
    </dsp:sp>
    <dsp:sp modelId="{7A0C88D4-EE02-4AF1-A96F-F09F9F1B4376}">
      <dsp:nvSpPr>
        <dsp:cNvPr id="0" name=""/>
        <dsp:cNvSpPr/>
      </dsp:nvSpPr>
      <dsp:spPr>
        <a:xfrm rot="5400000">
          <a:off x="1614884" y="3110693"/>
          <a:ext cx="394820" cy="461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673735" y="3144215"/>
        <a:ext cx="277119" cy="276374"/>
      </dsp:txXfrm>
    </dsp:sp>
    <dsp:sp modelId="{62EBDF74-41A5-4F4D-A0B6-EC7D864A3506}">
      <dsp:nvSpPr>
        <dsp:cNvPr id="0" name=""/>
        <dsp:cNvSpPr/>
      </dsp:nvSpPr>
      <dsp:spPr>
        <a:xfrm>
          <a:off x="881114" y="3725272"/>
          <a:ext cx="1862360" cy="111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Arudino</a:t>
          </a:r>
          <a:r>
            <a:rPr lang="en-US" sz="1500" kern="1200" dirty="0" smtClean="0"/>
            <a:t> sends command to X,Y stepper motors to move to the cartridge</a:t>
          </a:r>
          <a:endParaRPr lang="en-US" sz="1500" kern="1200" dirty="0"/>
        </a:p>
      </dsp:txBody>
      <dsp:txXfrm>
        <a:off x="913842" y="3758000"/>
        <a:ext cx="1796904" cy="1051960"/>
      </dsp:txXfrm>
    </dsp:sp>
    <dsp:sp modelId="{06AE855E-7F83-4589-8D60-5642A0C53399}">
      <dsp:nvSpPr>
        <dsp:cNvPr id="0" name=""/>
        <dsp:cNvSpPr/>
      </dsp:nvSpPr>
      <dsp:spPr>
        <a:xfrm>
          <a:off x="2907363" y="4053047"/>
          <a:ext cx="394820" cy="461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907363" y="4145420"/>
        <a:ext cx="276374" cy="277119"/>
      </dsp:txXfrm>
    </dsp:sp>
    <dsp:sp modelId="{FCCFD3B8-A891-4003-AAAA-7F7547DE746C}">
      <dsp:nvSpPr>
        <dsp:cNvPr id="0" name=""/>
        <dsp:cNvSpPr/>
      </dsp:nvSpPr>
      <dsp:spPr>
        <a:xfrm>
          <a:off x="3488419" y="3725272"/>
          <a:ext cx="1862360" cy="111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 stepper motor lowers head to cartridge to pick up </a:t>
          </a:r>
          <a:r>
            <a:rPr lang="en-US" sz="1500" kern="1200" dirty="0" err="1" smtClean="0"/>
            <a:t>lego</a:t>
          </a:r>
          <a:endParaRPr lang="en-US" sz="1500" kern="1200" dirty="0"/>
        </a:p>
      </dsp:txBody>
      <dsp:txXfrm>
        <a:off x="3521147" y="3758000"/>
        <a:ext cx="1796904" cy="1051960"/>
      </dsp:txXfrm>
    </dsp:sp>
    <dsp:sp modelId="{F38685A5-D716-4FE1-94CF-29CFA7599705}">
      <dsp:nvSpPr>
        <dsp:cNvPr id="0" name=""/>
        <dsp:cNvSpPr/>
      </dsp:nvSpPr>
      <dsp:spPr>
        <a:xfrm>
          <a:off x="5514668" y="4053047"/>
          <a:ext cx="394820" cy="461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514668" y="4145420"/>
        <a:ext cx="276374" cy="277119"/>
      </dsp:txXfrm>
    </dsp:sp>
    <dsp:sp modelId="{9BF863D9-CE33-4F8F-BBA1-112F4E28D528}">
      <dsp:nvSpPr>
        <dsp:cNvPr id="0" name=""/>
        <dsp:cNvSpPr/>
      </dsp:nvSpPr>
      <dsp:spPr>
        <a:xfrm>
          <a:off x="6095724" y="3725272"/>
          <a:ext cx="1862360" cy="111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 stepper motor moves head up</a:t>
          </a:r>
          <a:endParaRPr lang="en-US" sz="1500" kern="1200" dirty="0"/>
        </a:p>
      </dsp:txBody>
      <dsp:txXfrm>
        <a:off x="6128452" y="3758000"/>
        <a:ext cx="1796904" cy="1051960"/>
      </dsp:txXfrm>
    </dsp:sp>
    <dsp:sp modelId="{AE5D05D2-7116-4D7E-B51E-B051B4498011}">
      <dsp:nvSpPr>
        <dsp:cNvPr id="0" name=""/>
        <dsp:cNvSpPr/>
      </dsp:nvSpPr>
      <dsp:spPr>
        <a:xfrm rot="5400000">
          <a:off x="6829494" y="4973053"/>
          <a:ext cx="394820" cy="461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6888345" y="5006575"/>
        <a:ext cx="277119" cy="276374"/>
      </dsp:txXfrm>
    </dsp:sp>
    <dsp:sp modelId="{3BCEA7F2-4F49-4705-9BCD-97F7E2C91258}">
      <dsp:nvSpPr>
        <dsp:cNvPr id="0" name=""/>
        <dsp:cNvSpPr/>
      </dsp:nvSpPr>
      <dsp:spPr>
        <a:xfrm>
          <a:off x="6095724" y="5587632"/>
          <a:ext cx="1862360" cy="111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X,Y,Z stepper motors move head to build spot</a:t>
          </a:r>
          <a:endParaRPr lang="en-US" sz="1500" kern="1200" dirty="0"/>
        </a:p>
      </dsp:txBody>
      <dsp:txXfrm>
        <a:off x="6128452" y="5620360"/>
        <a:ext cx="1796904" cy="1051960"/>
      </dsp:txXfrm>
    </dsp:sp>
    <dsp:sp modelId="{7C43FC94-FE6F-44AB-B691-82F9EA6AE295}">
      <dsp:nvSpPr>
        <dsp:cNvPr id="0" name=""/>
        <dsp:cNvSpPr/>
      </dsp:nvSpPr>
      <dsp:spPr>
        <a:xfrm rot="10800000">
          <a:off x="5537016" y="5915408"/>
          <a:ext cx="394820" cy="461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655462" y="6007781"/>
        <a:ext cx="276374" cy="277119"/>
      </dsp:txXfrm>
    </dsp:sp>
    <dsp:sp modelId="{DD89589A-FA1F-435A-9880-6B4876C6C6C8}">
      <dsp:nvSpPr>
        <dsp:cNvPr id="0" name=""/>
        <dsp:cNvSpPr/>
      </dsp:nvSpPr>
      <dsp:spPr>
        <a:xfrm>
          <a:off x="3488419" y="5587632"/>
          <a:ext cx="1862360" cy="111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Large servo rotates head to correct  position (N/S </a:t>
          </a:r>
          <a:r>
            <a:rPr lang="en-US" sz="1500" kern="1200" dirty="0" err="1" smtClean="0"/>
            <a:t>vs</a:t>
          </a:r>
          <a:r>
            <a:rPr lang="en-US" sz="1500" kern="1200" dirty="0" smtClean="0"/>
            <a:t> E/W)</a:t>
          </a:r>
          <a:endParaRPr lang="en-US" sz="1500" kern="1200" dirty="0"/>
        </a:p>
      </dsp:txBody>
      <dsp:txXfrm>
        <a:off x="3521147" y="5620360"/>
        <a:ext cx="1796904" cy="1051960"/>
      </dsp:txXfrm>
    </dsp:sp>
    <dsp:sp modelId="{C1CFA6ED-B1AC-464C-9093-43982237B019}">
      <dsp:nvSpPr>
        <dsp:cNvPr id="0" name=""/>
        <dsp:cNvSpPr/>
      </dsp:nvSpPr>
      <dsp:spPr>
        <a:xfrm rot="10800000">
          <a:off x="2929711" y="5915408"/>
          <a:ext cx="394820" cy="461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048157" y="6007781"/>
        <a:ext cx="276374" cy="277119"/>
      </dsp:txXfrm>
    </dsp:sp>
    <dsp:sp modelId="{02ED4141-9C37-4072-B527-9EFCB8782AB0}">
      <dsp:nvSpPr>
        <dsp:cNvPr id="0" name=""/>
        <dsp:cNvSpPr/>
      </dsp:nvSpPr>
      <dsp:spPr>
        <a:xfrm>
          <a:off x="881114" y="5587632"/>
          <a:ext cx="1862360" cy="1117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Small servo pushes cam down to place </a:t>
          </a:r>
          <a:r>
            <a:rPr lang="en-US" sz="1500" kern="1200" dirty="0" err="1" smtClean="0"/>
            <a:t>lego</a:t>
          </a:r>
          <a:endParaRPr lang="en-US" sz="1500" kern="1200" dirty="0"/>
        </a:p>
      </dsp:txBody>
      <dsp:txXfrm>
        <a:off x="913842" y="5620360"/>
        <a:ext cx="1796904" cy="1051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F3A6-61B1-4FBD-B928-AAC86CC4535B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EF6C-3DDF-4E82-846C-055CCF30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F3A6-61B1-4FBD-B928-AAC86CC4535B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EF6C-3DDF-4E82-846C-055CCF30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6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F3A6-61B1-4FBD-B928-AAC86CC4535B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EF6C-3DDF-4E82-846C-055CCF30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4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F3A6-61B1-4FBD-B928-AAC86CC4535B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EF6C-3DDF-4E82-846C-055CCF30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6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F3A6-61B1-4FBD-B928-AAC86CC4535B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EF6C-3DDF-4E82-846C-055CCF30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F3A6-61B1-4FBD-B928-AAC86CC4535B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EF6C-3DDF-4E82-846C-055CCF30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9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F3A6-61B1-4FBD-B928-AAC86CC4535B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EF6C-3DDF-4E82-846C-055CCF30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F3A6-61B1-4FBD-B928-AAC86CC4535B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EF6C-3DDF-4E82-846C-055CCF30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F3A6-61B1-4FBD-B928-AAC86CC4535B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EF6C-3DDF-4E82-846C-055CCF30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F3A6-61B1-4FBD-B928-AAC86CC4535B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EF6C-3DDF-4E82-846C-055CCF30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F3A6-61B1-4FBD-B928-AAC86CC4535B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EF6C-3DDF-4E82-846C-055CCF30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2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F3A6-61B1-4FBD-B928-AAC86CC4535B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EEF6C-3DDF-4E82-846C-055CCF301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8434047"/>
              </p:ext>
            </p:extLst>
          </p:nvPr>
        </p:nvGraphicFramePr>
        <p:xfrm>
          <a:off x="228600" y="129448"/>
          <a:ext cx="88392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3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Little</dc:creator>
  <cp:lastModifiedBy>Larissa Little</cp:lastModifiedBy>
  <cp:revision>3</cp:revision>
  <dcterms:created xsi:type="dcterms:W3CDTF">2012-04-09T14:03:01Z</dcterms:created>
  <dcterms:modified xsi:type="dcterms:W3CDTF">2012-04-09T15:00:55Z</dcterms:modified>
</cp:coreProperties>
</file>