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3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76CF-8037-4FE2-AF27-C58A7C458152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AAA4-C0D3-4930-A8F6-F42967CE3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1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76CF-8037-4FE2-AF27-C58A7C458152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AAA4-C0D3-4930-A8F6-F42967CE3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36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76CF-8037-4FE2-AF27-C58A7C458152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AAA4-C0D3-4930-A8F6-F42967CE3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0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76CF-8037-4FE2-AF27-C58A7C458152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AAA4-C0D3-4930-A8F6-F42967CE3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1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76CF-8037-4FE2-AF27-C58A7C458152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AAA4-C0D3-4930-A8F6-F42967CE3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7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76CF-8037-4FE2-AF27-C58A7C458152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AAA4-C0D3-4930-A8F6-F42967CE3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1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76CF-8037-4FE2-AF27-C58A7C458152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AAA4-C0D3-4930-A8F6-F42967CE3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0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76CF-8037-4FE2-AF27-C58A7C458152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AAA4-C0D3-4930-A8F6-F42967CE3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8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76CF-8037-4FE2-AF27-C58A7C458152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AAA4-C0D3-4930-A8F6-F42967CE3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1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76CF-8037-4FE2-AF27-C58A7C458152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AAA4-C0D3-4930-A8F6-F42967CE3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5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76CF-8037-4FE2-AF27-C58A7C458152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AAA4-C0D3-4930-A8F6-F42967CE3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6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876CF-8037-4FE2-AF27-C58A7C458152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6AAA4-C0D3-4930-A8F6-F42967CE3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1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218545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Microcontroller </a:t>
            </a:r>
            <a:r>
              <a:rPr lang="en-US" b="1" dirty="0" smtClean="0"/>
              <a:t>TEENSY 3.6</a:t>
            </a:r>
          </a:p>
          <a:p>
            <a:r>
              <a:rPr lang="en-US" sz="1600" b="1" dirty="0" err="1"/>
              <a:t>Caracteristici</a:t>
            </a:r>
            <a:r>
              <a:rPr lang="en-US" sz="1600" b="1" dirty="0"/>
              <a:t>:</a:t>
            </a:r>
            <a:endParaRPr lang="en-US" sz="1600" dirty="0"/>
          </a:p>
          <a:p>
            <a:r>
              <a:rPr lang="en-US" sz="1600" dirty="0"/>
              <a:t>180 MHz ARM Cortex-M4 Floating Point Unit</a:t>
            </a:r>
          </a:p>
          <a:p>
            <a:r>
              <a:rPr lang="en-US" sz="1600" dirty="0"/>
              <a:t>1M Flash, 256K RAM, EEPROM 4K</a:t>
            </a:r>
          </a:p>
          <a:p>
            <a:r>
              <a:rPr lang="en-US" sz="1600" dirty="0"/>
              <a:t>Chip </a:t>
            </a:r>
            <a:r>
              <a:rPr lang="en-US" sz="1600" dirty="0" err="1"/>
              <a:t>microcontrolerul</a:t>
            </a:r>
            <a:r>
              <a:rPr lang="en-US" sz="1600" dirty="0"/>
              <a:t> MK66FX1M0VMD18</a:t>
            </a:r>
          </a:p>
          <a:p>
            <a:r>
              <a:rPr lang="en-US" sz="1600" dirty="0" err="1"/>
              <a:t>Compatibila</a:t>
            </a:r>
            <a:r>
              <a:rPr lang="en-US" sz="1600" dirty="0"/>
              <a:t> Arduino</a:t>
            </a:r>
          </a:p>
          <a:p>
            <a:r>
              <a:rPr lang="en-US" sz="1600" dirty="0"/>
              <a:t>USB de mare </a:t>
            </a:r>
            <a:r>
              <a:rPr lang="en-US" sz="1600" dirty="0" err="1"/>
              <a:t>viteza</a:t>
            </a:r>
            <a:r>
              <a:rPr lang="en-US" sz="1600" dirty="0"/>
              <a:t> (480Mbit / sec) Port</a:t>
            </a:r>
          </a:p>
          <a:p>
            <a:r>
              <a:rPr lang="en-US" sz="1600" dirty="0"/>
              <a:t>2 </a:t>
            </a:r>
            <a:r>
              <a:rPr lang="en-US" sz="1600" dirty="0" err="1"/>
              <a:t>porturi</a:t>
            </a:r>
            <a:r>
              <a:rPr lang="en-US" sz="1600" dirty="0"/>
              <a:t> CAN Bus</a:t>
            </a:r>
          </a:p>
          <a:p>
            <a:r>
              <a:rPr lang="en-US" sz="1600" dirty="0"/>
              <a:t>32 </a:t>
            </a:r>
            <a:r>
              <a:rPr lang="en-US" sz="1600" dirty="0" err="1"/>
              <a:t>canale</a:t>
            </a:r>
            <a:r>
              <a:rPr lang="en-US" sz="1600" dirty="0"/>
              <a:t> DMA </a:t>
            </a:r>
            <a:r>
              <a:rPr lang="en-US" sz="1600" dirty="0" err="1"/>
              <a:t>Scop</a:t>
            </a:r>
            <a:r>
              <a:rPr lang="en-US" sz="1600" dirty="0"/>
              <a:t> General</a:t>
            </a:r>
          </a:p>
          <a:p>
            <a:r>
              <a:rPr lang="en-US" sz="1600" dirty="0"/>
              <a:t>22 PWM </a:t>
            </a:r>
            <a:r>
              <a:rPr lang="en-US" sz="1600" dirty="0" err="1"/>
              <a:t>Iesiri</a:t>
            </a:r>
            <a:endParaRPr lang="en-US" sz="1600" dirty="0"/>
          </a:p>
          <a:p>
            <a:r>
              <a:rPr lang="en-US" sz="1600" dirty="0"/>
              <a:t>4 </a:t>
            </a:r>
            <a:r>
              <a:rPr lang="en-US" sz="1600" dirty="0" err="1"/>
              <a:t>porturi</a:t>
            </a:r>
            <a:r>
              <a:rPr lang="en-US" sz="1600" dirty="0"/>
              <a:t> I2C</a:t>
            </a:r>
          </a:p>
          <a:p>
            <a:r>
              <a:rPr lang="en-US" sz="1600" dirty="0"/>
              <a:t>11 Touch-sensing </a:t>
            </a:r>
            <a:r>
              <a:rPr lang="en-US" sz="1600" dirty="0" err="1"/>
              <a:t>Intrari</a:t>
            </a:r>
            <a:endParaRPr lang="en-US" sz="1600" dirty="0"/>
          </a:p>
          <a:p>
            <a:r>
              <a:rPr lang="en-US" sz="1600" dirty="0"/>
              <a:t>62 I / O Pins (42 breadboard friendly)</a:t>
            </a:r>
          </a:p>
          <a:p>
            <a:r>
              <a:rPr lang="en-US" sz="1600" dirty="0"/>
              <a:t>25 </a:t>
            </a:r>
            <a:r>
              <a:rPr lang="en-US" sz="1600" dirty="0" err="1"/>
              <a:t>Intrari</a:t>
            </a:r>
            <a:r>
              <a:rPr lang="en-US" sz="1600" dirty="0"/>
              <a:t> </a:t>
            </a:r>
            <a:r>
              <a:rPr lang="en-US" sz="1600" dirty="0" err="1"/>
              <a:t>analogice</a:t>
            </a:r>
            <a:r>
              <a:rPr lang="en-US" sz="1600" dirty="0"/>
              <a:t> la 2, cu </a:t>
            </a:r>
            <a:r>
              <a:rPr lang="en-US" sz="1600" dirty="0" err="1"/>
              <a:t>rezolutie</a:t>
            </a:r>
            <a:r>
              <a:rPr lang="en-US" sz="1600" dirty="0"/>
              <a:t> de 13 ADC-</a:t>
            </a:r>
            <a:r>
              <a:rPr lang="en-US" sz="1600" dirty="0" err="1"/>
              <a:t>biti</a:t>
            </a:r>
            <a:endParaRPr lang="en-US" sz="1600" dirty="0"/>
          </a:p>
          <a:p>
            <a:r>
              <a:rPr lang="en-US" sz="1600" dirty="0"/>
              <a:t>2 Analog </a:t>
            </a:r>
            <a:r>
              <a:rPr lang="en-US" sz="1600" dirty="0" err="1"/>
              <a:t>Iesiri</a:t>
            </a:r>
            <a:r>
              <a:rPr lang="en-US" sz="1600" dirty="0"/>
              <a:t> (CDA), cu o </a:t>
            </a:r>
            <a:r>
              <a:rPr lang="en-US" sz="1600" dirty="0" err="1"/>
              <a:t>rezolutie</a:t>
            </a:r>
            <a:r>
              <a:rPr lang="en-US" sz="1600" dirty="0"/>
              <a:t> de 12 </a:t>
            </a:r>
            <a:r>
              <a:rPr lang="en-US" sz="1600" dirty="0" err="1"/>
              <a:t>biti</a:t>
            </a:r>
            <a:endParaRPr lang="en-US" sz="1600" dirty="0"/>
          </a:p>
          <a:p>
            <a:r>
              <a:rPr lang="en-US" sz="1600" dirty="0"/>
              <a:t>Full Speed ​​USB (12Mbit / sec) Port</a:t>
            </a:r>
          </a:p>
          <a:p>
            <a:r>
              <a:rPr lang="en-US" sz="1600" dirty="0"/>
              <a:t>Ethernet mac, </a:t>
            </a:r>
            <a:r>
              <a:rPr lang="en-US" sz="1600" dirty="0" err="1"/>
              <a:t>capabil</a:t>
            </a:r>
            <a:r>
              <a:rPr lang="en-US" sz="1600" dirty="0"/>
              <a:t> </a:t>
            </a:r>
            <a:r>
              <a:rPr lang="en-US" sz="1600" dirty="0" err="1"/>
              <a:t>sa</a:t>
            </a:r>
            <a:r>
              <a:rPr lang="en-US" sz="1600" dirty="0"/>
              <a:t> 100Mbit </a:t>
            </a:r>
            <a:r>
              <a:rPr lang="en-US" sz="1600" dirty="0" err="1"/>
              <a:t>viteza</a:t>
            </a:r>
            <a:r>
              <a:rPr lang="en-US" sz="1600" dirty="0"/>
              <a:t> maxima / sec</a:t>
            </a:r>
          </a:p>
          <a:p>
            <a:r>
              <a:rPr lang="en-US" sz="1600" dirty="0" err="1"/>
              <a:t>Nativ</a:t>
            </a:r>
            <a:r>
              <a:rPr lang="en-US" sz="1600" dirty="0"/>
              <a:t> (SDIO 4-bit) Port card micro SD</a:t>
            </a:r>
          </a:p>
          <a:p>
            <a:r>
              <a:rPr lang="en-US" sz="1600" dirty="0"/>
              <a:t>I2S Audio Port, 4-canale audio digital </a:t>
            </a:r>
            <a:r>
              <a:rPr lang="en-US" sz="1600" dirty="0" err="1"/>
              <a:t>Intrare</a:t>
            </a:r>
            <a:r>
              <a:rPr lang="en-US" sz="1600" dirty="0"/>
              <a:t>&amp; </a:t>
            </a:r>
            <a:r>
              <a:rPr lang="en-US" sz="1600" dirty="0" err="1"/>
              <a:t>iesire</a:t>
            </a:r>
            <a:endParaRPr lang="en-US" sz="1600" dirty="0"/>
          </a:p>
          <a:p>
            <a:r>
              <a:rPr lang="en-US" sz="1600" dirty="0"/>
              <a:t>14 </a:t>
            </a:r>
            <a:r>
              <a:rPr lang="en-US" sz="1600" dirty="0" err="1"/>
              <a:t>ceasuri</a:t>
            </a:r>
            <a:r>
              <a:rPr lang="en-US" sz="1600" dirty="0"/>
              <a:t> hardware</a:t>
            </a:r>
          </a:p>
          <a:p>
            <a:r>
              <a:rPr lang="en-US" sz="1600" dirty="0" err="1"/>
              <a:t>Unitate</a:t>
            </a:r>
            <a:r>
              <a:rPr lang="en-US" sz="1600" dirty="0"/>
              <a:t> de </a:t>
            </a:r>
            <a:r>
              <a:rPr lang="en-US" sz="1600" dirty="0" err="1"/>
              <a:t>accelerare</a:t>
            </a:r>
            <a:r>
              <a:rPr lang="en-US" sz="1600" dirty="0"/>
              <a:t> </a:t>
            </a:r>
            <a:r>
              <a:rPr lang="en-US" sz="1600" dirty="0" err="1"/>
              <a:t>criptografica</a:t>
            </a:r>
            <a:endParaRPr lang="en-US" sz="1600" dirty="0"/>
          </a:p>
          <a:p>
            <a:r>
              <a:rPr lang="en-US" sz="1600" dirty="0"/>
              <a:t>Generator de </a:t>
            </a:r>
            <a:r>
              <a:rPr lang="en-US" sz="1600" dirty="0" err="1"/>
              <a:t>numere</a:t>
            </a:r>
            <a:r>
              <a:rPr lang="en-US" sz="1600" dirty="0"/>
              <a:t> </a:t>
            </a:r>
            <a:r>
              <a:rPr lang="en-US" sz="1600" dirty="0" err="1"/>
              <a:t>aleatoare</a:t>
            </a:r>
            <a:endParaRPr lang="en-US" sz="1600" dirty="0"/>
          </a:p>
          <a:p>
            <a:r>
              <a:rPr lang="en-US" sz="1600" dirty="0"/>
              <a:t>CRC </a:t>
            </a:r>
            <a:r>
              <a:rPr lang="en-US" sz="1600" dirty="0" err="1"/>
              <a:t>Unitatea</a:t>
            </a:r>
            <a:r>
              <a:rPr lang="en-US" sz="1600" dirty="0"/>
              <a:t> de </a:t>
            </a:r>
            <a:r>
              <a:rPr lang="en-US" sz="1600" dirty="0" err="1"/>
              <a:t>calcul</a:t>
            </a:r>
            <a:endParaRPr lang="en-US" sz="1600" dirty="0"/>
          </a:p>
          <a:p>
            <a:r>
              <a:rPr lang="en-US" sz="1600" dirty="0"/>
              <a:t>6 </a:t>
            </a:r>
            <a:r>
              <a:rPr lang="en-US" sz="1600" dirty="0" err="1"/>
              <a:t>porturi</a:t>
            </a:r>
            <a:r>
              <a:rPr lang="en-US" sz="1600" dirty="0"/>
              <a:t> </a:t>
            </a:r>
            <a:r>
              <a:rPr lang="en-US" sz="1600" dirty="0" err="1"/>
              <a:t>seriale</a:t>
            </a:r>
            <a:r>
              <a:rPr lang="en-US" sz="1600" dirty="0"/>
              <a:t> (2 cu FIFO </a:t>
            </a:r>
            <a:r>
              <a:rPr lang="en-US" sz="1600" dirty="0" err="1"/>
              <a:t>si</a:t>
            </a:r>
            <a:r>
              <a:rPr lang="en-US" sz="1600" dirty="0"/>
              <a:t> Fast Baud </a:t>
            </a:r>
            <a:r>
              <a:rPr lang="en-US" sz="1600" dirty="0" err="1"/>
              <a:t>Tarife</a:t>
            </a:r>
            <a:r>
              <a:rPr lang="en-US" sz="1600" dirty="0"/>
              <a:t>)</a:t>
            </a:r>
          </a:p>
          <a:p>
            <a:r>
              <a:rPr lang="en-US" sz="1600" dirty="0"/>
              <a:t>3 </a:t>
            </a:r>
            <a:r>
              <a:rPr lang="en-US" sz="1600" dirty="0" err="1"/>
              <a:t>porturi</a:t>
            </a:r>
            <a:r>
              <a:rPr lang="en-US" sz="1600" dirty="0"/>
              <a:t> SPI (1) cu FIFO</a:t>
            </a:r>
          </a:p>
          <a:p>
            <a:r>
              <a:rPr lang="en-US" sz="1600" dirty="0" err="1"/>
              <a:t>Ceas</a:t>
            </a:r>
            <a:r>
              <a:rPr lang="en-US" sz="1600" dirty="0"/>
              <a:t> in </a:t>
            </a:r>
            <a:r>
              <a:rPr lang="en-US" sz="1600" dirty="0" err="1"/>
              <a:t>timp</a:t>
            </a:r>
            <a:r>
              <a:rPr lang="en-US" sz="1600" dirty="0"/>
              <a:t> real</a:t>
            </a:r>
          </a:p>
          <a:p>
            <a:r>
              <a:rPr lang="en-US" sz="1600" dirty="0"/>
              <a:t>62.3mm x 18.0mm x 4.2mm </a:t>
            </a:r>
          </a:p>
          <a:p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089" y="144318"/>
            <a:ext cx="6216073" cy="621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6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200" y="277091"/>
            <a:ext cx="99660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Totalul</a:t>
            </a:r>
            <a:r>
              <a:rPr lang="en-US" dirty="0" smtClean="0"/>
              <a:t> de </a:t>
            </a:r>
            <a:r>
              <a:rPr lang="en-US" dirty="0" err="1" smtClean="0"/>
              <a:t>senzori</a:t>
            </a:r>
            <a:r>
              <a:rPr lang="en-US" dirty="0" smtClean="0"/>
              <a:t> </a:t>
            </a:r>
            <a:r>
              <a:rPr lang="en-US" dirty="0" err="1" smtClean="0"/>
              <a:t>folositi</a:t>
            </a:r>
            <a:r>
              <a:rPr lang="en-US" dirty="0" smtClean="0"/>
              <a:t> in camera:</a:t>
            </a:r>
            <a:endParaRPr lang="en-US" dirty="0"/>
          </a:p>
          <a:p>
            <a:r>
              <a:rPr lang="en-US" dirty="0" smtClean="0"/>
              <a:t>//</a:t>
            </a:r>
            <a:r>
              <a:rPr lang="en-US" dirty="0" err="1" smtClean="0"/>
              <a:t>Alimentarea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GND  a </a:t>
            </a:r>
            <a:r>
              <a:rPr lang="en-US" dirty="0" err="1" smtClean="0"/>
              <a:t>fiecarui</a:t>
            </a:r>
            <a:r>
              <a:rPr lang="en-US" dirty="0" smtClean="0"/>
              <a:t> </a:t>
            </a:r>
            <a:r>
              <a:rPr lang="en-US" dirty="0" err="1" smtClean="0"/>
              <a:t>senzor</a:t>
            </a:r>
            <a:r>
              <a:rPr lang="en-US" dirty="0" smtClean="0"/>
              <a:t> nu au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adaugate</a:t>
            </a:r>
            <a:r>
              <a:rPr lang="en-US" dirty="0" smtClean="0"/>
              <a:t> la </a:t>
            </a:r>
            <a:r>
              <a:rPr lang="en-US" dirty="0" err="1" smtClean="0"/>
              <a:t>totalul</a:t>
            </a:r>
            <a:r>
              <a:rPr lang="en-US" dirty="0" smtClean="0"/>
              <a:t> de </a:t>
            </a:r>
            <a:r>
              <a:rPr lang="en-US" dirty="0" err="1" smtClean="0"/>
              <a:t>pini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Puzzle1(</a:t>
            </a:r>
            <a:r>
              <a:rPr lang="en-US" dirty="0" err="1" smtClean="0"/>
              <a:t>CamereVideoAcoperite</a:t>
            </a:r>
            <a:r>
              <a:rPr lang="en-US" dirty="0" smtClean="0"/>
              <a:t>):</a:t>
            </a:r>
          </a:p>
          <a:p>
            <a:r>
              <a:rPr lang="en-US" dirty="0" smtClean="0"/>
              <a:t>3 </a:t>
            </a:r>
            <a:r>
              <a:rPr lang="en-US" dirty="0" err="1" smtClean="0"/>
              <a:t>senzori</a:t>
            </a:r>
            <a:r>
              <a:rPr lang="en-US" dirty="0" smtClean="0"/>
              <a:t> PIR=&gt;3 </a:t>
            </a:r>
            <a:r>
              <a:rPr lang="en-US" dirty="0" err="1" smtClean="0"/>
              <a:t>pini</a:t>
            </a:r>
            <a:r>
              <a:rPr lang="en-US" dirty="0" smtClean="0"/>
              <a:t> OUT </a:t>
            </a:r>
            <a:endParaRPr lang="en-US" dirty="0"/>
          </a:p>
          <a:p>
            <a:r>
              <a:rPr lang="en-US" dirty="0" smtClean="0"/>
              <a:t>1 </a:t>
            </a:r>
            <a:r>
              <a:rPr lang="en-US" dirty="0" err="1" smtClean="0"/>
              <a:t>releu</a:t>
            </a:r>
            <a:r>
              <a:rPr lang="en-US" dirty="0" smtClean="0"/>
              <a:t>=&gt;1 pin IN</a:t>
            </a:r>
          </a:p>
          <a:p>
            <a:r>
              <a:rPr lang="en-US" dirty="0" smtClean="0"/>
              <a:t>1 electromagnet</a:t>
            </a:r>
          </a:p>
          <a:p>
            <a:endParaRPr lang="en-US" dirty="0"/>
          </a:p>
          <a:p>
            <a:r>
              <a:rPr lang="en-US" dirty="0" smtClean="0"/>
              <a:t>Puzzle2(</a:t>
            </a:r>
            <a:r>
              <a:rPr lang="en-US" dirty="0" err="1" smtClean="0"/>
              <a:t>PlasareObiecteRFID</a:t>
            </a:r>
            <a:r>
              <a:rPr lang="en-US" dirty="0" smtClean="0"/>
              <a:t>)</a:t>
            </a:r>
          </a:p>
          <a:p>
            <a:r>
              <a:rPr lang="en-US" dirty="0" smtClean="0"/>
              <a:t>3 </a:t>
            </a:r>
            <a:r>
              <a:rPr lang="en-US" dirty="0" err="1" smtClean="0"/>
              <a:t>senzori</a:t>
            </a:r>
            <a:r>
              <a:rPr lang="en-US" dirty="0" smtClean="0"/>
              <a:t> RFID=&gt; 15 </a:t>
            </a:r>
            <a:r>
              <a:rPr lang="en-US" dirty="0" err="1" smtClean="0"/>
              <a:t>pini</a:t>
            </a:r>
            <a:endParaRPr lang="en-US" dirty="0" smtClean="0"/>
          </a:p>
          <a:p>
            <a:r>
              <a:rPr lang="en-US" dirty="0" smtClean="0"/>
              <a:t>1 </a:t>
            </a:r>
            <a:r>
              <a:rPr lang="en-US" dirty="0" err="1" smtClean="0"/>
              <a:t>releu</a:t>
            </a:r>
            <a:r>
              <a:rPr lang="en-US" dirty="0" smtClean="0"/>
              <a:t>=&gt;1pin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150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220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Bogdan Adrian</dc:creator>
  <cp:lastModifiedBy>Bogdan Adrian</cp:lastModifiedBy>
  <cp:revision>4</cp:revision>
  <dcterms:created xsi:type="dcterms:W3CDTF">2018-11-07T15:06:05Z</dcterms:created>
  <dcterms:modified xsi:type="dcterms:W3CDTF">2018-11-08T08:12:09Z</dcterms:modified>
</cp:coreProperties>
</file>