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1" r:id="rId5"/>
    <p:sldId id="260" r:id="rId6"/>
    <p:sldId id="263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0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1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83BB-E03C-486D-8290-4658E980E2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4B1B-EC0C-4BC2-85ED-A03B02DF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55" y="73891"/>
            <a:ext cx="382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Proiect</a:t>
            </a:r>
            <a:r>
              <a:rPr lang="en-US" dirty="0" smtClean="0"/>
              <a:t> Camera </a:t>
            </a:r>
            <a:r>
              <a:rPr lang="en-US" dirty="0" err="1" smtClean="0"/>
              <a:t>Evadare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043709"/>
            <a:ext cx="1178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grup</a:t>
            </a:r>
            <a:r>
              <a:rPr lang="en-US" dirty="0" smtClean="0"/>
              <a:t> de maxim 6 </a:t>
            </a:r>
            <a:r>
              <a:rPr lang="en-US" dirty="0" err="1" smtClean="0"/>
              <a:t>persoane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incuiat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camera </a:t>
            </a:r>
            <a:r>
              <a:rPr lang="en-US" dirty="0" err="1" smtClean="0"/>
              <a:t>tematica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de 60 minute.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lucreze</a:t>
            </a:r>
            <a:r>
              <a:rPr lang="en-US" dirty="0" smtClean="0"/>
              <a:t> in </a:t>
            </a:r>
            <a:r>
              <a:rPr lang="en-US" dirty="0" err="1" smtClean="0"/>
              <a:t>echipa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reusi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evadeze</a:t>
            </a:r>
            <a:r>
              <a:rPr lang="en-US" dirty="0" smtClean="0"/>
              <a:t> din camera in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acordat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DETALII IMPLEMENTARE:</a:t>
            </a:r>
          </a:p>
          <a:p>
            <a:r>
              <a:rPr lang="en-US" dirty="0" smtClean="0"/>
              <a:t>&gt;Camera </a:t>
            </a:r>
            <a:r>
              <a:rPr lang="en-US" dirty="0" err="1" smtClean="0"/>
              <a:t>folosita</a:t>
            </a:r>
            <a:r>
              <a:rPr lang="en-US" dirty="0" smtClean="0"/>
              <a:t>: </a:t>
            </a:r>
            <a:r>
              <a:rPr lang="en-US" dirty="0" err="1" smtClean="0"/>
              <a:t>deocamdata</a:t>
            </a:r>
            <a:r>
              <a:rPr lang="en-US" dirty="0" smtClean="0"/>
              <a:t> pot fi </a:t>
            </a:r>
            <a:r>
              <a:rPr lang="en-US" dirty="0" err="1" smtClean="0"/>
              <a:t>folosite</a:t>
            </a:r>
            <a:r>
              <a:rPr lang="en-US" dirty="0" smtClean="0"/>
              <a:t> 3 </a:t>
            </a:r>
            <a:r>
              <a:rPr lang="en-US" dirty="0" err="1" smtClean="0"/>
              <a:t>camere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fi </a:t>
            </a:r>
            <a:r>
              <a:rPr lang="en-US" dirty="0" err="1" smtClean="0"/>
              <a:t>construit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scenariu</a:t>
            </a:r>
            <a:endParaRPr lang="en-US" dirty="0" smtClean="0"/>
          </a:p>
          <a:p>
            <a:r>
              <a:rPr lang="en-US" dirty="0" smtClean="0"/>
              <a:t>	Prima camera are </a:t>
            </a:r>
            <a:r>
              <a:rPr lang="en-US" dirty="0" err="1" smtClean="0"/>
              <a:t>dimensiuni</a:t>
            </a:r>
            <a:r>
              <a:rPr lang="en-US" dirty="0" smtClean="0"/>
              <a:t> de </a:t>
            </a:r>
            <a:r>
              <a:rPr lang="en-US" dirty="0" err="1" smtClean="0"/>
              <a:t>aproximativ</a:t>
            </a:r>
            <a:r>
              <a:rPr lang="en-US" dirty="0" smtClean="0"/>
              <a:t> 5x5 </a:t>
            </a:r>
            <a:r>
              <a:rPr lang="en-US" dirty="0" err="1" smtClean="0"/>
              <a:t>metri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doua</a:t>
            </a:r>
            <a:r>
              <a:rPr lang="en-US" dirty="0" smtClean="0"/>
              <a:t> camera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incapatoare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are </a:t>
            </a:r>
            <a:r>
              <a:rPr lang="en-US" dirty="0" err="1" smtClean="0"/>
              <a:t>dimensiuni</a:t>
            </a:r>
            <a:r>
              <a:rPr lang="en-US" dirty="0" smtClean="0"/>
              <a:t> </a:t>
            </a:r>
            <a:r>
              <a:rPr lang="en-US" smtClean="0"/>
              <a:t>de </a:t>
            </a:r>
            <a:r>
              <a:rPr lang="en-US" smtClean="0"/>
              <a:t>6x6metri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err="1" smtClean="0"/>
              <a:t>Ultima</a:t>
            </a:r>
            <a:r>
              <a:rPr lang="en-US" dirty="0" smtClean="0"/>
              <a:t> camera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beci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are </a:t>
            </a:r>
            <a:r>
              <a:rPr lang="en-US" dirty="0" err="1" smtClean="0"/>
              <a:t>hol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&gt;Puzzler-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atat</a:t>
            </a:r>
            <a:r>
              <a:rPr lang="en-US" dirty="0" smtClean="0"/>
              <a:t> puzzler-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clasice</a:t>
            </a:r>
            <a:r>
              <a:rPr lang="en-US" dirty="0"/>
              <a:t>(</a:t>
            </a:r>
            <a:r>
              <a:rPr lang="en-US" dirty="0" smtClean="0"/>
              <a:t>nu </a:t>
            </a:r>
            <a:r>
              <a:rPr lang="en-US" dirty="0" err="1" smtClean="0"/>
              <a:t>includ</a:t>
            </a:r>
            <a:r>
              <a:rPr lang="en-US" dirty="0" smtClean="0"/>
              <a:t> </a:t>
            </a:r>
            <a:r>
              <a:rPr lang="en-US" dirty="0" err="1" smtClean="0"/>
              <a:t>tehnologie</a:t>
            </a:r>
            <a:r>
              <a:rPr lang="en-US" dirty="0" smtClean="0"/>
              <a:t> )cat 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smtClean="0"/>
              <a:t>puzzler-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electronice</a:t>
            </a:r>
            <a:r>
              <a:rPr lang="en-US" dirty="0" smtClean="0"/>
              <a:t> in </a:t>
            </a:r>
            <a:r>
              <a:rPr lang="en-US" dirty="0" err="1" smtClean="0"/>
              <a:t>proportie</a:t>
            </a:r>
            <a:r>
              <a:rPr lang="en-US" dirty="0" smtClean="0"/>
              <a:t> de 50-50%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Tematica</a:t>
            </a:r>
            <a:r>
              <a:rPr lang="en-US" dirty="0" smtClean="0"/>
              <a:t> </a:t>
            </a:r>
            <a:r>
              <a:rPr lang="en-US" dirty="0" err="1" smtClean="0"/>
              <a:t>camerei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Tematica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aleasa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aibe</a:t>
            </a:r>
            <a:r>
              <a:rPr lang="en-US" dirty="0" smtClean="0"/>
              <a:t> </a:t>
            </a:r>
            <a:r>
              <a:rPr lang="en-US" dirty="0" err="1" smtClean="0"/>
              <a:t>legatura</a:t>
            </a:r>
            <a:r>
              <a:rPr lang="en-US" dirty="0" smtClean="0"/>
              <a:t> cu </a:t>
            </a:r>
            <a:r>
              <a:rPr lang="en-US" dirty="0" err="1" smtClean="0"/>
              <a:t>folosirea</a:t>
            </a:r>
            <a:r>
              <a:rPr lang="en-US" dirty="0" smtClean="0"/>
              <a:t> puzzler-</a:t>
            </a:r>
            <a:r>
              <a:rPr lang="en-US" dirty="0" err="1" smtClean="0"/>
              <a:t>urilor</a:t>
            </a:r>
            <a:r>
              <a:rPr lang="en-US" dirty="0" smtClean="0"/>
              <a:t> </a:t>
            </a:r>
            <a:r>
              <a:rPr lang="en-US" dirty="0" err="1" smtClean="0"/>
              <a:t>electronice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Ex: </a:t>
            </a:r>
            <a:r>
              <a:rPr lang="en-US" dirty="0" err="1" smtClean="0"/>
              <a:t>Laborator</a:t>
            </a:r>
            <a:r>
              <a:rPr lang="en-US" dirty="0"/>
              <a:t> </a:t>
            </a:r>
            <a:r>
              <a:rPr lang="en-US" dirty="0" err="1" smtClean="0"/>
              <a:t>studii</a:t>
            </a:r>
            <a:r>
              <a:rPr lang="en-US" dirty="0" smtClean="0"/>
              <a:t>, Area 51, </a:t>
            </a:r>
            <a:r>
              <a:rPr lang="en-US" dirty="0" err="1" smtClean="0"/>
              <a:t>Biroul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magnat,scena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crime,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0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77959"/>
              </p:ext>
            </p:extLst>
          </p:nvPr>
        </p:nvGraphicFramePr>
        <p:xfrm>
          <a:off x="211971" y="3445164"/>
          <a:ext cx="11794835" cy="332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7">
                  <a:extLst>
                    <a:ext uri="{9D8B030D-6E8A-4147-A177-3AD203B41FA5}">
                      <a16:colId xmlns:a16="http://schemas.microsoft.com/office/drawing/2014/main" val="82306307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75998259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4010831335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115090638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894554967"/>
                    </a:ext>
                  </a:extLst>
                </a:gridCol>
              </a:tblGrid>
              <a:tr h="11689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senzori</a:t>
                      </a:r>
                      <a:r>
                        <a:rPr lang="en-US" sz="1400" dirty="0" smtClean="0"/>
                        <a:t>/module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conectori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</a:t>
                      </a:r>
                      <a:r>
                        <a:rPr lang="en-US" sz="1400" baseline="0" dirty="0" smtClean="0"/>
                        <a:t>/</a:t>
                      </a:r>
                      <a:r>
                        <a:rPr lang="en-US" sz="1400" baseline="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elemente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pentru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implementare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construire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Disponibilitate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pret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2976"/>
                  </a:ext>
                </a:extLst>
              </a:tr>
              <a:tr h="215610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greutate</a:t>
                      </a:r>
                      <a:r>
                        <a:rPr lang="en-US" sz="1400" dirty="0" smtClean="0"/>
                        <a:t> cu </a:t>
                      </a:r>
                      <a:r>
                        <a:rPr lang="en-US" sz="1400" dirty="0" err="1" smtClean="0"/>
                        <a:t>modul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pentru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citire</a:t>
                      </a:r>
                      <a:r>
                        <a:rPr lang="en-US" sz="1400" dirty="0" smtClean="0"/>
                        <a:t> date.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senzori</a:t>
                      </a:r>
                      <a:r>
                        <a:rPr lang="en-US" sz="1400" baseline="0" dirty="0" smtClean="0"/>
                        <a:t> de </a:t>
                      </a:r>
                      <a:r>
                        <a:rPr lang="en-US" sz="1400" baseline="0" dirty="0" err="1" smtClean="0"/>
                        <a:t>greutate</a:t>
                      </a:r>
                      <a:r>
                        <a:rPr lang="en-US" sz="1400" baseline="0" dirty="0" smtClean="0"/>
                        <a:t> cu module de </a:t>
                      </a:r>
                      <a:r>
                        <a:rPr lang="en-US" sz="1400" baseline="0" dirty="0" err="1" smtClean="0"/>
                        <a:t>citire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Fiecare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 are cate 4 </a:t>
                      </a:r>
                      <a:r>
                        <a:rPr lang="en-US" sz="1400" dirty="0" err="1" smtClean="0"/>
                        <a:t>conectori</a:t>
                      </a:r>
                      <a:r>
                        <a:rPr lang="en-US" sz="1400" dirty="0" smtClean="0"/>
                        <a:t>, 1 GND 1 </a:t>
                      </a:r>
                      <a:r>
                        <a:rPr lang="en-US" sz="1400" dirty="0" err="1" smtClean="0"/>
                        <a:t>alimentare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</a:t>
                      </a:r>
                      <a:r>
                        <a:rPr lang="en-US" sz="1400" baseline="0" dirty="0" smtClean="0"/>
                        <a:t> 2 </a:t>
                      </a:r>
                      <a:r>
                        <a:rPr lang="en-US" sz="1400" baseline="0" dirty="0" err="1" smtClean="0"/>
                        <a:t>pini</a:t>
                      </a:r>
                      <a:r>
                        <a:rPr lang="en-US" sz="1400" baseline="0" dirty="0" smtClean="0"/>
                        <a:t> de date.</a:t>
                      </a:r>
                    </a:p>
                    <a:p>
                      <a:r>
                        <a:rPr lang="en-US" sz="1400" baseline="0" dirty="0" smtClean="0"/>
                        <a:t>Total. 1GND+ 1 </a:t>
                      </a:r>
                      <a:r>
                        <a:rPr lang="en-US" sz="1400" baseline="0" dirty="0" err="1" smtClean="0"/>
                        <a:t>alimentare</a:t>
                      </a:r>
                      <a:r>
                        <a:rPr lang="en-US" sz="1400" baseline="0" dirty="0" smtClean="0"/>
                        <a:t>+ 6 </a:t>
                      </a:r>
                      <a:r>
                        <a:rPr lang="en-US" sz="1400" baseline="0" dirty="0" err="1" smtClean="0"/>
                        <a:t>citiri</a:t>
                      </a:r>
                      <a:r>
                        <a:rPr lang="en-US" sz="1400" baseline="0" dirty="0" smtClean="0"/>
                        <a:t> date.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-electromagnet</a:t>
                      </a:r>
                    </a:p>
                    <a:p>
                      <a:r>
                        <a:rPr lang="en-US" sz="1400" dirty="0" smtClean="0"/>
                        <a:t>-buzzer(optional)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suport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mecanic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mobilier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Detin</a:t>
                      </a:r>
                      <a:r>
                        <a:rPr lang="en-US" sz="1400" dirty="0" smtClean="0"/>
                        <a:t> 1 sensor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un </a:t>
                      </a:r>
                      <a:r>
                        <a:rPr lang="en-US" sz="1400" dirty="0" err="1" smtClean="0"/>
                        <a:t>modul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citire</a:t>
                      </a:r>
                      <a:r>
                        <a:rPr lang="en-US" sz="1400" dirty="0" smtClean="0"/>
                        <a:t>.</a:t>
                      </a:r>
                    </a:p>
                    <a:p>
                      <a:r>
                        <a:rPr lang="en-US" sz="1400" dirty="0" err="1" smtClean="0"/>
                        <a:t>Pret</a:t>
                      </a:r>
                      <a:r>
                        <a:rPr lang="en-US" sz="1400" baseline="0" dirty="0" smtClean="0"/>
                        <a:t> ~20ron/</a:t>
                      </a:r>
                      <a:r>
                        <a:rPr lang="en-US" sz="1400" baseline="0" dirty="0" err="1" smtClean="0"/>
                        <a:t>bucata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5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211971" y="83127"/>
            <a:ext cx="65675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Puzzle1: CANTARIREA IN ORDINE A OBIECTELOR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rezolvarea</a:t>
            </a:r>
            <a:r>
              <a:rPr lang="en-US" sz="1400" dirty="0" smtClean="0"/>
              <a:t> </a:t>
            </a:r>
            <a:r>
              <a:rPr lang="en-US" sz="1400" dirty="0" err="1" smtClean="0"/>
              <a:t>acestui</a:t>
            </a:r>
            <a:r>
              <a:rPr lang="en-US" sz="1400" dirty="0" smtClean="0"/>
              <a:t> pas al </a:t>
            </a:r>
            <a:r>
              <a:rPr lang="en-US" sz="1400" dirty="0" err="1" smtClean="0"/>
              <a:t>jocului</a:t>
            </a:r>
            <a:r>
              <a:rPr lang="en-US" sz="1400" dirty="0" smtClean="0"/>
              <a:t>, </a:t>
            </a:r>
            <a:r>
              <a:rPr lang="en-US" sz="1400" dirty="0" err="1" smtClean="0"/>
              <a:t>participantii</a:t>
            </a:r>
            <a:r>
              <a:rPr lang="en-US" sz="1400" dirty="0" smtClean="0"/>
              <a:t> </a:t>
            </a:r>
            <a:r>
              <a:rPr lang="en-US" sz="1400" dirty="0" err="1" smtClean="0"/>
              <a:t>trebuie</a:t>
            </a:r>
            <a:r>
              <a:rPr lang="en-US" sz="1400" dirty="0" smtClean="0"/>
              <a:t> </a:t>
            </a:r>
            <a:r>
              <a:rPr lang="en-US" sz="1400" dirty="0" err="1" smtClean="0"/>
              <a:t>sa</a:t>
            </a:r>
            <a:r>
              <a:rPr lang="en-US" sz="1400" dirty="0" smtClean="0"/>
              <a:t> </a:t>
            </a:r>
            <a:r>
              <a:rPr lang="en-US" sz="1400" dirty="0" err="1" smtClean="0"/>
              <a:t>aleaga</a:t>
            </a:r>
            <a:r>
              <a:rPr lang="en-US" sz="1400" dirty="0" smtClean="0"/>
              <a:t> 3 </a:t>
            </a:r>
            <a:r>
              <a:rPr lang="en-US" sz="1400" dirty="0" err="1" smtClean="0"/>
              <a:t>obiecte</a:t>
            </a:r>
            <a:r>
              <a:rPr lang="en-US" sz="1400" dirty="0" smtClean="0"/>
              <a:t>(indicate ) </a:t>
            </a:r>
            <a:r>
              <a:rPr lang="en-US" sz="1400" dirty="0" err="1" smtClean="0"/>
              <a:t>ce</a:t>
            </a:r>
            <a:r>
              <a:rPr lang="en-US" sz="1400" dirty="0" smtClean="0"/>
              <a:t> se </a:t>
            </a:r>
            <a:r>
              <a:rPr lang="en-US" sz="1400" dirty="0" err="1" smtClean="0"/>
              <a:t>afla</a:t>
            </a:r>
            <a:r>
              <a:rPr lang="en-US" sz="1400" dirty="0" smtClean="0"/>
              <a:t> in camera care </a:t>
            </a:r>
            <a:r>
              <a:rPr lang="en-US" sz="1400" dirty="0" err="1"/>
              <a:t>v</a:t>
            </a:r>
            <a:r>
              <a:rPr lang="en-US" sz="1400" dirty="0" err="1" smtClean="0"/>
              <a:t>or</a:t>
            </a:r>
            <a:r>
              <a:rPr lang="en-US" sz="1400" dirty="0" smtClean="0"/>
              <a:t> </a:t>
            </a:r>
            <a:r>
              <a:rPr lang="en-US" sz="1400" dirty="0" err="1" smtClean="0"/>
              <a:t>trebui</a:t>
            </a:r>
            <a:r>
              <a:rPr lang="en-US" sz="1400" dirty="0" smtClean="0"/>
              <a:t> </a:t>
            </a:r>
            <a:r>
              <a:rPr lang="en-US" sz="1400" dirty="0" err="1" smtClean="0"/>
              <a:t>cantarite</a:t>
            </a:r>
            <a:r>
              <a:rPr lang="en-US" sz="1400" dirty="0" smtClean="0"/>
              <a:t> </a:t>
            </a:r>
            <a:r>
              <a:rPr lang="en-US" sz="1400" dirty="0" err="1" smtClean="0"/>
              <a:t>intr</a:t>
            </a:r>
            <a:r>
              <a:rPr lang="en-US" sz="1400" dirty="0" smtClean="0"/>
              <a:t>-o </a:t>
            </a:r>
            <a:r>
              <a:rPr lang="en-US" sz="1400" dirty="0" err="1" smtClean="0"/>
              <a:t>ordine</a:t>
            </a:r>
            <a:r>
              <a:rPr lang="en-US" sz="1400" dirty="0" smtClean="0"/>
              <a:t> </a:t>
            </a:r>
            <a:r>
              <a:rPr lang="en-US" sz="1400" dirty="0" err="1" smtClean="0"/>
              <a:t>prestabilita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deblocarea</a:t>
            </a:r>
            <a:r>
              <a:rPr lang="en-US" sz="1400" dirty="0" smtClean="0"/>
              <a:t> </a:t>
            </a:r>
            <a:r>
              <a:rPr lang="en-US" sz="1400" dirty="0" err="1" smtClean="0"/>
              <a:t>urmatorului</a:t>
            </a:r>
            <a:r>
              <a:rPr lang="en-US" sz="1400" dirty="0" smtClean="0"/>
              <a:t> pas.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Cele</a:t>
            </a:r>
            <a:r>
              <a:rPr lang="en-US" sz="1400" dirty="0" smtClean="0"/>
              <a:t> 3 </a:t>
            </a:r>
            <a:r>
              <a:rPr lang="en-US" sz="1400" dirty="0" err="1" smtClean="0"/>
              <a:t>obiecte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fi </a:t>
            </a:r>
            <a:r>
              <a:rPr lang="en-US" sz="1400" dirty="0" err="1" smtClean="0"/>
              <a:t>plasate</a:t>
            </a:r>
            <a:r>
              <a:rPr lang="en-US" sz="1400" dirty="0" smtClean="0"/>
              <a:t> conform </a:t>
            </a:r>
            <a:r>
              <a:rPr lang="en-US" sz="1400" dirty="0" err="1" smtClean="0"/>
              <a:t>instructiunilor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cei</a:t>
            </a:r>
            <a:r>
              <a:rPr lang="en-US" sz="1400" dirty="0" smtClean="0"/>
              <a:t> 3 </a:t>
            </a:r>
            <a:r>
              <a:rPr lang="en-US" sz="1400" dirty="0" err="1" smtClean="0"/>
              <a:t>senzori</a:t>
            </a:r>
            <a:r>
              <a:rPr lang="en-US" sz="1400" dirty="0" smtClean="0"/>
              <a:t> de </a:t>
            </a:r>
            <a:r>
              <a:rPr lang="en-US" sz="1400" dirty="0" err="1" smtClean="0"/>
              <a:t>greutate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a </a:t>
            </a:r>
            <a:r>
              <a:rPr lang="en-US" sz="1400" dirty="0" err="1" smtClean="0"/>
              <a:t>debloca</a:t>
            </a:r>
            <a:r>
              <a:rPr lang="en-US" sz="1400" dirty="0" smtClean="0"/>
              <a:t> un electromagnet.</a:t>
            </a:r>
          </a:p>
          <a:p>
            <a:r>
              <a:rPr lang="en-US" sz="1400" dirty="0" smtClean="0"/>
              <a:t>&gt;In </a:t>
            </a:r>
            <a:r>
              <a:rPr lang="en-US" sz="1400" dirty="0" err="1" smtClean="0"/>
              <a:t>cazul</a:t>
            </a:r>
            <a:r>
              <a:rPr lang="en-US" sz="1400" dirty="0" smtClean="0"/>
              <a:t> in care </a:t>
            </a:r>
            <a:r>
              <a:rPr lang="en-US" sz="1400" dirty="0" err="1" smtClean="0"/>
              <a:t>obiectele</a:t>
            </a:r>
            <a:r>
              <a:rPr lang="en-US" sz="1400" dirty="0" smtClean="0"/>
              <a:t> nu au </a:t>
            </a:r>
            <a:r>
              <a:rPr lang="en-US" sz="1400" dirty="0" err="1" smtClean="0"/>
              <a:t>fost</a:t>
            </a:r>
            <a:r>
              <a:rPr lang="en-US" sz="1400" dirty="0" smtClean="0"/>
              <a:t> </a:t>
            </a:r>
            <a:r>
              <a:rPr lang="en-US" sz="1400" dirty="0" err="1" smtClean="0"/>
              <a:t>asezate</a:t>
            </a:r>
            <a:r>
              <a:rPr lang="en-US" sz="1400" dirty="0" smtClean="0"/>
              <a:t> in </a:t>
            </a:r>
            <a:r>
              <a:rPr lang="en-US" sz="1400" dirty="0" err="1" smtClean="0"/>
              <a:t>ordine</a:t>
            </a:r>
            <a:r>
              <a:rPr lang="en-US" sz="1400" dirty="0" smtClean="0"/>
              <a:t> </a:t>
            </a:r>
            <a:r>
              <a:rPr lang="en-US" sz="1400" dirty="0" err="1" smtClean="0"/>
              <a:t>corespunzatoare</a:t>
            </a:r>
            <a:r>
              <a:rPr lang="en-US" sz="1400" dirty="0" smtClean="0"/>
              <a:t>, nu se </a:t>
            </a:r>
            <a:r>
              <a:rPr lang="en-US" sz="1400" dirty="0" err="1" smtClean="0"/>
              <a:t>poate</a:t>
            </a:r>
            <a:r>
              <a:rPr lang="en-US" sz="1400" dirty="0" smtClean="0"/>
              <a:t> </a:t>
            </a:r>
            <a:r>
              <a:rPr lang="en-US" sz="1400" dirty="0" err="1" smtClean="0"/>
              <a:t>trece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departe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pentru</a:t>
            </a:r>
            <a:r>
              <a:rPr lang="en-US" sz="1400" dirty="0" smtClean="0"/>
              <a:t> a </a:t>
            </a:r>
            <a:r>
              <a:rPr lang="en-US" sz="1400" dirty="0" err="1" smtClean="0"/>
              <a:t>reseta</a:t>
            </a:r>
            <a:r>
              <a:rPr lang="en-US" sz="1400" dirty="0" smtClean="0"/>
              <a:t> </a:t>
            </a:r>
            <a:r>
              <a:rPr lang="en-US" sz="1400" dirty="0" err="1" smtClean="0"/>
              <a:t>acest</a:t>
            </a:r>
            <a:r>
              <a:rPr lang="en-US" sz="1400" dirty="0" smtClean="0"/>
              <a:t> system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nevoie</a:t>
            </a:r>
            <a:r>
              <a:rPr lang="en-US" sz="1400" dirty="0" smtClean="0"/>
              <a:t> ca </a:t>
            </a:r>
            <a:r>
              <a:rPr lang="en-US" sz="1400" dirty="0" err="1" smtClean="0"/>
              <a:t>obiectele</a:t>
            </a:r>
            <a:r>
              <a:rPr lang="en-US" sz="1400" dirty="0" smtClean="0"/>
              <a:t> </a:t>
            </a:r>
            <a:r>
              <a:rPr lang="en-US" sz="1400" dirty="0" err="1" smtClean="0"/>
              <a:t>sa</a:t>
            </a:r>
            <a:r>
              <a:rPr lang="en-US" sz="1400" dirty="0" smtClean="0"/>
              <a:t> fie mutate de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senzorul</a:t>
            </a:r>
            <a:r>
              <a:rPr lang="en-US" sz="1400" dirty="0" smtClean="0"/>
              <a:t> de </a:t>
            </a:r>
            <a:r>
              <a:rPr lang="en-US" sz="1400" dirty="0" err="1" smtClean="0"/>
              <a:t>greutate</a:t>
            </a:r>
            <a:r>
              <a:rPr lang="en-US" sz="1400" dirty="0" smtClean="0"/>
              <a:t>, </a:t>
            </a:r>
            <a:r>
              <a:rPr lang="en-US" sz="1400" dirty="0" err="1" smtClean="0"/>
              <a:t>acesta</a:t>
            </a:r>
            <a:r>
              <a:rPr lang="en-US" sz="1400" dirty="0" smtClean="0"/>
              <a:t> </a:t>
            </a:r>
            <a:r>
              <a:rPr lang="en-US" sz="1400" dirty="0" err="1" smtClean="0"/>
              <a:t>sa</a:t>
            </a:r>
            <a:r>
              <a:rPr lang="en-US" sz="1400" dirty="0" smtClean="0"/>
              <a:t> fie liber.</a:t>
            </a:r>
          </a:p>
          <a:p>
            <a:r>
              <a:rPr lang="en-US" sz="1400" dirty="0" smtClean="0"/>
              <a:t>&gt;Se </a:t>
            </a:r>
            <a:r>
              <a:rPr lang="en-US" sz="1400" dirty="0" err="1" smtClean="0"/>
              <a:t>poate</a:t>
            </a:r>
            <a:r>
              <a:rPr lang="en-US" sz="1400" dirty="0" smtClean="0"/>
              <a:t> </a:t>
            </a:r>
            <a:r>
              <a:rPr lang="en-US" sz="1400" dirty="0" err="1" smtClean="0"/>
              <a:t>folosi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un buzzer </a:t>
            </a:r>
            <a:r>
              <a:rPr lang="en-US" sz="1400" dirty="0" err="1" smtClean="0"/>
              <a:t>pentru</a:t>
            </a:r>
            <a:r>
              <a:rPr lang="en-US" sz="1400" dirty="0"/>
              <a:t> </a:t>
            </a:r>
            <a:r>
              <a:rPr lang="en-US" sz="1400" dirty="0" err="1" smtClean="0"/>
              <a:t>atentionarea</a:t>
            </a:r>
            <a:r>
              <a:rPr lang="en-US" sz="1400" dirty="0" smtClean="0"/>
              <a:t> </a:t>
            </a:r>
            <a:r>
              <a:rPr lang="en-US" sz="1400" dirty="0" err="1" smtClean="0"/>
              <a:t>jucatorilor</a:t>
            </a:r>
            <a:r>
              <a:rPr lang="en-US" sz="1400" dirty="0" smtClean="0"/>
              <a:t>(</a:t>
            </a:r>
            <a:r>
              <a:rPr lang="en-US" sz="1400" dirty="0" err="1" smtClean="0"/>
              <a:t>daca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au de </a:t>
            </a:r>
            <a:r>
              <a:rPr lang="en-US" sz="1400" dirty="0" err="1" smtClean="0"/>
              <a:t>incercat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daca</a:t>
            </a:r>
            <a:r>
              <a:rPr lang="en-US" sz="1400" dirty="0" smtClean="0"/>
              <a:t> au </a:t>
            </a:r>
            <a:r>
              <a:rPr lang="en-US" sz="1400" dirty="0" err="1" smtClean="0"/>
              <a:t>reusit</a:t>
            </a:r>
            <a:r>
              <a:rPr lang="en-US" sz="1400" dirty="0" smtClean="0"/>
              <a:t> </a:t>
            </a:r>
            <a:r>
              <a:rPr lang="en-US" sz="1400" dirty="0" err="1" smtClean="0"/>
              <a:t>printr</a:t>
            </a:r>
            <a:r>
              <a:rPr lang="en-US" sz="1400" dirty="0" smtClean="0"/>
              <a:t>-un </a:t>
            </a:r>
            <a:r>
              <a:rPr lang="en-US" sz="1400" dirty="0" err="1" smtClean="0"/>
              <a:t>sunet</a:t>
            </a:r>
            <a:r>
              <a:rPr lang="en-US" sz="1400" dirty="0" smtClean="0"/>
              <a:t> </a:t>
            </a:r>
            <a:r>
              <a:rPr lang="en-US" sz="1400" dirty="0" err="1" smtClean="0"/>
              <a:t>corespunzator</a:t>
            </a:r>
            <a:endParaRPr lang="en-US" sz="1400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93" y="83127"/>
            <a:ext cx="2599513" cy="2599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73" y="221149"/>
            <a:ext cx="2461491" cy="24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3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30248"/>
              </p:ext>
            </p:extLst>
          </p:nvPr>
        </p:nvGraphicFramePr>
        <p:xfrm>
          <a:off x="244763" y="3885079"/>
          <a:ext cx="11794835" cy="2950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7">
                  <a:extLst>
                    <a:ext uri="{9D8B030D-6E8A-4147-A177-3AD203B41FA5}">
                      <a16:colId xmlns:a16="http://schemas.microsoft.com/office/drawing/2014/main" val="82306307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75998259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4010831335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115090638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894554967"/>
                    </a:ext>
                  </a:extLst>
                </a:gridCol>
              </a:tblGrid>
              <a:tr h="7943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senzori</a:t>
                      </a:r>
                      <a:r>
                        <a:rPr lang="en-US" sz="1400" dirty="0" smtClean="0"/>
                        <a:t>/module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conectori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</a:t>
                      </a:r>
                      <a:r>
                        <a:rPr lang="en-US" sz="1400" baseline="0" dirty="0" smtClean="0"/>
                        <a:t>/</a:t>
                      </a:r>
                      <a:r>
                        <a:rPr lang="en-US" sz="1400" baseline="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elemente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pentru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implementare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construire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Disponibilitate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pret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2976"/>
                  </a:ext>
                </a:extLst>
              </a:tr>
              <a:tr h="215610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 RFID cu </a:t>
                      </a:r>
                      <a:r>
                        <a:rPr lang="en-US" sz="1400" dirty="0" err="1" smtClean="0"/>
                        <a:t>modul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citire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cartel</a:t>
                      </a:r>
                    </a:p>
                    <a:p>
                      <a:r>
                        <a:rPr lang="en-US" sz="1400" dirty="0" err="1" smtClean="0"/>
                        <a:t>Sirag</a:t>
                      </a:r>
                      <a:r>
                        <a:rPr lang="en-US" sz="1400" dirty="0" smtClean="0"/>
                        <a:t> led-</a:t>
                      </a:r>
                      <a:r>
                        <a:rPr lang="en-US" sz="1400" dirty="0" err="1" smtClean="0"/>
                        <a:t>uri</a:t>
                      </a:r>
                      <a:r>
                        <a:rPr lang="en-US" sz="1400" dirty="0" smtClean="0"/>
                        <a:t> RGB </a:t>
                      </a:r>
                      <a:r>
                        <a:rPr lang="en-US" sz="1400" dirty="0" err="1" smtClean="0"/>
                        <a:t>sau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modul</a:t>
                      </a:r>
                      <a:r>
                        <a:rPr lang="en-US" sz="1400" baseline="0" dirty="0" smtClean="0"/>
                        <a:t> 1 led RGB</a:t>
                      </a:r>
                      <a:endParaRPr lang="en-US" sz="1400" dirty="0" smtClean="0"/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</a:t>
                      </a:r>
                      <a:r>
                        <a:rPr lang="en-US" sz="1400" dirty="0" err="1" smtClean="0"/>
                        <a:t>senzor</a:t>
                      </a:r>
                      <a:r>
                        <a:rPr lang="en-US" sz="1400" baseline="0" dirty="0" smtClean="0"/>
                        <a:t> cu 1 </a:t>
                      </a:r>
                      <a:r>
                        <a:rPr lang="en-US" sz="1400" baseline="0" dirty="0" err="1" smtClean="0"/>
                        <a:t>sau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mai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multe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carduri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doar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unul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</a:t>
                      </a:r>
                      <a:r>
                        <a:rPr lang="en-US" sz="1400" baseline="0" dirty="0" smtClean="0"/>
                        <a:t> fie bun.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gasit</a:t>
                      </a:r>
                      <a:r>
                        <a:rPr lang="en-US" sz="1400" baseline="0" dirty="0" smtClean="0"/>
                        <a:t> 2 </a:t>
                      </a:r>
                      <a:r>
                        <a:rPr lang="en-US" sz="1400" baseline="0" dirty="0" err="1" smtClean="0"/>
                        <a:t>senzori</a:t>
                      </a:r>
                      <a:r>
                        <a:rPr lang="en-US" sz="1400" baseline="0" dirty="0" smtClean="0"/>
                        <a:t> de </a:t>
                      </a:r>
                      <a:r>
                        <a:rPr lang="en-US" sz="1400" baseline="0" dirty="0" err="1" smtClean="0"/>
                        <a:t>acest</a:t>
                      </a:r>
                      <a:r>
                        <a:rPr lang="en-US" sz="1400" baseline="0" dirty="0" smtClean="0"/>
                        <a:t> tip. </a:t>
                      </a:r>
                      <a:r>
                        <a:rPr lang="en-US" sz="1400" baseline="0" dirty="0" err="1" smtClean="0"/>
                        <a:t>Detin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unul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ce</a:t>
                      </a:r>
                      <a:r>
                        <a:rPr lang="en-US" sz="1400" baseline="0" dirty="0" smtClean="0"/>
                        <a:t> se </a:t>
                      </a:r>
                      <a:r>
                        <a:rPr lang="en-US" sz="1400" baseline="0" dirty="0" err="1" smtClean="0"/>
                        <a:t>foloseste</a:t>
                      </a:r>
                      <a:r>
                        <a:rPr lang="en-US" sz="1400" baseline="0" dirty="0" smtClean="0"/>
                        <a:t>  de o </a:t>
                      </a:r>
                      <a:r>
                        <a:rPr lang="en-US" sz="1400" baseline="0" dirty="0" err="1" smtClean="0"/>
                        <a:t>bobina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insa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celalalt</a:t>
                      </a:r>
                      <a:r>
                        <a:rPr lang="en-US" sz="1400" baseline="0" dirty="0" smtClean="0"/>
                        <a:t> sensor </a:t>
                      </a:r>
                      <a:r>
                        <a:rPr lang="en-US" sz="1400" baseline="0" dirty="0" err="1" smtClean="0"/>
                        <a:t>este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mai</a:t>
                      </a:r>
                      <a:r>
                        <a:rPr lang="en-US" sz="1400" baseline="0" dirty="0" smtClean="0"/>
                        <a:t> bun </a:t>
                      </a:r>
                      <a:r>
                        <a:rPr lang="en-US" sz="1400" baseline="0" dirty="0" err="1" smtClean="0"/>
                        <a:t>si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mai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usor</a:t>
                      </a:r>
                      <a:r>
                        <a:rPr lang="en-US" sz="1400" baseline="0" dirty="0" smtClean="0"/>
                        <a:t> de </a:t>
                      </a:r>
                      <a:r>
                        <a:rPr lang="en-US" sz="1400" baseline="0" dirty="0" err="1" smtClean="0"/>
                        <a:t>folosit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baseline="0" dirty="0" smtClean="0"/>
                        <a:t>4 </a:t>
                      </a:r>
                      <a:r>
                        <a:rPr lang="en-US" sz="1400" baseline="0" dirty="0" err="1" smtClean="0"/>
                        <a:t>conectori</a:t>
                      </a:r>
                      <a:r>
                        <a:rPr lang="en-US" sz="1400" baseline="0" dirty="0" smtClean="0"/>
                        <a:t>. </a:t>
                      </a:r>
                      <a:r>
                        <a:rPr lang="en-US" sz="1400" baseline="0" dirty="0" err="1" smtClean="0"/>
                        <a:t>Gnd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slimentare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</a:t>
                      </a:r>
                      <a:r>
                        <a:rPr lang="en-US" sz="1400" baseline="0" dirty="0" smtClean="0"/>
                        <a:t> date.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Birou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sau</a:t>
                      </a:r>
                      <a:r>
                        <a:rPr lang="en-US" sz="1400" baseline="0" dirty="0" smtClean="0"/>
                        <a:t> support </a:t>
                      </a:r>
                      <a:r>
                        <a:rPr lang="en-US" sz="1400" baseline="0" dirty="0" err="1" smtClean="0"/>
                        <a:t>pentru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incastrarea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senzorului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lampa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pantru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instalarea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ledurilor</a:t>
                      </a:r>
                      <a:r>
                        <a:rPr lang="en-US" sz="1400" baseline="0" dirty="0" smtClean="0"/>
                        <a:t> RGB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Detin</a:t>
                      </a:r>
                      <a:r>
                        <a:rPr lang="en-US" sz="1400" dirty="0" smtClean="0"/>
                        <a:t> 1 sensor</a:t>
                      </a:r>
                    </a:p>
                    <a:p>
                      <a:r>
                        <a:rPr lang="en-US" sz="1400" dirty="0" smtClean="0"/>
                        <a:t>2</a:t>
                      </a:r>
                      <a:r>
                        <a:rPr lang="en-US" sz="1400" baseline="0" dirty="0" smtClean="0"/>
                        <a:t> cartel</a:t>
                      </a:r>
                    </a:p>
                    <a:p>
                      <a:r>
                        <a:rPr lang="en-US" sz="1400" baseline="0" dirty="0" err="1" smtClean="0"/>
                        <a:t>Sirag</a:t>
                      </a:r>
                      <a:r>
                        <a:rPr lang="en-US" sz="1400" baseline="0" dirty="0" smtClean="0"/>
                        <a:t> led RGB</a:t>
                      </a:r>
                    </a:p>
                    <a:p>
                      <a:r>
                        <a:rPr lang="en-US" sz="1400" baseline="0" dirty="0" err="1" smtClean="0"/>
                        <a:t>Modul</a:t>
                      </a:r>
                      <a:r>
                        <a:rPr lang="en-US" sz="1400" baseline="0" dirty="0" smtClean="0"/>
                        <a:t> 1 led RGB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Pret</a:t>
                      </a:r>
                      <a:r>
                        <a:rPr lang="en-US" sz="1400" baseline="0" dirty="0" smtClean="0"/>
                        <a:t> ~20ron/</a:t>
                      </a:r>
                      <a:r>
                        <a:rPr lang="en-US" sz="1400" baseline="0" dirty="0" err="1" smtClean="0"/>
                        <a:t>bucata</a:t>
                      </a:r>
                      <a:r>
                        <a:rPr lang="en-US" sz="1400" baseline="0" dirty="0" smtClean="0"/>
                        <a:t> RFID.</a:t>
                      </a:r>
                    </a:p>
                    <a:p>
                      <a:r>
                        <a:rPr lang="en-US" sz="1400" baseline="0" dirty="0" smtClean="0"/>
                        <a:t>        ~2 lei card </a:t>
                      </a:r>
                      <a:r>
                        <a:rPr lang="en-US" sz="1400" baseline="0" dirty="0" err="1" smtClean="0"/>
                        <a:t>acces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        ~7 lei </a:t>
                      </a:r>
                      <a:r>
                        <a:rPr lang="en-US" sz="1400" baseline="0" dirty="0" err="1" smtClean="0"/>
                        <a:t>modul</a:t>
                      </a:r>
                      <a:r>
                        <a:rPr lang="en-US" sz="1400" baseline="0" dirty="0" smtClean="0"/>
                        <a:t> RGB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5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211970" y="83127"/>
            <a:ext cx="59302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Puzzle2: CARTELA ACCES CU JOC DE LUMINI</a:t>
            </a:r>
          </a:p>
          <a:p>
            <a:r>
              <a:rPr lang="en-US" sz="1400" dirty="0" smtClean="0"/>
              <a:t>&gt;La un moment </a:t>
            </a:r>
            <a:r>
              <a:rPr lang="en-US" sz="1400" dirty="0" err="1" smtClean="0"/>
              <a:t>dat</a:t>
            </a:r>
            <a:r>
              <a:rPr lang="en-US" sz="1400" dirty="0" smtClean="0"/>
              <a:t> </a:t>
            </a:r>
            <a:r>
              <a:rPr lang="en-US" sz="1400" dirty="0" err="1" smtClean="0"/>
              <a:t>jucatorii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</a:t>
            </a:r>
            <a:r>
              <a:rPr lang="en-US" sz="1400" dirty="0" err="1" smtClean="0"/>
              <a:t>gasi</a:t>
            </a:r>
            <a:r>
              <a:rPr lang="en-US" sz="1400" dirty="0" smtClean="0"/>
              <a:t>  un card de </a:t>
            </a:r>
            <a:r>
              <a:rPr lang="en-US" sz="1400" dirty="0" err="1" smtClean="0"/>
              <a:t>acces</a:t>
            </a:r>
            <a:r>
              <a:rPr lang="en-US" sz="1400" dirty="0" smtClean="0"/>
              <a:t> in </a:t>
            </a:r>
            <a:r>
              <a:rPr lang="en-US" sz="1400" dirty="0" err="1" smtClean="0"/>
              <a:t>interiorul</a:t>
            </a:r>
            <a:r>
              <a:rPr lang="en-US" sz="1400" dirty="0" smtClean="0"/>
              <a:t> </a:t>
            </a:r>
            <a:r>
              <a:rPr lang="en-US" sz="1400" dirty="0" err="1" smtClean="0"/>
              <a:t>camerei</a:t>
            </a:r>
            <a:r>
              <a:rPr lang="en-US" sz="1400" dirty="0" smtClean="0"/>
              <a:t>. </a:t>
            </a:r>
            <a:r>
              <a:rPr lang="en-US" sz="1400" dirty="0" err="1" smtClean="0"/>
              <a:t>Acesta</a:t>
            </a:r>
            <a:r>
              <a:rPr lang="en-US" sz="1400" dirty="0" smtClean="0"/>
              <a:t> </a:t>
            </a:r>
            <a:r>
              <a:rPr lang="en-US" sz="1400" dirty="0" err="1" smtClean="0"/>
              <a:t>va</a:t>
            </a:r>
            <a:r>
              <a:rPr lang="en-US" sz="1400" dirty="0" smtClean="0"/>
              <a:t> fi </a:t>
            </a:r>
            <a:r>
              <a:rPr lang="en-US" sz="1400" dirty="0" err="1" smtClean="0"/>
              <a:t>plasat</a:t>
            </a:r>
            <a:r>
              <a:rPr lang="en-US" sz="1400" dirty="0" smtClean="0"/>
              <a:t> in </a:t>
            </a:r>
            <a:r>
              <a:rPr lang="en-US" sz="1400" dirty="0" err="1" smtClean="0"/>
              <a:t>locul</a:t>
            </a:r>
            <a:r>
              <a:rPr lang="en-US" sz="1400" dirty="0" smtClean="0"/>
              <a:t> </a:t>
            </a:r>
            <a:r>
              <a:rPr lang="en-US" sz="1400" dirty="0" err="1" smtClean="0"/>
              <a:t>indicat</a:t>
            </a:r>
            <a:r>
              <a:rPr lang="en-US" sz="1400" dirty="0" smtClean="0"/>
              <a:t>. </a:t>
            </a:r>
            <a:r>
              <a:rPr lang="en-US" sz="1400" dirty="0" err="1" smtClean="0"/>
              <a:t>Odata</a:t>
            </a:r>
            <a:r>
              <a:rPr lang="en-US" sz="1400" dirty="0" smtClean="0"/>
              <a:t> </a:t>
            </a:r>
            <a:r>
              <a:rPr lang="en-US" sz="1400" dirty="0" err="1" smtClean="0"/>
              <a:t>plasat</a:t>
            </a:r>
            <a:r>
              <a:rPr lang="en-US" sz="1400" dirty="0" smtClean="0"/>
              <a:t>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declansa</a:t>
            </a:r>
            <a:r>
              <a:rPr lang="en-US" sz="1400" dirty="0" smtClean="0"/>
              <a:t> un </a:t>
            </a:r>
            <a:r>
              <a:rPr lang="en-US" sz="1400" dirty="0" err="1" smtClean="0"/>
              <a:t>joc</a:t>
            </a:r>
            <a:r>
              <a:rPr lang="en-US" sz="1400" dirty="0" smtClean="0"/>
              <a:t> de </a:t>
            </a:r>
            <a:r>
              <a:rPr lang="en-US" sz="1400" dirty="0" err="1" smtClean="0"/>
              <a:t>lumini</a:t>
            </a:r>
            <a:r>
              <a:rPr lang="en-US" sz="1400" dirty="0" smtClean="0"/>
              <a:t> RGB </a:t>
            </a:r>
            <a:r>
              <a:rPr lang="en-US" sz="1400" dirty="0" err="1" smtClean="0"/>
              <a:t>ce</a:t>
            </a:r>
            <a:r>
              <a:rPr lang="en-US" sz="1400" dirty="0" smtClean="0"/>
              <a:t> ca </a:t>
            </a:r>
            <a:r>
              <a:rPr lang="en-US" sz="1400" dirty="0" err="1" smtClean="0"/>
              <a:t>oferi</a:t>
            </a:r>
            <a:r>
              <a:rPr lang="en-US" sz="1400" dirty="0" smtClean="0"/>
              <a:t> </a:t>
            </a:r>
            <a:r>
              <a:rPr lang="en-US" sz="1400" dirty="0" err="1" smtClean="0"/>
              <a:t>indicii</a:t>
            </a:r>
            <a:r>
              <a:rPr lang="en-US" sz="1400" dirty="0" smtClean="0"/>
              <a:t> </a:t>
            </a:r>
            <a:r>
              <a:rPr lang="en-US" sz="1400" dirty="0" err="1" smtClean="0"/>
              <a:t>despre</a:t>
            </a:r>
            <a:r>
              <a:rPr lang="en-US" sz="1400" dirty="0" smtClean="0"/>
              <a:t> </a:t>
            </a:r>
            <a:r>
              <a:rPr lang="en-US" sz="1400" dirty="0" err="1" smtClean="0"/>
              <a:t>urmatoarea</a:t>
            </a:r>
            <a:r>
              <a:rPr lang="en-US" sz="1400" dirty="0" smtClean="0"/>
              <a:t> </a:t>
            </a:r>
            <a:r>
              <a:rPr lang="en-US" sz="1400" dirty="0" err="1" smtClean="0"/>
              <a:t>etapa</a:t>
            </a:r>
            <a:r>
              <a:rPr lang="en-US" sz="1400" dirty="0" smtClean="0"/>
              <a:t> a </a:t>
            </a:r>
            <a:r>
              <a:rPr lang="en-US" sz="1400" dirty="0" err="1" smtClean="0"/>
              <a:t>jocului</a:t>
            </a:r>
            <a:r>
              <a:rPr lang="en-US" sz="1400" dirty="0" smtClean="0"/>
              <a:t>. De </a:t>
            </a:r>
            <a:r>
              <a:rPr lang="en-US" sz="1400" dirty="0" err="1" smtClean="0"/>
              <a:t>exemplu</a:t>
            </a:r>
            <a:r>
              <a:rPr lang="en-US" sz="1400" dirty="0" smtClean="0"/>
              <a:t>: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aparea</a:t>
            </a:r>
            <a:r>
              <a:rPr lang="en-US" sz="1400" dirty="0" smtClean="0"/>
              <a:t> </a:t>
            </a:r>
            <a:r>
              <a:rPr lang="en-US" sz="1400" dirty="0" err="1" smtClean="0"/>
              <a:t>rosu</a:t>
            </a:r>
            <a:r>
              <a:rPr lang="en-US" sz="1400" dirty="0" smtClean="0"/>
              <a:t> de 3 </a:t>
            </a:r>
            <a:r>
              <a:rPr lang="en-US" sz="1400" dirty="0" err="1" smtClean="0"/>
              <a:t>ori</a:t>
            </a:r>
            <a:r>
              <a:rPr lang="en-US" sz="1400" dirty="0" smtClean="0"/>
              <a:t>, </a:t>
            </a:r>
            <a:r>
              <a:rPr lang="en-US" sz="1400" dirty="0" err="1" smtClean="0"/>
              <a:t>galben</a:t>
            </a:r>
            <a:r>
              <a:rPr lang="en-US" sz="1400" dirty="0" smtClean="0"/>
              <a:t> de 9 </a:t>
            </a:r>
            <a:r>
              <a:rPr lang="en-US" sz="1400" dirty="0" err="1" smtClean="0"/>
              <a:t>ori</a:t>
            </a:r>
            <a:r>
              <a:rPr lang="en-US" sz="1400" dirty="0" smtClean="0"/>
              <a:t>, </a:t>
            </a:r>
            <a:r>
              <a:rPr lang="en-US" sz="1400" dirty="0" err="1" smtClean="0"/>
              <a:t>albastru</a:t>
            </a:r>
            <a:r>
              <a:rPr lang="en-US" sz="1400" dirty="0" smtClean="0"/>
              <a:t> de 5 </a:t>
            </a:r>
            <a:r>
              <a:rPr lang="en-US" sz="1400" dirty="0" err="1" smtClean="0"/>
              <a:t>ori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verde</a:t>
            </a:r>
            <a:r>
              <a:rPr lang="en-US" sz="1400" dirty="0" smtClean="0"/>
              <a:t> de 2 </a:t>
            </a:r>
            <a:r>
              <a:rPr lang="en-US" sz="1400" dirty="0" err="1" smtClean="0"/>
              <a:t>ori</a:t>
            </a:r>
            <a:r>
              <a:rPr lang="en-US" sz="1400" dirty="0" smtClean="0"/>
              <a:t>.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rezulta</a:t>
            </a:r>
            <a:r>
              <a:rPr lang="en-US" sz="1400" dirty="0" smtClean="0"/>
              <a:t> un cod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un </a:t>
            </a:r>
            <a:r>
              <a:rPr lang="en-US" sz="1400" dirty="0" err="1" smtClean="0"/>
              <a:t>lacat</a:t>
            </a:r>
            <a:r>
              <a:rPr lang="en-US" sz="1400" dirty="0" smtClean="0"/>
              <a:t> cu cod de </a:t>
            </a:r>
            <a:r>
              <a:rPr lang="en-US" sz="1400" dirty="0" err="1" smtClean="0"/>
              <a:t>culori</a:t>
            </a:r>
            <a:r>
              <a:rPr lang="en-US" sz="1400" dirty="0" smtClean="0"/>
              <a:t>: 3952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62" y="-501073"/>
            <a:ext cx="3886201" cy="3886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91" y="368877"/>
            <a:ext cx="2751282" cy="2751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82" y="1527464"/>
            <a:ext cx="2210954" cy="22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26650"/>
              </p:ext>
            </p:extLst>
          </p:nvPr>
        </p:nvGraphicFramePr>
        <p:xfrm>
          <a:off x="211971" y="3445164"/>
          <a:ext cx="11794835" cy="303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7">
                  <a:extLst>
                    <a:ext uri="{9D8B030D-6E8A-4147-A177-3AD203B41FA5}">
                      <a16:colId xmlns:a16="http://schemas.microsoft.com/office/drawing/2014/main" val="823063078"/>
                    </a:ext>
                  </a:extLst>
                </a:gridCol>
                <a:gridCol w="2268917">
                  <a:extLst>
                    <a:ext uri="{9D8B030D-6E8A-4147-A177-3AD203B41FA5}">
                      <a16:colId xmlns:a16="http://schemas.microsoft.com/office/drawing/2014/main" val="759982598"/>
                    </a:ext>
                  </a:extLst>
                </a:gridCol>
                <a:gridCol w="2449017">
                  <a:extLst>
                    <a:ext uri="{9D8B030D-6E8A-4147-A177-3AD203B41FA5}">
                      <a16:colId xmlns:a16="http://schemas.microsoft.com/office/drawing/2014/main" val="4010831335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115090638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894554967"/>
                    </a:ext>
                  </a:extLst>
                </a:gridCol>
              </a:tblGrid>
              <a:tr h="87745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senzori</a:t>
                      </a:r>
                      <a:r>
                        <a:rPr lang="en-US" sz="1400" dirty="0" smtClean="0"/>
                        <a:t>/module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conectori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</a:t>
                      </a:r>
                      <a:r>
                        <a:rPr lang="en-US" sz="1400" baseline="0" dirty="0" smtClean="0"/>
                        <a:t>/</a:t>
                      </a:r>
                      <a:r>
                        <a:rPr lang="en-US" sz="1400" baseline="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elemente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pentru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implementare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construire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Disponibilitate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pret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2976"/>
                  </a:ext>
                </a:extLst>
              </a:tr>
              <a:tr h="215610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Senzori</a:t>
                      </a:r>
                      <a:r>
                        <a:rPr lang="en-US" sz="1400" dirty="0" smtClean="0"/>
                        <a:t> IR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Telecomanda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Releu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3-4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senzori</a:t>
                      </a:r>
                      <a:r>
                        <a:rPr lang="en-US" sz="1400" baseline="0" dirty="0" smtClean="0"/>
                        <a:t> IR </a:t>
                      </a:r>
                      <a:r>
                        <a:rPr lang="en-US" sz="1400" baseline="0" dirty="0" err="1" smtClean="0"/>
                        <a:t>fiecare</a:t>
                      </a:r>
                      <a:r>
                        <a:rPr lang="en-US" sz="1400" baseline="0" dirty="0" smtClean="0"/>
                        <a:t> cu cate un </a:t>
                      </a:r>
                      <a:r>
                        <a:rPr lang="en-US" sz="1400" baseline="0" dirty="0" err="1" smtClean="0"/>
                        <a:t>releu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Fiecare</a:t>
                      </a:r>
                      <a:r>
                        <a:rPr lang="en-US" sz="1400" dirty="0" smtClean="0"/>
                        <a:t> sensor IR are cate 3 </a:t>
                      </a:r>
                      <a:r>
                        <a:rPr lang="en-US" sz="1400" dirty="0" err="1" smtClean="0"/>
                        <a:t>conectori</a:t>
                      </a:r>
                      <a:r>
                        <a:rPr lang="en-US" sz="1400" dirty="0" smtClean="0"/>
                        <a:t>. </a:t>
                      </a:r>
                    </a:p>
                    <a:p>
                      <a:r>
                        <a:rPr lang="en-US" sz="1400" dirty="0" smtClean="0"/>
                        <a:t>Un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releu</a:t>
                      </a:r>
                      <a:r>
                        <a:rPr lang="en-US" sz="1400" baseline="0" dirty="0" smtClean="0"/>
                        <a:t> are de </a:t>
                      </a:r>
                      <a:r>
                        <a:rPr lang="en-US" sz="1400" baseline="0" dirty="0" err="1" smtClean="0"/>
                        <a:t>asemenea</a:t>
                      </a:r>
                      <a:r>
                        <a:rPr lang="en-US" sz="1400" baseline="0" dirty="0" smtClean="0"/>
                        <a:t> 3 </a:t>
                      </a:r>
                      <a:r>
                        <a:rPr lang="en-US" sz="1400" baseline="0" dirty="0" err="1" smtClean="0"/>
                        <a:t>conectori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-monitor/</a:t>
                      </a:r>
                      <a:r>
                        <a:rPr lang="en-US" sz="1400" dirty="0" err="1" smtClean="0"/>
                        <a:t>tv</a:t>
                      </a:r>
                      <a:r>
                        <a:rPr lang="en-US" sz="1400" dirty="0" smtClean="0"/>
                        <a:t>/laptop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tablouri</a:t>
                      </a:r>
                      <a:r>
                        <a:rPr lang="en-US" sz="1400" dirty="0" smtClean="0"/>
                        <a:t> fixe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 : -3 </a:t>
                      </a:r>
                      <a:r>
                        <a:rPr lang="en-US" sz="1400" dirty="0" err="1" smtClean="0"/>
                        <a:t>relee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-o </a:t>
                      </a:r>
                      <a:r>
                        <a:rPr lang="en-US" sz="1400" dirty="0" err="1" smtClean="0"/>
                        <a:t>telecomanda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Pret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releu~10ron/</a:t>
                      </a:r>
                      <a:r>
                        <a:rPr lang="en-US" sz="1400" baseline="0" dirty="0" err="1" smtClean="0"/>
                        <a:t>buc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IR sensor~7ron/</a:t>
                      </a:r>
                      <a:r>
                        <a:rPr lang="en-US" sz="1400" baseline="0" dirty="0" err="1" smtClean="0"/>
                        <a:t>buc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5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211971" y="83127"/>
            <a:ext cx="6567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Puzzle3: APRINDERE MONITOR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peretii</a:t>
            </a:r>
            <a:r>
              <a:rPr lang="en-US" sz="1400" dirty="0" smtClean="0"/>
              <a:t> din camera se </a:t>
            </a:r>
            <a:r>
              <a:rPr lang="en-US" sz="1400" dirty="0" err="1" smtClean="0"/>
              <a:t>vor</a:t>
            </a:r>
            <a:r>
              <a:rPr lang="en-US" sz="1400" dirty="0" smtClean="0"/>
              <a:t> </a:t>
            </a:r>
            <a:r>
              <a:rPr lang="en-US" sz="1400" dirty="0" err="1" smtClean="0"/>
              <a:t>afla</a:t>
            </a:r>
            <a:r>
              <a:rPr lang="en-US" sz="1400" dirty="0" smtClean="0"/>
              <a:t> </a:t>
            </a:r>
            <a:r>
              <a:rPr lang="en-US" sz="1400" dirty="0" err="1" smtClean="0"/>
              <a:t>tablouri</a:t>
            </a:r>
            <a:r>
              <a:rPr lang="en-US" sz="1400" dirty="0" smtClean="0"/>
              <a:t> fixate bine cu </a:t>
            </a:r>
            <a:r>
              <a:rPr lang="en-US" sz="1400" dirty="0" err="1" smtClean="0"/>
              <a:t>diferite</a:t>
            </a:r>
            <a:r>
              <a:rPr lang="en-US" sz="1400" dirty="0" smtClean="0"/>
              <a:t> </a:t>
            </a:r>
            <a:r>
              <a:rPr lang="en-US" sz="1400" dirty="0" err="1" smtClean="0"/>
              <a:t>personalitati</a:t>
            </a:r>
            <a:r>
              <a:rPr lang="en-US" sz="1400" dirty="0" smtClean="0"/>
              <a:t>. In </a:t>
            </a:r>
            <a:r>
              <a:rPr lang="en-US" sz="1400" dirty="0" err="1" smtClean="0"/>
              <a:t>tablouri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fi </a:t>
            </a:r>
            <a:r>
              <a:rPr lang="en-US" sz="1400" dirty="0" err="1" smtClean="0"/>
              <a:t>introdusi</a:t>
            </a:r>
            <a:r>
              <a:rPr lang="en-US" sz="1400" dirty="0" smtClean="0"/>
              <a:t> </a:t>
            </a:r>
            <a:r>
              <a:rPr lang="en-US" sz="1400" dirty="0" err="1" smtClean="0"/>
              <a:t>senzori</a:t>
            </a:r>
            <a:r>
              <a:rPr lang="en-US" sz="1400" dirty="0" smtClean="0"/>
              <a:t> IR(in zona </a:t>
            </a:r>
            <a:r>
              <a:rPr lang="en-US" sz="1400" dirty="0" err="1" smtClean="0"/>
              <a:t>ochilor</a:t>
            </a:r>
            <a:r>
              <a:rPr lang="en-US" sz="1400" dirty="0" smtClean="0"/>
              <a:t>)  </a:t>
            </a:r>
            <a:r>
              <a:rPr lang="en-US" sz="1400" dirty="0" err="1" smtClean="0"/>
              <a:t>ce</a:t>
            </a:r>
            <a:r>
              <a:rPr lang="en-US" sz="1400" dirty="0" smtClean="0"/>
              <a:t> </a:t>
            </a:r>
            <a:r>
              <a:rPr lang="en-US" sz="1400" dirty="0" err="1" smtClean="0"/>
              <a:t>trebuiesc</a:t>
            </a:r>
            <a:r>
              <a:rPr lang="en-US" sz="1400" dirty="0" smtClean="0"/>
              <a:t> </a:t>
            </a:r>
            <a:r>
              <a:rPr lang="en-US" sz="1400" dirty="0" err="1" smtClean="0"/>
              <a:t>activati</a:t>
            </a:r>
            <a:r>
              <a:rPr lang="en-US" sz="1400" dirty="0" smtClean="0"/>
              <a:t> cu </a:t>
            </a:r>
            <a:r>
              <a:rPr lang="en-US" sz="1400" dirty="0" err="1" smtClean="0"/>
              <a:t>ajutorul</a:t>
            </a:r>
            <a:r>
              <a:rPr lang="en-US" sz="1400" dirty="0" smtClean="0"/>
              <a:t> </a:t>
            </a:r>
            <a:r>
              <a:rPr lang="en-US" sz="1400" dirty="0" err="1" smtClean="0"/>
              <a:t>unei</a:t>
            </a:r>
            <a:r>
              <a:rPr lang="en-US" sz="1400" dirty="0" smtClean="0"/>
              <a:t> </a:t>
            </a:r>
            <a:r>
              <a:rPr lang="en-US" sz="1400" dirty="0" err="1" smtClean="0"/>
              <a:t>telecomenzi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Jucatorii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</a:t>
            </a:r>
            <a:r>
              <a:rPr lang="en-US" sz="1400" dirty="0" err="1" smtClean="0"/>
              <a:t>gasi</a:t>
            </a:r>
            <a:r>
              <a:rPr lang="en-US" sz="1400" dirty="0" smtClean="0"/>
              <a:t> </a:t>
            </a:r>
            <a:r>
              <a:rPr lang="en-US" sz="1400" dirty="0" err="1" smtClean="0"/>
              <a:t>telecomanda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instructiuni</a:t>
            </a:r>
            <a:r>
              <a:rPr lang="en-US" sz="1400" dirty="0" smtClean="0"/>
              <a:t> de </a:t>
            </a:r>
            <a:r>
              <a:rPr lang="en-US" sz="1400" dirty="0" err="1" smtClean="0"/>
              <a:t>folosire</a:t>
            </a:r>
            <a:r>
              <a:rPr lang="en-US" sz="1400" dirty="0" smtClean="0"/>
              <a:t> 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Intr</a:t>
            </a:r>
            <a:r>
              <a:rPr lang="en-US" sz="1400" dirty="0" smtClean="0"/>
              <a:t>-o </a:t>
            </a:r>
            <a:r>
              <a:rPr lang="en-US" sz="1400" dirty="0" err="1" smtClean="0"/>
              <a:t>anumita</a:t>
            </a:r>
            <a:r>
              <a:rPr lang="en-US" sz="1400" dirty="0" smtClean="0"/>
              <a:t> </a:t>
            </a:r>
            <a:r>
              <a:rPr lang="en-US" sz="1400" dirty="0" err="1"/>
              <a:t>o</a:t>
            </a:r>
            <a:r>
              <a:rPr lang="en-US" sz="1400" dirty="0" err="1" smtClean="0"/>
              <a:t>rdine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fi </a:t>
            </a:r>
            <a:r>
              <a:rPr lang="en-US" sz="1400" dirty="0" err="1" smtClean="0"/>
              <a:t>activati</a:t>
            </a:r>
            <a:r>
              <a:rPr lang="en-US" sz="1400" dirty="0" smtClean="0"/>
              <a:t> </a:t>
            </a:r>
            <a:r>
              <a:rPr lang="en-US" sz="1400" dirty="0" err="1" smtClean="0"/>
              <a:t>senzorii</a:t>
            </a:r>
            <a:r>
              <a:rPr lang="en-US" sz="1400" dirty="0" smtClean="0"/>
              <a:t> din </a:t>
            </a:r>
            <a:r>
              <a:rPr lang="en-US" sz="1400" dirty="0" err="1" smtClean="0"/>
              <a:t>interiorul</a:t>
            </a:r>
            <a:r>
              <a:rPr lang="en-US" sz="1400" dirty="0" smtClean="0"/>
              <a:t> </a:t>
            </a:r>
            <a:r>
              <a:rPr lang="en-US" sz="1400" dirty="0" err="1" smtClean="0"/>
              <a:t>tablourilor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Daca</a:t>
            </a:r>
            <a:r>
              <a:rPr lang="en-US" sz="1400" dirty="0" smtClean="0"/>
              <a:t> </a:t>
            </a:r>
            <a:r>
              <a:rPr lang="en-US" sz="1400" dirty="0" err="1" smtClean="0"/>
              <a:t>ordinea</a:t>
            </a:r>
            <a:r>
              <a:rPr lang="en-US" sz="1400" dirty="0" smtClean="0"/>
              <a:t> de </a:t>
            </a:r>
            <a:r>
              <a:rPr lang="en-US" sz="1400" dirty="0" err="1" smtClean="0"/>
              <a:t>activare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corecta</a:t>
            </a:r>
            <a:r>
              <a:rPr lang="en-US" sz="1400" dirty="0" smtClean="0"/>
              <a:t> un monitor/</a:t>
            </a:r>
            <a:r>
              <a:rPr lang="en-US" sz="1400" dirty="0" err="1" smtClean="0"/>
              <a:t>tv</a:t>
            </a:r>
            <a:r>
              <a:rPr lang="en-US" sz="1400" dirty="0" smtClean="0"/>
              <a:t>/laptop </a:t>
            </a:r>
            <a:r>
              <a:rPr lang="en-US" sz="1400" dirty="0" err="1" smtClean="0"/>
              <a:t>va</a:t>
            </a:r>
            <a:r>
              <a:rPr lang="en-US" sz="1400" dirty="0" smtClean="0"/>
              <a:t> fi </a:t>
            </a:r>
            <a:r>
              <a:rPr lang="en-US" sz="1400" dirty="0" err="1" smtClean="0"/>
              <a:t>aprins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</a:t>
            </a:r>
            <a:r>
              <a:rPr lang="en-US" sz="1400" dirty="0" err="1" smtClean="0"/>
              <a:t>gasi</a:t>
            </a:r>
            <a:r>
              <a:rPr lang="en-US" sz="1400" dirty="0" smtClean="0"/>
              <a:t> </a:t>
            </a:r>
            <a:r>
              <a:rPr lang="en-US" sz="1400" dirty="0" err="1" smtClean="0"/>
              <a:t>instructiuni</a:t>
            </a:r>
            <a:r>
              <a:rPr lang="en-US" sz="1400" dirty="0" smtClean="0"/>
              <a:t>(</a:t>
            </a:r>
            <a:r>
              <a:rPr lang="en-US" sz="1400" dirty="0" err="1" smtClean="0"/>
              <a:t>fisiere</a:t>
            </a:r>
            <a:r>
              <a:rPr lang="en-US" sz="1400" dirty="0" smtClean="0"/>
              <a:t>/</a:t>
            </a:r>
            <a:r>
              <a:rPr lang="en-US" sz="1400" dirty="0" err="1" smtClean="0"/>
              <a:t>inregistrare</a:t>
            </a:r>
            <a:r>
              <a:rPr lang="en-US" sz="1400" dirty="0" smtClean="0"/>
              <a:t> cu </a:t>
            </a:r>
            <a:r>
              <a:rPr lang="en-US" sz="1400" dirty="0" err="1" smtClean="0"/>
              <a:t>indicii</a:t>
            </a:r>
            <a:r>
              <a:rPr lang="en-US" sz="1400" dirty="0" smtClean="0"/>
              <a:t>)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a </a:t>
            </a:r>
            <a:r>
              <a:rPr lang="en-US" sz="1400" dirty="0" err="1" smtClean="0"/>
              <a:t>trece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departe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Daca</a:t>
            </a:r>
            <a:r>
              <a:rPr lang="en-US" sz="1400" dirty="0" smtClean="0"/>
              <a:t> </a:t>
            </a:r>
            <a:r>
              <a:rPr lang="en-US" sz="1400" dirty="0" err="1" smtClean="0"/>
              <a:t>ordinea</a:t>
            </a:r>
            <a:r>
              <a:rPr lang="en-US" sz="1400" dirty="0" smtClean="0"/>
              <a:t> NU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buna</a:t>
            </a:r>
            <a:r>
              <a:rPr lang="en-US" sz="1400" dirty="0" smtClean="0"/>
              <a:t> nu </a:t>
            </a:r>
            <a:r>
              <a:rPr lang="en-US" sz="1400" dirty="0" err="1" smtClean="0"/>
              <a:t>vom</a:t>
            </a:r>
            <a:r>
              <a:rPr lang="en-US" sz="1400" dirty="0" smtClean="0"/>
              <a:t> </a:t>
            </a:r>
            <a:r>
              <a:rPr lang="en-US" sz="1400" dirty="0" err="1" smtClean="0"/>
              <a:t>avea</a:t>
            </a:r>
            <a:r>
              <a:rPr lang="en-US" sz="1400" dirty="0" smtClean="0"/>
              <a:t> </a:t>
            </a:r>
            <a:r>
              <a:rPr lang="en-US" sz="1400" dirty="0" err="1" smtClean="0"/>
              <a:t>nici</a:t>
            </a:r>
            <a:r>
              <a:rPr lang="en-US" sz="1400" dirty="0" smtClean="0"/>
              <a:t> un effect.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Pentru</a:t>
            </a:r>
            <a:r>
              <a:rPr lang="en-US" sz="1400" dirty="0" smtClean="0"/>
              <a:t> a </a:t>
            </a:r>
            <a:r>
              <a:rPr lang="en-US" sz="1400" dirty="0" err="1" smtClean="0"/>
              <a:t>reseta</a:t>
            </a:r>
            <a:r>
              <a:rPr lang="en-US" sz="1400" dirty="0" smtClean="0"/>
              <a:t> se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apasa</a:t>
            </a:r>
            <a:r>
              <a:rPr lang="en-US" sz="1400" dirty="0" smtClean="0"/>
              <a:t> alt </a:t>
            </a:r>
            <a:r>
              <a:rPr lang="en-US" sz="1400" dirty="0" err="1" smtClean="0"/>
              <a:t>buton</a:t>
            </a:r>
            <a:r>
              <a:rPr lang="en-US" sz="1400" dirty="0" smtClean="0"/>
              <a:t> al </a:t>
            </a:r>
            <a:r>
              <a:rPr lang="en-US" sz="1400" dirty="0" err="1" smtClean="0"/>
              <a:t>telecomenzii</a:t>
            </a:r>
            <a:r>
              <a:rPr lang="en-US" sz="1400" dirty="0" smtClean="0"/>
              <a:t> </a:t>
            </a:r>
            <a:r>
              <a:rPr lang="en-US" sz="1400" dirty="0" err="1" smtClean="0"/>
              <a:t>spre</a:t>
            </a:r>
            <a:r>
              <a:rPr lang="en-US" sz="1400" dirty="0" smtClean="0"/>
              <a:t> </a:t>
            </a:r>
            <a:r>
              <a:rPr lang="en-US" sz="1400" dirty="0" err="1" smtClean="0"/>
              <a:t>oricare</a:t>
            </a:r>
            <a:r>
              <a:rPr lang="en-US" sz="1400" dirty="0" smtClean="0"/>
              <a:t> </a:t>
            </a:r>
            <a:r>
              <a:rPr lang="en-US" sz="1400" dirty="0" err="1" smtClean="0"/>
              <a:t>dintre</a:t>
            </a:r>
            <a:r>
              <a:rPr lang="en-US" sz="1400" dirty="0" smtClean="0"/>
              <a:t> </a:t>
            </a:r>
            <a:r>
              <a:rPr lang="en-US" sz="1400" dirty="0" err="1" smtClean="0"/>
              <a:t>tablouri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IMPLEMENTARE: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Fiecare</a:t>
            </a:r>
            <a:r>
              <a:rPr lang="en-US" sz="1400" dirty="0" smtClean="0"/>
              <a:t> sensor IR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activa</a:t>
            </a:r>
            <a:r>
              <a:rPr lang="en-US" sz="1400" dirty="0" smtClean="0"/>
              <a:t> un </a:t>
            </a:r>
            <a:r>
              <a:rPr lang="en-US" sz="1400" dirty="0" err="1" smtClean="0"/>
              <a:t>releu</a:t>
            </a:r>
            <a:r>
              <a:rPr lang="en-US" sz="1400" dirty="0" smtClean="0"/>
              <a:t>. </a:t>
            </a:r>
            <a:r>
              <a:rPr lang="en-US" sz="1400" dirty="0" err="1" smtClean="0"/>
              <a:t>Cand</a:t>
            </a:r>
            <a:r>
              <a:rPr lang="en-US" sz="1400" dirty="0" smtClean="0"/>
              <a:t> </a:t>
            </a:r>
            <a:r>
              <a:rPr lang="en-US" sz="1400" dirty="0" err="1" smtClean="0"/>
              <a:t>toate</a:t>
            </a:r>
            <a:r>
              <a:rPr lang="en-US" sz="1400" dirty="0" smtClean="0"/>
              <a:t>  </a:t>
            </a:r>
            <a:r>
              <a:rPr lang="en-US" sz="1400" dirty="0" err="1" smtClean="0"/>
              <a:t>releele</a:t>
            </a:r>
            <a:r>
              <a:rPr lang="en-US" sz="1400" dirty="0" smtClean="0"/>
              <a:t> </a:t>
            </a:r>
            <a:r>
              <a:rPr lang="en-US" sz="1400" dirty="0" err="1" smtClean="0"/>
              <a:t>sunt</a:t>
            </a:r>
            <a:r>
              <a:rPr lang="en-US" sz="1400" dirty="0" smtClean="0"/>
              <a:t> active, un monitor </a:t>
            </a:r>
            <a:r>
              <a:rPr lang="en-US" sz="1400" dirty="0" err="1" smtClean="0"/>
              <a:t>va</a:t>
            </a:r>
            <a:r>
              <a:rPr lang="en-US" sz="1400" dirty="0" smtClean="0"/>
              <a:t> fi </a:t>
            </a:r>
            <a:r>
              <a:rPr lang="en-US" sz="1400" dirty="0" err="1" smtClean="0"/>
              <a:t>aprins</a:t>
            </a:r>
            <a:endParaRPr lang="en-US" sz="1400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16" y="1807511"/>
            <a:ext cx="1932461" cy="1437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16" y="0"/>
            <a:ext cx="2171257" cy="1684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061" y="269262"/>
            <a:ext cx="3075710" cy="30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9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50010"/>
              </p:ext>
            </p:extLst>
          </p:nvPr>
        </p:nvGraphicFramePr>
        <p:xfrm>
          <a:off x="211971" y="3445164"/>
          <a:ext cx="11794835" cy="308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7">
                  <a:extLst>
                    <a:ext uri="{9D8B030D-6E8A-4147-A177-3AD203B41FA5}">
                      <a16:colId xmlns:a16="http://schemas.microsoft.com/office/drawing/2014/main" val="82306307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75998259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4010831335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115090638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894554967"/>
                    </a:ext>
                  </a:extLst>
                </a:gridCol>
              </a:tblGrid>
              <a:tr h="93287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modul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dispozitive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senzori</a:t>
                      </a:r>
                      <a:r>
                        <a:rPr lang="en-US" sz="1400" dirty="0" smtClean="0"/>
                        <a:t>/module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conectori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</a:t>
                      </a:r>
                      <a:r>
                        <a:rPr lang="en-US" sz="1400" baseline="0" dirty="0" smtClean="0"/>
                        <a:t>/</a:t>
                      </a:r>
                      <a:r>
                        <a:rPr lang="en-US" sz="1400" baseline="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elemente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pentru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implementare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construire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Disponibilitate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pret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2976"/>
                  </a:ext>
                </a:extLst>
              </a:tr>
              <a:tr h="2156106"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Butoane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mari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Electromagnet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3-4 </a:t>
                      </a:r>
                      <a:r>
                        <a:rPr lang="en-US" sz="1400" dirty="0" err="1" smtClean="0"/>
                        <a:t>butoane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</a:t>
                      </a:r>
                      <a:r>
                        <a:rPr lang="en-US" sz="1400" baseline="0" dirty="0" smtClean="0"/>
                        <a:t> VCC </a:t>
                      </a:r>
                      <a:r>
                        <a:rPr lang="en-US" sz="1400" baseline="0" dirty="0" err="1" smtClean="0"/>
                        <a:t>pentru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butoane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</a:t>
                      </a:r>
                      <a:r>
                        <a:rPr lang="en-US" sz="1400" baseline="0" dirty="0" smtClean="0"/>
                        <a:t> electromagnet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-pot</a:t>
                      </a:r>
                      <a:r>
                        <a:rPr lang="en-US" sz="1400" baseline="0" dirty="0" smtClean="0"/>
                        <a:t> fi </a:t>
                      </a:r>
                      <a:r>
                        <a:rPr lang="en-US" sz="1400" baseline="0" dirty="0" err="1" smtClean="0"/>
                        <a:t>folosite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leduri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sunet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pentru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atentionare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deschidere</a:t>
                      </a:r>
                      <a:r>
                        <a:rPr lang="en-US" sz="1400" baseline="0" dirty="0" smtClean="0"/>
                        <a:t> electromagnet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/>
                        <a:t>pret</a:t>
                      </a:r>
                      <a:r>
                        <a:rPr lang="en-US" sz="1400" baseline="0" dirty="0" smtClean="0"/>
                        <a:t> buton~10ron/</a:t>
                      </a:r>
                      <a:r>
                        <a:rPr lang="en-US" sz="1400" baseline="0" dirty="0" err="1" smtClean="0"/>
                        <a:t>buc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5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211971" y="83127"/>
            <a:ext cx="116475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Puzzle4: 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Apasarea</a:t>
            </a:r>
            <a:r>
              <a:rPr lang="en-US" sz="1400" dirty="0" smtClean="0"/>
              <a:t> </a:t>
            </a:r>
            <a:r>
              <a:rPr lang="en-US" sz="1400" dirty="0" err="1" smtClean="0"/>
              <a:t>simultana</a:t>
            </a:r>
            <a:r>
              <a:rPr lang="en-US" sz="1400" dirty="0" smtClean="0"/>
              <a:t> a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multor</a:t>
            </a:r>
            <a:r>
              <a:rPr lang="en-US" sz="1400" dirty="0" smtClean="0"/>
              <a:t> </a:t>
            </a:r>
            <a:r>
              <a:rPr lang="en-US" sz="1400" dirty="0" err="1" smtClean="0"/>
              <a:t>butoane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declansarea</a:t>
            </a:r>
            <a:r>
              <a:rPr lang="en-US" sz="1400" dirty="0" smtClean="0"/>
              <a:t> </a:t>
            </a:r>
            <a:r>
              <a:rPr lang="en-US" sz="1400" dirty="0" err="1" smtClean="0"/>
              <a:t>unui</a:t>
            </a:r>
            <a:r>
              <a:rPr lang="en-US" sz="1400" dirty="0" smtClean="0"/>
              <a:t> electromagnet.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parcursul</a:t>
            </a:r>
            <a:r>
              <a:rPr lang="en-US" sz="1400" dirty="0" smtClean="0"/>
              <a:t> </a:t>
            </a:r>
            <a:r>
              <a:rPr lang="en-US" sz="1400" dirty="0" err="1" smtClean="0"/>
              <a:t>jocului</a:t>
            </a:r>
            <a:r>
              <a:rPr lang="en-US" sz="1400" dirty="0" smtClean="0"/>
              <a:t>, in </a:t>
            </a:r>
            <a:r>
              <a:rPr lang="en-US" sz="1400" dirty="0" err="1" smtClean="0"/>
              <a:t>etape</a:t>
            </a:r>
            <a:r>
              <a:rPr lang="en-US" sz="1400" dirty="0" smtClean="0"/>
              <a:t> </a:t>
            </a:r>
            <a:r>
              <a:rPr lang="en-US" sz="1400" dirty="0" err="1" smtClean="0"/>
              <a:t>diferite</a:t>
            </a:r>
            <a:r>
              <a:rPr lang="en-US" sz="1400" dirty="0" smtClean="0"/>
              <a:t> </a:t>
            </a:r>
            <a:r>
              <a:rPr lang="en-US" sz="1400" dirty="0" err="1" smtClean="0"/>
              <a:t>jucatorii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</a:t>
            </a:r>
            <a:r>
              <a:rPr lang="en-US" sz="1400" dirty="0" err="1" smtClean="0"/>
              <a:t>gasi</a:t>
            </a:r>
            <a:r>
              <a:rPr lang="en-US" sz="1400" dirty="0" smtClean="0"/>
              <a:t> 2/3/4 </a:t>
            </a:r>
            <a:r>
              <a:rPr lang="en-US" sz="1400" dirty="0" err="1" smtClean="0"/>
              <a:t>butoane</a:t>
            </a:r>
            <a:r>
              <a:rPr lang="en-US" sz="1400" dirty="0" smtClean="0"/>
              <a:t>, care </a:t>
            </a:r>
            <a:r>
              <a:rPr lang="en-US" sz="1400" dirty="0" err="1" smtClean="0"/>
              <a:t>apasate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rand nu au </a:t>
            </a:r>
            <a:r>
              <a:rPr lang="en-US" sz="1400" dirty="0" err="1" smtClean="0"/>
              <a:t>nici</a:t>
            </a:r>
            <a:r>
              <a:rPr lang="en-US" sz="1400" dirty="0" smtClean="0"/>
              <a:t> un effect.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Atunci</a:t>
            </a:r>
            <a:r>
              <a:rPr lang="en-US" sz="1400" dirty="0" smtClean="0"/>
              <a:t> </a:t>
            </a:r>
            <a:r>
              <a:rPr lang="en-US" sz="1400" dirty="0" err="1" smtClean="0"/>
              <a:t>cand</a:t>
            </a:r>
            <a:r>
              <a:rPr lang="en-US" sz="1400" dirty="0" smtClean="0"/>
              <a:t> </a:t>
            </a:r>
            <a:r>
              <a:rPr lang="en-US" sz="1400" dirty="0" err="1" smtClean="0"/>
              <a:t>toate</a:t>
            </a:r>
            <a:r>
              <a:rPr lang="en-US" sz="1400" dirty="0" smtClean="0"/>
              <a:t> </a:t>
            </a:r>
            <a:r>
              <a:rPr lang="en-US" sz="1400" dirty="0" err="1" smtClean="0"/>
              <a:t>cele</a:t>
            </a:r>
            <a:r>
              <a:rPr lang="en-US" sz="1400" dirty="0" smtClean="0"/>
              <a:t> 4 </a:t>
            </a:r>
            <a:r>
              <a:rPr lang="en-US" sz="1400" dirty="0" err="1" smtClean="0"/>
              <a:t>butoane</a:t>
            </a:r>
            <a:r>
              <a:rPr lang="en-US" sz="1400" dirty="0" smtClean="0"/>
              <a:t> au </a:t>
            </a:r>
            <a:r>
              <a:rPr lang="en-US" sz="1400" dirty="0" err="1" smtClean="0"/>
              <a:t>fost</a:t>
            </a:r>
            <a:r>
              <a:rPr lang="en-US" sz="1400" dirty="0" smtClean="0"/>
              <a:t> </a:t>
            </a:r>
            <a:r>
              <a:rPr lang="en-US" sz="1400" dirty="0" err="1" smtClean="0"/>
              <a:t>apasate</a:t>
            </a:r>
            <a:r>
              <a:rPr lang="en-US" sz="1400" dirty="0" smtClean="0"/>
              <a:t> </a:t>
            </a:r>
            <a:r>
              <a:rPr lang="en-US" sz="1400" dirty="0" err="1" smtClean="0"/>
              <a:t>simultan</a:t>
            </a:r>
            <a:r>
              <a:rPr lang="en-US" sz="1400" dirty="0" smtClean="0"/>
              <a:t>, </a:t>
            </a:r>
            <a:r>
              <a:rPr lang="en-US" sz="1400" dirty="0" err="1" smtClean="0"/>
              <a:t>ele</a:t>
            </a:r>
            <a:r>
              <a:rPr lang="en-US" sz="1400" dirty="0" smtClean="0"/>
              <a:t> </a:t>
            </a:r>
            <a:r>
              <a:rPr lang="en-US" sz="1400" dirty="0" err="1" smtClean="0"/>
              <a:t>actioneaza</a:t>
            </a:r>
            <a:r>
              <a:rPr lang="en-US" sz="1400" dirty="0" smtClean="0"/>
              <a:t> un electromagnet </a:t>
            </a:r>
            <a:r>
              <a:rPr lang="en-US" sz="1400" dirty="0" err="1" smtClean="0"/>
              <a:t>ce</a:t>
            </a:r>
            <a:r>
              <a:rPr lang="en-US" sz="1400" dirty="0" smtClean="0"/>
              <a:t> </a:t>
            </a:r>
            <a:r>
              <a:rPr lang="en-US" sz="1400" dirty="0" err="1" smtClean="0"/>
              <a:t>deschide</a:t>
            </a:r>
            <a:r>
              <a:rPr lang="en-US" sz="1400" dirty="0" smtClean="0"/>
              <a:t> un </a:t>
            </a:r>
            <a:r>
              <a:rPr lang="en-US" sz="1400" dirty="0" err="1" smtClean="0"/>
              <a:t>sertar</a:t>
            </a:r>
            <a:r>
              <a:rPr lang="en-US" sz="1400" dirty="0" smtClean="0"/>
              <a:t>/</a:t>
            </a:r>
            <a:r>
              <a:rPr lang="en-US" sz="1400" dirty="0" err="1" smtClean="0"/>
              <a:t>usa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Butoanele</a:t>
            </a:r>
            <a:r>
              <a:rPr lang="en-US" sz="1400" dirty="0" smtClean="0"/>
              <a:t> se </a:t>
            </a:r>
            <a:r>
              <a:rPr lang="en-US" sz="1400" dirty="0" err="1" smtClean="0"/>
              <a:t>vor</a:t>
            </a:r>
            <a:r>
              <a:rPr lang="en-US" sz="1400" dirty="0" smtClean="0"/>
              <a:t> </a:t>
            </a:r>
            <a:r>
              <a:rPr lang="en-US" sz="1400" dirty="0" err="1" smtClean="0"/>
              <a:t>afla</a:t>
            </a:r>
            <a:r>
              <a:rPr lang="en-US" sz="1400" dirty="0" smtClean="0"/>
              <a:t> inn </a:t>
            </a:r>
            <a:r>
              <a:rPr lang="en-US" sz="1400" dirty="0" err="1" smtClean="0"/>
              <a:t>parti</a:t>
            </a:r>
            <a:r>
              <a:rPr lang="en-US" sz="1400" dirty="0" smtClean="0"/>
              <a:t> </a:t>
            </a:r>
            <a:r>
              <a:rPr lang="en-US" sz="1400" dirty="0" err="1" smtClean="0"/>
              <a:t>diferite</a:t>
            </a:r>
            <a:r>
              <a:rPr lang="en-US" sz="1400" dirty="0" smtClean="0"/>
              <a:t> ale </a:t>
            </a:r>
            <a:r>
              <a:rPr lang="en-US" sz="1400" dirty="0" err="1" smtClean="0"/>
              <a:t>camerei</a:t>
            </a:r>
            <a:r>
              <a:rPr lang="en-US" sz="1400" dirty="0" smtClean="0"/>
              <a:t> </a:t>
            </a:r>
            <a:r>
              <a:rPr lang="en-US" sz="1400" dirty="0" err="1" smtClean="0"/>
              <a:t>astfel</a:t>
            </a:r>
            <a:r>
              <a:rPr lang="en-US" sz="1400" dirty="0" smtClean="0"/>
              <a:t> </a:t>
            </a:r>
            <a:r>
              <a:rPr lang="en-US" sz="1400" dirty="0" err="1" smtClean="0"/>
              <a:t>incat</a:t>
            </a:r>
            <a:r>
              <a:rPr lang="en-US" sz="1400" dirty="0" smtClean="0"/>
              <a:t> un </a:t>
            </a:r>
            <a:r>
              <a:rPr lang="en-US" sz="1400" dirty="0" err="1" smtClean="0"/>
              <a:t>jucator</a:t>
            </a:r>
            <a:r>
              <a:rPr lang="en-US" sz="1400" dirty="0" smtClean="0"/>
              <a:t> nu </a:t>
            </a:r>
            <a:r>
              <a:rPr lang="en-US" sz="1400" dirty="0" err="1" smtClean="0"/>
              <a:t>poate</a:t>
            </a:r>
            <a:r>
              <a:rPr lang="en-US" sz="1400" dirty="0" smtClean="0"/>
              <a:t> </a:t>
            </a:r>
            <a:r>
              <a:rPr lang="en-US" sz="1400" dirty="0" err="1" smtClean="0"/>
              <a:t>actiona</a:t>
            </a:r>
            <a:r>
              <a:rPr lang="en-US" sz="1400" dirty="0" smtClean="0"/>
              <a:t> </a:t>
            </a:r>
            <a:r>
              <a:rPr lang="en-US" sz="1400" dirty="0" err="1" smtClean="0"/>
              <a:t>doua</a:t>
            </a:r>
            <a:r>
              <a:rPr lang="en-US" sz="1400" dirty="0" smtClean="0"/>
              <a:t> </a:t>
            </a:r>
            <a:r>
              <a:rPr lang="en-US" sz="1400" dirty="0" err="1" smtClean="0"/>
              <a:t>butoane</a:t>
            </a:r>
            <a:r>
              <a:rPr lang="en-US" sz="1400" dirty="0" smtClean="0"/>
              <a:t> in </a:t>
            </a:r>
            <a:r>
              <a:rPr lang="en-US" sz="1400" dirty="0" err="1" smtClean="0"/>
              <a:t>acelasi</a:t>
            </a:r>
            <a:r>
              <a:rPr lang="en-US" sz="1400" dirty="0" smtClean="0"/>
              <a:t>  </a:t>
            </a:r>
            <a:r>
              <a:rPr lang="en-US" sz="1400" dirty="0" err="1" smtClean="0"/>
              <a:t>timp.</a:t>
            </a:r>
            <a:endParaRPr lang="en-US" sz="1400" dirty="0" smtClean="0"/>
          </a:p>
          <a:p>
            <a:r>
              <a:rPr lang="en-US" sz="1400" dirty="0" smtClean="0"/>
              <a:t>&gt;In </a:t>
            </a:r>
            <a:r>
              <a:rPr lang="en-US" sz="1400" dirty="0" err="1" smtClean="0"/>
              <a:t>cazul</a:t>
            </a:r>
            <a:r>
              <a:rPr lang="en-US" sz="1400" dirty="0" smtClean="0"/>
              <a:t> in care </a:t>
            </a:r>
            <a:r>
              <a:rPr lang="en-US" sz="1400" dirty="0" err="1" smtClean="0"/>
              <a:t>numarul</a:t>
            </a:r>
            <a:r>
              <a:rPr lang="en-US" sz="1400" dirty="0" smtClean="0"/>
              <a:t> de </a:t>
            </a:r>
            <a:r>
              <a:rPr lang="en-US" sz="1400" dirty="0" err="1" smtClean="0"/>
              <a:t>jucatori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mic </a:t>
            </a:r>
            <a:r>
              <a:rPr lang="en-US" sz="1400" dirty="0" err="1" smtClean="0"/>
              <a:t>decat</a:t>
            </a:r>
            <a:r>
              <a:rPr lang="en-US" sz="1400" dirty="0" smtClean="0"/>
              <a:t> </a:t>
            </a:r>
            <a:r>
              <a:rPr lang="en-US" sz="1400" dirty="0" err="1" smtClean="0"/>
              <a:t>numarul</a:t>
            </a:r>
            <a:r>
              <a:rPr lang="en-US" sz="1400" dirty="0" smtClean="0"/>
              <a:t> de </a:t>
            </a:r>
            <a:r>
              <a:rPr lang="en-US" sz="1400" dirty="0" err="1" smtClean="0"/>
              <a:t>butoane</a:t>
            </a:r>
            <a:r>
              <a:rPr lang="en-US" sz="1400" dirty="0" smtClean="0"/>
              <a:t>, </a:t>
            </a:r>
            <a:r>
              <a:rPr lang="en-US" sz="1400" dirty="0" err="1" smtClean="0"/>
              <a:t>butoanele</a:t>
            </a:r>
            <a:r>
              <a:rPr lang="en-US" sz="1400" dirty="0" smtClean="0"/>
              <a:t> </a:t>
            </a:r>
            <a:r>
              <a:rPr lang="en-US" sz="1400" dirty="0" err="1" smtClean="0"/>
              <a:t>ramase</a:t>
            </a:r>
            <a:r>
              <a:rPr lang="en-US" sz="1400" dirty="0" smtClean="0"/>
              <a:t> pot fi </a:t>
            </a:r>
            <a:r>
              <a:rPr lang="en-US" sz="1400" dirty="0" err="1" smtClean="0"/>
              <a:t>actionate</a:t>
            </a:r>
            <a:r>
              <a:rPr lang="en-US" sz="1400" dirty="0" smtClean="0"/>
              <a:t> cu </a:t>
            </a:r>
            <a:r>
              <a:rPr lang="en-US" sz="1400" dirty="0" err="1" smtClean="0"/>
              <a:t>obiecte</a:t>
            </a:r>
            <a:r>
              <a:rPr lang="en-US" sz="1400" dirty="0" smtClean="0"/>
              <a:t> din camera. </a:t>
            </a:r>
            <a:r>
              <a:rPr lang="en-US" sz="1400" dirty="0" err="1" smtClean="0"/>
              <a:t>Butoanele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fi </a:t>
            </a:r>
            <a:r>
              <a:rPr lang="en-US" sz="1400" dirty="0" err="1" smtClean="0"/>
              <a:t>puse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suprafete</a:t>
            </a:r>
            <a:r>
              <a:rPr lang="en-US" sz="1400" dirty="0" smtClean="0"/>
              <a:t> vertical(</a:t>
            </a:r>
            <a:r>
              <a:rPr lang="en-US" sz="1400" dirty="0" err="1" smtClean="0"/>
              <a:t>ex:pereti</a:t>
            </a:r>
            <a:r>
              <a:rPr lang="en-US" sz="1400" dirty="0" smtClean="0"/>
              <a:t>) cat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suprafete</a:t>
            </a:r>
            <a:r>
              <a:rPr lang="en-US" sz="1400" dirty="0" smtClean="0"/>
              <a:t> </a:t>
            </a:r>
            <a:r>
              <a:rPr lang="en-US" sz="1400" dirty="0" err="1" smtClean="0"/>
              <a:t>orizontale</a:t>
            </a:r>
            <a:r>
              <a:rPr lang="en-US" sz="1400" dirty="0" smtClean="0"/>
              <a:t>. </a:t>
            </a:r>
            <a:r>
              <a:rPr lang="en-US" sz="1400" dirty="0" err="1" smtClean="0"/>
              <a:t>Cele</a:t>
            </a:r>
            <a:r>
              <a:rPr lang="en-US" sz="1400" dirty="0" smtClean="0"/>
              <a:t> </a:t>
            </a:r>
            <a:r>
              <a:rPr lang="en-US" sz="1400" dirty="0" err="1" smtClean="0"/>
              <a:t>aflate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suprafetele</a:t>
            </a:r>
            <a:r>
              <a:rPr lang="en-US" sz="1400" dirty="0" smtClean="0"/>
              <a:t> </a:t>
            </a:r>
            <a:r>
              <a:rPr lang="en-US" sz="1400" dirty="0" err="1" smtClean="0"/>
              <a:t>orizontale</a:t>
            </a:r>
            <a:r>
              <a:rPr lang="en-US" sz="1400" dirty="0" smtClean="0"/>
              <a:t> pot fi </a:t>
            </a:r>
            <a:r>
              <a:rPr lang="en-US" sz="1400" dirty="0" err="1" smtClean="0"/>
              <a:t>actionate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cu </a:t>
            </a:r>
            <a:r>
              <a:rPr lang="en-US" sz="1400" dirty="0" err="1" smtClean="0"/>
              <a:t>obiecte</a:t>
            </a:r>
            <a:r>
              <a:rPr lang="en-US" sz="1400" dirty="0" smtClean="0"/>
              <a:t> din camera(ex: de un </a:t>
            </a:r>
            <a:r>
              <a:rPr lang="en-US" sz="1400" dirty="0" err="1" smtClean="0"/>
              <a:t>ghiveci</a:t>
            </a:r>
            <a:r>
              <a:rPr lang="en-US" sz="1400" dirty="0" smtClean="0"/>
              <a:t> de </a:t>
            </a:r>
            <a:r>
              <a:rPr lang="en-US" sz="1400" dirty="0" err="1" smtClean="0"/>
              <a:t>flori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IMPLEMENTARE:</a:t>
            </a:r>
          </a:p>
          <a:p>
            <a:r>
              <a:rPr lang="en-US" sz="1400" dirty="0" smtClean="0"/>
              <a:t>Puzzle-</a:t>
            </a:r>
            <a:r>
              <a:rPr lang="en-US" sz="1400" dirty="0" err="1" smtClean="0"/>
              <a:t>ul</a:t>
            </a:r>
            <a:r>
              <a:rPr lang="en-US" sz="1400" dirty="0" smtClean="0"/>
              <a:t> </a:t>
            </a:r>
            <a:r>
              <a:rPr lang="en-US" sz="1400" dirty="0" err="1" smtClean="0"/>
              <a:t>acesta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simplu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se </a:t>
            </a:r>
            <a:r>
              <a:rPr lang="en-US" sz="1400" dirty="0" err="1" smtClean="0"/>
              <a:t>bazeaza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continuitatea</a:t>
            </a:r>
            <a:r>
              <a:rPr lang="en-US" sz="1400" dirty="0" smtClean="0"/>
              <a:t> </a:t>
            </a:r>
            <a:r>
              <a:rPr lang="en-US" sz="1400" dirty="0" err="1" smtClean="0"/>
              <a:t>unui</a:t>
            </a:r>
            <a:r>
              <a:rPr lang="en-US" sz="1400" dirty="0" smtClean="0"/>
              <a:t> fir. </a:t>
            </a:r>
            <a:r>
              <a:rPr lang="en-US" sz="1400" dirty="0" err="1" smtClean="0"/>
              <a:t>Atat</a:t>
            </a:r>
            <a:r>
              <a:rPr lang="en-US" sz="1400" dirty="0" smtClean="0"/>
              <a:t> cat </a:t>
            </a:r>
            <a:r>
              <a:rPr lang="en-US" sz="1400" dirty="0" err="1" smtClean="0"/>
              <a:t>timp</a:t>
            </a:r>
            <a:r>
              <a:rPr lang="en-US" sz="1400" dirty="0" smtClean="0"/>
              <a:t> </a:t>
            </a:r>
            <a:r>
              <a:rPr lang="en-US" sz="1400" dirty="0" err="1" smtClean="0"/>
              <a:t>toate</a:t>
            </a:r>
            <a:r>
              <a:rPr lang="en-US" sz="1400" dirty="0" smtClean="0"/>
              <a:t> </a:t>
            </a:r>
            <a:r>
              <a:rPr lang="en-US" sz="1400" dirty="0" err="1" smtClean="0"/>
              <a:t>butoanele</a:t>
            </a:r>
            <a:r>
              <a:rPr lang="en-US" sz="1400" dirty="0" smtClean="0"/>
              <a:t> </a:t>
            </a:r>
            <a:r>
              <a:rPr lang="en-US" sz="1400" dirty="0" err="1" smtClean="0"/>
              <a:t>sunt</a:t>
            </a:r>
            <a:r>
              <a:rPr lang="en-US" sz="1400" dirty="0" smtClean="0"/>
              <a:t> </a:t>
            </a:r>
            <a:r>
              <a:rPr lang="en-US" sz="1400" dirty="0" err="1" smtClean="0"/>
              <a:t>actionate</a:t>
            </a:r>
            <a:r>
              <a:rPr lang="en-US" sz="1400" dirty="0" smtClean="0"/>
              <a:t>  =&gt; </a:t>
            </a:r>
            <a:r>
              <a:rPr lang="en-US" sz="1400" dirty="0" err="1" smtClean="0"/>
              <a:t>continuitate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astfel</a:t>
            </a:r>
            <a:r>
              <a:rPr lang="en-US" sz="1400" dirty="0" smtClean="0"/>
              <a:t> se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deschide</a:t>
            </a:r>
            <a:r>
              <a:rPr lang="en-US" sz="1400" dirty="0" smtClean="0"/>
              <a:t> </a:t>
            </a:r>
            <a:r>
              <a:rPr lang="en-US" sz="1400" dirty="0" err="1" smtClean="0"/>
              <a:t>electromagnetul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96838"/>
              </p:ext>
            </p:extLst>
          </p:nvPr>
        </p:nvGraphicFramePr>
        <p:xfrm>
          <a:off x="211971" y="3445164"/>
          <a:ext cx="11794835" cy="308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7">
                  <a:extLst>
                    <a:ext uri="{9D8B030D-6E8A-4147-A177-3AD203B41FA5}">
                      <a16:colId xmlns:a16="http://schemas.microsoft.com/office/drawing/2014/main" val="82306307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75998259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4010831335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115090638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894554967"/>
                    </a:ext>
                  </a:extLst>
                </a:gridCol>
              </a:tblGrid>
              <a:tr h="93287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modul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dispozitive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senzori</a:t>
                      </a:r>
                      <a:r>
                        <a:rPr lang="en-US" sz="1400" dirty="0" smtClean="0"/>
                        <a:t>/module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conectori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</a:t>
                      </a:r>
                      <a:r>
                        <a:rPr lang="en-US" sz="1400" baseline="0" dirty="0" smtClean="0"/>
                        <a:t>/</a:t>
                      </a:r>
                      <a:r>
                        <a:rPr lang="en-US" sz="1400" baseline="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elemente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pentru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implementare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construire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Disponibilitate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pret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2976"/>
                  </a:ext>
                </a:extLst>
              </a:tr>
              <a:tr h="2156106"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Tastatura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matriciala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Ecran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1 </a:t>
                      </a:r>
                      <a:r>
                        <a:rPr lang="en-US" sz="1400" dirty="0" err="1" smtClean="0"/>
                        <a:t>tastaura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1 display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aseline="0" dirty="0" smtClean="0"/>
                        <a:t>8 </a:t>
                      </a:r>
                      <a:r>
                        <a:rPr lang="en-US" sz="1400" baseline="0" dirty="0" err="1" smtClean="0"/>
                        <a:t>pini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fiecare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tastatura</a:t>
                      </a:r>
                      <a:endParaRPr lang="en-US" sz="14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16 </a:t>
                      </a:r>
                      <a:r>
                        <a:rPr lang="en-US" sz="1400" dirty="0" err="1" smtClean="0"/>
                        <a:t>pini</a:t>
                      </a:r>
                      <a:r>
                        <a:rPr lang="en-US" sz="1400" baseline="0" dirty="0" smtClean="0"/>
                        <a:t> display LCD cu 2 </a:t>
                      </a:r>
                      <a:r>
                        <a:rPr lang="en-US" sz="1400" baseline="0" dirty="0" err="1" smtClean="0"/>
                        <a:t>randuri</a:t>
                      </a:r>
                      <a:r>
                        <a:rPr lang="en-US" sz="1400" baseline="0" dirty="0" smtClean="0"/>
                        <a:t>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Am </a:t>
                      </a:r>
                      <a:r>
                        <a:rPr lang="en-US" sz="1400" baseline="0" dirty="0" err="1" smtClean="0"/>
                        <a:t>tastatura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err="1" smtClean="0"/>
                        <a:t>Pret</a:t>
                      </a:r>
                      <a:r>
                        <a:rPr lang="en-US" sz="1400" baseline="0" dirty="0" smtClean="0"/>
                        <a:t>: tastatura~10ron/</a:t>
                      </a:r>
                      <a:r>
                        <a:rPr lang="en-US" sz="1400" baseline="0" dirty="0" err="1" smtClean="0"/>
                        <a:t>buc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LCD~15ron/</a:t>
                      </a:r>
                      <a:r>
                        <a:rPr lang="en-US" sz="1400" baseline="0" dirty="0" err="1" smtClean="0"/>
                        <a:t>buc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5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211971" y="83127"/>
            <a:ext cx="6484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Puzzle5: BIROU CU PAROLA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Tastatura</a:t>
            </a:r>
            <a:r>
              <a:rPr lang="en-US" sz="1400" dirty="0" smtClean="0"/>
              <a:t> cu </a:t>
            </a:r>
            <a:r>
              <a:rPr lang="en-US" sz="1400" dirty="0" err="1" smtClean="0"/>
              <a:t>afisare</a:t>
            </a:r>
            <a:r>
              <a:rPr lang="en-US" sz="1400" dirty="0" smtClean="0"/>
              <a:t> LCD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Pentru</a:t>
            </a:r>
            <a:r>
              <a:rPr lang="en-US" sz="1400" dirty="0" smtClean="0"/>
              <a:t> a </a:t>
            </a:r>
            <a:r>
              <a:rPr lang="en-US" sz="1400" dirty="0" err="1" smtClean="0"/>
              <a:t>avea</a:t>
            </a:r>
            <a:r>
              <a:rPr lang="en-US" sz="1400" dirty="0" smtClean="0"/>
              <a:t> </a:t>
            </a:r>
            <a:r>
              <a:rPr lang="en-US" sz="1400" dirty="0" err="1" smtClean="0"/>
              <a:t>acces</a:t>
            </a:r>
            <a:r>
              <a:rPr lang="en-US" sz="1400" dirty="0" smtClean="0"/>
              <a:t> la </a:t>
            </a:r>
            <a:r>
              <a:rPr lang="en-US" sz="1400" dirty="0" err="1" smtClean="0"/>
              <a:t>interiorul</a:t>
            </a:r>
            <a:r>
              <a:rPr lang="en-US" sz="1400" dirty="0" smtClean="0"/>
              <a:t> </a:t>
            </a:r>
            <a:r>
              <a:rPr lang="en-US" sz="1400" dirty="0" err="1" smtClean="0"/>
              <a:t>unei</a:t>
            </a:r>
            <a:r>
              <a:rPr lang="en-US" sz="1400" dirty="0" smtClean="0"/>
              <a:t> </a:t>
            </a:r>
            <a:r>
              <a:rPr lang="en-US" sz="1400" dirty="0" err="1" smtClean="0"/>
              <a:t>cutii</a:t>
            </a:r>
            <a:r>
              <a:rPr lang="en-US" sz="1400" dirty="0" smtClean="0"/>
              <a:t>/</a:t>
            </a:r>
            <a:r>
              <a:rPr lang="en-US" sz="1400" dirty="0" err="1" smtClean="0"/>
              <a:t>sertar</a:t>
            </a:r>
            <a:r>
              <a:rPr lang="en-US" sz="1400" dirty="0" smtClean="0"/>
              <a:t>/</a:t>
            </a:r>
            <a:r>
              <a:rPr lang="en-US" sz="1400" dirty="0" err="1" smtClean="0"/>
              <a:t>birou</a:t>
            </a:r>
            <a:r>
              <a:rPr lang="en-US" sz="1400" dirty="0" smtClean="0"/>
              <a:t>, un cod de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multe</a:t>
            </a:r>
            <a:r>
              <a:rPr lang="en-US" sz="1400" dirty="0" smtClean="0"/>
              <a:t> </a:t>
            </a:r>
            <a:r>
              <a:rPr lang="en-US" sz="1400" dirty="0" err="1" smtClean="0"/>
              <a:t>caractere</a:t>
            </a:r>
            <a:r>
              <a:rPr lang="en-US" sz="1400" dirty="0" smtClean="0"/>
              <a:t>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trebui</a:t>
            </a:r>
            <a:r>
              <a:rPr lang="en-US" sz="1400" dirty="0" smtClean="0"/>
              <a:t> </a:t>
            </a:r>
            <a:r>
              <a:rPr lang="en-US" sz="1400" dirty="0" err="1" smtClean="0"/>
              <a:t>introdus</a:t>
            </a:r>
            <a:r>
              <a:rPr lang="en-US" sz="1400" dirty="0" smtClean="0"/>
              <a:t> de la o </a:t>
            </a:r>
            <a:r>
              <a:rPr lang="en-US" sz="1400" dirty="0" err="1" smtClean="0"/>
              <a:t>tastatura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Jucatorii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</a:t>
            </a:r>
            <a:r>
              <a:rPr lang="en-US" sz="1400" dirty="0" err="1" smtClean="0"/>
              <a:t>avea</a:t>
            </a:r>
            <a:r>
              <a:rPr lang="en-US" sz="1400" dirty="0" smtClean="0"/>
              <a:t> 3 </a:t>
            </a:r>
            <a:r>
              <a:rPr lang="en-US" sz="1400" dirty="0" err="1" smtClean="0"/>
              <a:t>sanse</a:t>
            </a:r>
            <a:r>
              <a:rPr lang="en-US" sz="1400" dirty="0" smtClean="0"/>
              <a:t> de a introduce </a:t>
            </a:r>
            <a:r>
              <a:rPr lang="en-US" sz="1400" dirty="0" err="1" smtClean="0"/>
              <a:t>codul</a:t>
            </a:r>
            <a:r>
              <a:rPr lang="en-US" sz="1400" dirty="0" smtClean="0"/>
              <a:t> </a:t>
            </a:r>
            <a:r>
              <a:rPr lang="en-US" sz="1400" dirty="0" err="1" smtClean="0"/>
              <a:t>correct.Daca</a:t>
            </a:r>
            <a:r>
              <a:rPr lang="en-US" sz="1400" dirty="0" smtClean="0"/>
              <a:t> </a:t>
            </a:r>
            <a:r>
              <a:rPr lang="en-US" sz="1400" dirty="0" err="1" smtClean="0"/>
              <a:t>codul</a:t>
            </a:r>
            <a:r>
              <a:rPr lang="en-US" sz="1400" dirty="0" smtClean="0"/>
              <a:t> </a:t>
            </a:r>
            <a:r>
              <a:rPr lang="en-US" sz="1400" dirty="0" err="1" smtClean="0"/>
              <a:t>introdus</a:t>
            </a:r>
            <a:r>
              <a:rPr lang="en-US" sz="1400" dirty="0" smtClean="0"/>
              <a:t> a </a:t>
            </a:r>
            <a:r>
              <a:rPr lang="en-US" sz="1400" dirty="0" err="1" smtClean="0"/>
              <a:t>fost</a:t>
            </a:r>
            <a:r>
              <a:rPr lang="en-US" sz="1400" dirty="0" smtClean="0"/>
              <a:t> bun </a:t>
            </a:r>
            <a:r>
              <a:rPr lang="en-US" sz="1400" dirty="0" err="1" smtClean="0"/>
              <a:t>sertarul</a:t>
            </a:r>
            <a:r>
              <a:rPr lang="en-US" sz="1400" dirty="0" smtClean="0"/>
              <a:t>/</a:t>
            </a:r>
            <a:r>
              <a:rPr lang="en-US" sz="1400" dirty="0" err="1" smtClean="0"/>
              <a:t>cutia</a:t>
            </a:r>
            <a:r>
              <a:rPr lang="en-US" sz="1400" dirty="0" smtClean="0"/>
              <a:t> se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deschide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oferi</a:t>
            </a:r>
            <a:r>
              <a:rPr lang="en-US" sz="1400" dirty="0" smtClean="0"/>
              <a:t> </a:t>
            </a:r>
            <a:r>
              <a:rPr lang="en-US" sz="1400" dirty="0" err="1" smtClean="0"/>
              <a:t>indicii</a:t>
            </a:r>
            <a:r>
              <a:rPr lang="en-US" sz="1400" dirty="0" smtClean="0"/>
              <a:t> </a:t>
            </a:r>
            <a:r>
              <a:rPr lang="en-US" sz="1400" dirty="0" err="1" smtClean="0"/>
              <a:t>catre</a:t>
            </a:r>
            <a:r>
              <a:rPr lang="en-US" sz="1400" dirty="0" smtClean="0"/>
              <a:t> </a:t>
            </a:r>
            <a:r>
              <a:rPr lang="en-US" sz="1400" dirty="0" err="1" smtClean="0"/>
              <a:t>urmatoarea</a:t>
            </a:r>
            <a:r>
              <a:rPr lang="en-US" sz="1400" dirty="0" smtClean="0"/>
              <a:t> </a:t>
            </a:r>
            <a:r>
              <a:rPr lang="en-US" sz="1400" dirty="0" err="1" smtClean="0"/>
              <a:t>etapa</a:t>
            </a:r>
            <a:r>
              <a:rPr lang="en-US" sz="1400" dirty="0" smtClean="0"/>
              <a:t>. </a:t>
            </a:r>
            <a:r>
              <a:rPr lang="en-US" sz="1400" dirty="0" err="1" smtClean="0"/>
              <a:t>Daca</a:t>
            </a:r>
            <a:r>
              <a:rPr lang="en-US" sz="1400" dirty="0" smtClean="0"/>
              <a:t> </a:t>
            </a:r>
            <a:r>
              <a:rPr lang="en-US" sz="1400" dirty="0" err="1" smtClean="0"/>
              <a:t>nici</a:t>
            </a:r>
            <a:r>
              <a:rPr lang="en-US" sz="1400" dirty="0" smtClean="0"/>
              <a:t> </a:t>
            </a:r>
            <a:r>
              <a:rPr lang="en-US" sz="1400" dirty="0" err="1" smtClean="0"/>
              <a:t>unul</a:t>
            </a:r>
            <a:r>
              <a:rPr lang="en-US" sz="1400" dirty="0" smtClean="0"/>
              <a:t> din </a:t>
            </a:r>
            <a:r>
              <a:rPr lang="en-US" sz="1400" dirty="0" err="1" smtClean="0"/>
              <a:t>cele</a:t>
            </a:r>
            <a:r>
              <a:rPr lang="en-US" sz="1400" dirty="0" smtClean="0"/>
              <a:t> 3 </a:t>
            </a:r>
            <a:r>
              <a:rPr lang="en-US" sz="1400" dirty="0" err="1" smtClean="0"/>
              <a:t>coduri</a:t>
            </a:r>
            <a:r>
              <a:rPr lang="en-US" sz="1400" dirty="0" smtClean="0"/>
              <a:t> introduce nu a </a:t>
            </a:r>
            <a:r>
              <a:rPr lang="en-US" sz="1400" dirty="0" err="1" smtClean="0"/>
              <a:t>fost</a:t>
            </a:r>
            <a:r>
              <a:rPr lang="en-US" sz="1400" dirty="0" smtClean="0"/>
              <a:t> </a:t>
            </a:r>
            <a:r>
              <a:rPr lang="en-US" sz="1400" dirty="0" err="1" smtClean="0"/>
              <a:t>corect</a:t>
            </a:r>
            <a:r>
              <a:rPr lang="en-US" sz="1400" dirty="0" smtClean="0"/>
              <a:t>, </a:t>
            </a:r>
            <a:r>
              <a:rPr lang="en-US" sz="1400" dirty="0" err="1" smtClean="0"/>
              <a:t>vor</a:t>
            </a:r>
            <a:r>
              <a:rPr lang="en-US" sz="1400" dirty="0" smtClean="0"/>
              <a:t> </a:t>
            </a:r>
            <a:r>
              <a:rPr lang="en-US" sz="1400" dirty="0" err="1" smtClean="0"/>
              <a:t>trebui</a:t>
            </a:r>
            <a:r>
              <a:rPr lang="en-US" sz="1400" dirty="0" smtClean="0"/>
              <a:t> </a:t>
            </a:r>
            <a:r>
              <a:rPr lang="en-US" sz="1400" dirty="0" err="1" smtClean="0"/>
              <a:t>sa</a:t>
            </a:r>
            <a:r>
              <a:rPr lang="en-US" sz="1400" dirty="0" smtClean="0"/>
              <a:t> </a:t>
            </a:r>
            <a:r>
              <a:rPr lang="en-US" sz="1400" dirty="0" err="1" smtClean="0"/>
              <a:t>astepte</a:t>
            </a:r>
            <a:r>
              <a:rPr lang="en-US" sz="1400" dirty="0" smtClean="0"/>
              <a:t> 1-2 minute </a:t>
            </a:r>
            <a:r>
              <a:rPr lang="en-US" sz="1400" dirty="0" err="1" smtClean="0"/>
              <a:t>pana</a:t>
            </a:r>
            <a:r>
              <a:rPr lang="en-US" sz="1400" dirty="0" smtClean="0"/>
              <a:t> </a:t>
            </a:r>
            <a:r>
              <a:rPr lang="en-US" sz="1400" dirty="0" err="1" smtClean="0"/>
              <a:t>cand</a:t>
            </a:r>
            <a:r>
              <a:rPr lang="en-US" sz="1400" dirty="0" smtClean="0"/>
              <a:t> </a:t>
            </a:r>
            <a:r>
              <a:rPr lang="en-US" sz="1400" dirty="0" err="1" smtClean="0"/>
              <a:t>tastatura</a:t>
            </a:r>
            <a:r>
              <a:rPr lang="en-US" sz="1400" dirty="0" smtClean="0"/>
              <a:t> se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reseta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&gt;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165" y="289790"/>
            <a:ext cx="2821709" cy="2821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92" y="43873"/>
            <a:ext cx="3401291" cy="34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8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49460"/>
              </p:ext>
            </p:extLst>
          </p:nvPr>
        </p:nvGraphicFramePr>
        <p:xfrm>
          <a:off x="211971" y="3445164"/>
          <a:ext cx="11794835" cy="308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7">
                  <a:extLst>
                    <a:ext uri="{9D8B030D-6E8A-4147-A177-3AD203B41FA5}">
                      <a16:colId xmlns:a16="http://schemas.microsoft.com/office/drawing/2014/main" val="82306307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75998259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4010831335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115090638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894554967"/>
                    </a:ext>
                  </a:extLst>
                </a:gridCol>
              </a:tblGrid>
              <a:tr h="93287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modul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dispozitive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senzori</a:t>
                      </a:r>
                      <a:r>
                        <a:rPr lang="en-US" sz="1400" dirty="0" smtClean="0"/>
                        <a:t>/module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conectori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</a:t>
                      </a:r>
                      <a:r>
                        <a:rPr lang="en-US" sz="1400" baseline="0" dirty="0" smtClean="0"/>
                        <a:t>/</a:t>
                      </a:r>
                      <a:r>
                        <a:rPr lang="en-US" sz="1400" baseline="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elemente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pentru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implementare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construire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Disponibilitate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pret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2976"/>
                  </a:ext>
                </a:extLst>
              </a:tr>
              <a:tr h="2156106"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Senzor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proximitate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2-3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pentru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fiecare</a:t>
                      </a:r>
                      <a:r>
                        <a:rPr lang="en-US" sz="1400" baseline="0" dirty="0" smtClean="0"/>
                        <a:t> camera de </a:t>
                      </a:r>
                      <a:r>
                        <a:rPr lang="en-US" sz="1400" baseline="0" dirty="0" err="1" smtClean="0"/>
                        <a:t>supraveghere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Camere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supraveghere</a:t>
                      </a:r>
                      <a:r>
                        <a:rPr lang="en-US" sz="1400" dirty="0" smtClean="0"/>
                        <a:t> false</a:t>
                      </a:r>
                    </a:p>
                    <a:p>
                      <a:r>
                        <a:rPr lang="en-US" sz="1400" dirty="0" smtClean="0"/>
                        <a:t>Electromagnet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Nu am </a:t>
                      </a:r>
                      <a:r>
                        <a:rPr lang="en-US" sz="1400" baseline="0" dirty="0" err="1" smtClean="0"/>
                        <a:t>nimic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err="1" smtClean="0"/>
                        <a:t>Pret</a:t>
                      </a:r>
                      <a:r>
                        <a:rPr lang="en-US" sz="1400" baseline="0" dirty="0" smtClean="0"/>
                        <a:t>: </a:t>
                      </a:r>
                    </a:p>
                    <a:p>
                      <a:r>
                        <a:rPr lang="en-US" sz="1400" baseline="0" dirty="0" err="1" smtClean="0"/>
                        <a:t>Senzori</a:t>
                      </a:r>
                      <a:r>
                        <a:rPr lang="en-US" sz="1400" baseline="0" dirty="0" smtClean="0"/>
                        <a:t> proxi~10ron/</a:t>
                      </a:r>
                      <a:r>
                        <a:rPr lang="en-US" sz="1400" baseline="0" dirty="0" err="1" smtClean="0"/>
                        <a:t>buc</a:t>
                      </a:r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5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211971" y="46182"/>
            <a:ext cx="11647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ALTE IDEI </a:t>
            </a:r>
            <a:r>
              <a:rPr lang="en-US" sz="1400" dirty="0" err="1" smtClean="0"/>
              <a:t>Aditionale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Idee1: </a:t>
            </a:r>
            <a:r>
              <a:rPr lang="en-US" sz="1400" dirty="0" err="1" smtClean="0"/>
              <a:t>Camere</a:t>
            </a:r>
            <a:r>
              <a:rPr lang="en-US" sz="1400" dirty="0" smtClean="0"/>
              <a:t> </a:t>
            </a:r>
            <a:r>
              <a:rPr lang="en-US" sz="1400" dirty="0" err="1" smtClean="0"/>
              <a:t>supraveghere</a:t>
            </a:r>
            <a:r>
              <a:rPr lang="en-US" sz="1400" dirty="0" smtClean="0"/>
              <a:t> </a:t>
            </a:r>
            <a:r>
              <a:rPr lang="en-US" sz="1400" dirty="0" err="1" smtClean="0"/>
              <a:t>acoperite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&gt;in camera pot fi </a:t>
            </a:r>
            <a:r>
              <a:rPr lang="en-US" sz="1400" dirty="0" err="1" smtClean="0"/>
              <a:t>instalate</a:t>
            </a:r>
            <a:r>
              <a:rPr lang="en-US" sz="1400" dirty="0" smtClean="0"/>
              <a:t> </a:t>
            </a:r>
            <a:r>
              <a:rPr lang="en-US" sz="1400" dirty="0" err="1" smtClean="0"/>
              <a:t>cateva</a:t>
            </a:r>
            <a:r>
              <a:rPr lang="en-US" sz="1400" dirty="0" smtClean="0"/>
              <a:t> camera de </a:t>
            </a:r>
            <a:r>
              <a:rPr lang="en-US" sz="1400" dirty="0" err="1" smtClean="0"/>
              <a:t>supraveghere</a:t>
            </a:r>
            <a:r>
              <a:rPr lang="en-US" sz="1400" dirty="0" smtClean="0"/>
              <a:t> false.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a </a:t>
            </a:r>
            <a:r>
              <a:rPr lang="en-US" sz="1400" dirty="0" err="1" smtClean="0"/>
              <a:t>trece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departe</a:t>
            </a:r>
            <a:r>
              <a:rPr lang="en-US" sz="1400" dirty="0" smtClean="0"/>
              <a:t> </a:t>
            </a:r>
            <a:r>
              <a:rPr lang="en-US" sz="1400" dirty="0" err="1" smtClean="0"/>
              <a:t>jucatorii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</a:t>
            </a:r>
            <a:r>
              <a:rPr lang="en-US" sz="1400" dirty="0" err="1" smtClean="0"/>
              <a:t>trebui</a:t>
            </a:r>
            <a:r>
              <a:rPr lang="en-US" sz="1400" dirty="0" smtClean="0"/>
              <a:t> </a:t>
            </a:r>
            <a:r>
              <a:rPr lang="en-US" sz="1400" dirty="0" err="1" smtClean="0"/>
              <a:t>sa</a:t>
            </a:r>
            <a:r>
              <a:rPr lang="en-US" sz="1400" dirty="0" smtClean="0"/>
              <a:t> </a:t>
            </a:r>
            <a:r>
              <a:rPr lang="en-US" sz="1400" dirty="0" err="1" smtClean="0"/>
              <a:t>acopere</a:t>
            </a:r>
            <a:r>
              <a:rPr lang="en-US" sz="1400" dirty="0" smtClean="0"/>
              <a:t> </a:t>
            </a:r>
            <a:r>
              <a:rPr lang="en-US" sz="1400" dirty="0" err="1" smtClean="0"/>
              <a:t>toate</a:t>
            </a:r>
            <a:r>
              <a:rPr lang="en-US" sz="1400" dirty="0" smtClean="0"/>
              <a:t> </a:t>
            </a:r>
            <a:r>
              <a:rPr lang="en-US" sz="1400" dirty="0" err="1" smtClean="0"/>
              <a:t>camerele</a:t>
            </a:r>
            <a:r>
              <a:rPr lang="en-US" sz="1400" dirty="0" smtClean="0"/>
              <a:t> de </a:t>
            </a:r>
            <a:r>
              <a:rPr lang="en-US" sz="1400" dirty="0" err="1" smtClean="0"/>
              <a:t>filmat</a:t>
            </a:r>
            <a:r>
              <a:rPr lang="en-US" sz="1400" dirty="0" smtClean="0"/>
              <a:t>, cu </a:t>
            </a:r>
            <a:r>
              <a:rPr lang="en-US" sz="1400" dirty="0" err="1" smtClean="0"/>
              <a:t>hartii</a:t>
            </a:r>
            <a:r>
              <a:rPr lang="en-US" sz="1400" dirty="0" smtClean="0"/>
              <a:t> </a:t>
            </a:r>
            <a:r>
              <a:rPr lang="en-US" sz="1400" dirty="0" err="1" smtClean="0"/>
              <a:t>gasite</a:t>
            </a:r>
            <a:r>
              <a:rPr lang="en-US" sz="1400" dirty="0" smtClean="0"/>
              <a:t> in camera. </a:t>
            </a:r>
          </a:p>
          <a:p>
            <a:r>
              <a:rPr lang="en-US" sz="1400" dirty="0" smtClean="0"/>
              <a:t>&gt;In </a:t>
            </a:r>
            <a:r>
              <a:rPr lang="en-US" sz="1400" dirty="0" err="1" smtClean="0"/>
              <a:t>interiorul</a:t>
            </a:r>
            <a:r>
              <a:rPr lang="en-US" sz="1400" dirty="0" smtClean="0"/>
              <a:t> </a:t>
            </a:r>
            <a:r>
              <a:rPr lang="en-US" sz="1400" dirty="0" err="1" smtClean="0"/>
              <a:t>camerelor</a:t>
            </a:r>
            <a:r>
              <a:rPr lang="en-US" sz="1400" dirty="0" smtClean="0"/>
              <a:t> se </a:t>
            </a:r>
            <a:r>
              <a:rPr lang="en-US" sz="1400" dirty="0" err="1" smtClean="0"/>
              <a:t>gasesc</a:t>
            </a:r>
            <a:r>
              <a:rPr lang="en-US" sz="1400" dirty="0" smtClean="0"/>
              <a:t> </a:t>
            </a:r>
            <a:r>
              <a:rPr lang="en-US" sz="1400" dirty="0" err="1" smtClean="0"/>
              <a:t>senzori</a:t>
            </a:r>
            <a:r>
              <a:rPr lang="en-US" sz="1400" dirty="0" smtClean="0"/>
              <a:t> de </a:t>
            </a:r>
            <a:r>
              <a:rPr lang="en-US" sz="1400" dirty="0" err="1" smtClean="0"/>
              <a:t>proximitate</a:t>
            </a:r>
            <a:r>
              <a:rPr lang="en-US" sz="1400" dirty="0" smtClean="0"/>
              <a:t>, care </a:t>
            </a:r>
            <a:r>
              <a:rPr lang="en-US" sz="1400" dirty="0" err="1" smtClean="0"/>
              <a:t>activati</a:t>
            </a:r>
            <a:r>
              <a:rPr lang="en-US" sz="1400" dirty="0" smtClean="0"/>
              <a:t> </a:t>
            </a:r>
            <a:r>
              <a:rPr lang="en-US" sz="1400" dirty="0" err="1" smtClean="0"/>
              <a:t>simultan</a:t>
            </a:r>
            <a:r>
              <a:rPr lang="en-US" sz="1400" dirty="0" smtClean="0"/>
              <a:t> </a:t>
            </a:r>
            <a:r>
              <a:rPr lang="en-US" sz="1400" dirty="0" err="1" smtClean="0"/>
              <a:t>activeaza</a:t>
            </a:r>
            <a:r>
              <a:rPr lang="en-US" sz="1400" dirty="0" smtClean="0"/>
              <a:t> un electromagnet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7828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24402"/>
              </p:ext>
            </p:extLst>
          </p:nvPr>
        </p:nvGraphicFramePr>
        <p:xfrm>
          <a:off x="211971" y="3445164"/>
          <a:ext cx="11794835" cy="308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7">
                  <a:extLst>
                    <a:ext uri="{9D8B030D-6E8A-4147-A177-3AD203B41FA5}">
                      <a16:colId xmlns:a16="http://schemas.microsoft.com/office/drawing/2014/main" val="82306307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75998259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4010831335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1150906388"/>
                    </a:ext>
                  </a:extLst>
                </a:gridCol>
                <a:gridCol w="2358967">
                  <a:extLst>
                    <a:ext uri="{9D8B030D-6E8A-4147-A177-3AD203B41FA5}">
                      <a16:colId xmlns:a16="http://schemas.microsoft.com/office/drawing/2014/main" val="894554967"/>
                    </a:ext>
                  </a:extLst>
                </a:gridCol>
              </a:tblGrid>
              <a:tr h="93287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Senzor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modul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dispozitive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senzori</a:t>
                      </a:r>
                      <a:r>
                        <a:rPr lang="en-US" sz="1400" dirty="0" smtClean="0"/>
                        <a:t>/module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conectori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senzor</a:t>
                      </a:r>
                      <a:r>
                        <a:rPr lang="en-US" sz="1400" baseline="0" dirty="0" smtClean="0"/>
                        <a:t>/</a:t>
                      </a:r>
                      <a:r>
                        <a:rPr lang="en-US" sz="1400" baseline="0" dirty="0" err="1" smtClean="0"/>
                        <a:t>modul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elemente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necesare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pentru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implementare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construire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Disponibilitate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pret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2976"/>
                  </a:ext>
                </a:extLst>
              </a:tr>
              <a:tr h="2156106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Display 7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segmente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Modul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real-time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Buzzer/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alarma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</a:t>
                      </a:r>
                      <a:r>
                        <a:rPr lang="en-US" sz="1400" dirty="0" err="1" smtClean="0"/>
                        <a:t>pini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pentru</a:t>
                      </a:r>
                      <a:r>
                        <a:rPr lang="en-US" sz="1400" dirty="0" smtClean="0"/>
                        <a:t> un </a:t>
                      </a:r>
                      <a:r>
                        <a:rPr lang="en-US" sz="1400" dirty="0" err="1" smtClean="0"/>
                        <a:t>modul</a:t>
                      </a:r>
                      <a:r>
                        <a:rPr lang="en-US" sz="1400" dirty="0" smtClean="0"/>
                        <a:t> cu 4 </a:t>
                      </a:r>
                      <a:r>
                        <a:rPr lang="en-US" sz="1400" dirty="0" err="1" smtClean="0"/>
                        <a:t>leduri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afisare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</a:t>
                      </a:r>
                      <a:r>
                        <a:rPr lang="en-US" sz="1400" dirty="0" smtClean="0"/>
                        <a:t> 7 </a:t>
                      </a:r>
                      <a:r>
                        <a:rPr lang="en-US" sz="1400" dirty="0" err="1" smtClean="0"/>
                        <a:t>segmente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</a:t>
                      </a:r>
                      <a:r>
                        <a:rPr lang="en-US" sz="1400" baseline="0" dirty="0" smtClean="0"/>
                        <a:t> 3 </a:t>
                      </a:r>
                      <a:r>
                        <a:rPr lang="en-US" sz="1400" baseline="0" dirty="0" err="1" smtClean="0"/>
                        <a:t>pini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pentru</a:t>
                      </a:r>
                      <a:r>
                        <a:rPr lang="en-US" sz="1400" baseline="0" dirty="0" smtClean="0"/>
                        <a:t> buzzer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Am segment led , buzzer </a:t>
                      </a:r>
                      <a:r>
                        <a:rPr lang="en-US" sz="1400" baseline="0" dirty="0" err="1" smtClean="0"/>
                        <a:t>si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tableta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75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211971" y="83127"/>
            <a:ext cx="116475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Element </a:t>
            </a:r>
            <a:r>
              <a:rPr lang="en-US" sz="1400" dirty="0" err="1" smtClean="0"/>
              <a:t>Ajutator</a:t>
            </a:r>
            <a:r>
              <a:rPr lang="en-US" sz="1400" dirty="0" smtClean="0"/>
              <a:t>: </a:t>
            </a:r>
          </a:p>
          <a:p>
            <a:r>
              <a:rPr lang="en-US" sz="1400" dirty="0" err="1" smtClean="0"/>
              <a:t>Cronometru</a:t>
            </a:r>
            <a:r>
              <a:rPr lang="en-US" sz="1400" dirty="0" smtClean="0"/>
              <a:t> digital </a:t>
            </a:r>
            <a:r>
              <a:rPr lang="en-US" sz="1400" dirty="0" err="1" smtClean="0"/>
              <a:t>folosit</a:t>
            </a:r>
            <a:r>
              <a:rPr lang="en-US" sz="1400" dirty="0" smtClean="0"/>
              <a:t> cu </a:t>
            </a:r>
            <a:r>
              <a:rPr lang="en-US" sz="1400" dirty="0" err="1" smtClean="0"/>
              <a:t>alarma</a:t>
            </a:r>
            <a:endParaRPr lang="en-US" sz="1400" dirty="0" smtClean="0"/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cand</a:t>
            </a:r>
            <a:r>
              <a:rPr lang="en-US" sz="1400" dirty="0" smtClean="0"/>
              <a:t> </a:t>
            </a:r>
            <a:r>
              <a:rPr lang="en-US" sz="1400" dirty="0" err="1" smtClean="0"/>
              <a:t>jucatorii</a:t>
            </a:r>
            <a:r>
              <a:rPr lang="en-US" sz="1400" dirty="0" smtClean="0"/>
              <a:t> </a:t>
            </a:r>
            <a:r>
              <a:rPr lang="en-US" sz="1400" dirty="0" err="1" smtClean="0"/>
              <a:t>vor</a:t>
            </a:r>
            <a:r>
              <a:rPr lang="en-US" sz="1400" dirty="0" smtClean="0"/>
              <a:t> intra in camera, </a:t>
            </a:r>
            <a:r>
              <a:rPr lang="en-US" sz="1400" dirty="0" err="1" smtClean="0"/>
              <a:t>cronometrul</a:t>
            </a:r>
            <a:r>
              <a:rPr lang="en-US" sz="1400" dirty="0" smtClean="0"/>
              <a:t> </a:t>
            </a:r>
            <a:r>
              <a:rPr lang="en-US" sz="1400" dirty="0" err="1" smtClean="0"/>
              <a:t>va</a:t>
            </a:r>
            <a:r>
              <a:rPr lang="en-US" sz="1400" dirty="0" smtClean="0"/>
              <a:t> fi </a:t>
            </a:r>
            <a:r>
              <a:rPr lang="en-US" sz="1400" dirty="0" err="1" smtClean="0"/>
              <a:t>activat</a:t>
            </a:r>
            <a:r>
              <a:rPr lang="en-US" sz="1400" dirty="0" smtClean="0"/>
              <a:t> la 60 minute. </a:t>
            </a:r>
            <a:r>
              <a:rPr lang="en-US" sz="1400" dirty="0" err="1" smtClean="0"/>
              <a:t>Cand</a:t>
            </a:r>
            <a:r>
              <a:rPr lang="en-US" sz="1400" dirty="0" smtClean="0"/>
              <a:t> </a:t>
            </a:r>
            <a:r>
              <a:rPr lang="en-US" sz="1400" dirty="0" err="1" smtClean="0"/>
              <a:t>timpul</a:t>
            </a:r>
            <a:r>
              <a:rPr lang="en-US" sz="1400" dirty="0" smtClean="0"/>
              <a:t> </a:t>
            </a:r>
            <a:r>
              <a:rPr lang="en-US" sz="1400" dirty="0" err="1" smtClean="0"/>
              <a:t>ajunge</a:t>
            </a:r>
            <a:r>
              <a:rPr lang="en-US" sz="1400" dirty="0" smtClean="0"/>
              <a:t> la 30Min, o </a:t>
            </a:r>
            <a:r>
              <a:rPr lang="en-US" sz="1400" dirty="0" err="1" smtClean="0"/>
              <a:t>alarma</a:t>
            </a:r>
            <a:r>
              <a:rPr lang="en-US" sz="1400" dirty="0" smtClean="0"/>
              <a:t> </a:t>
            </a:r>
            <a:r>
              <a:rPr lang="en-US" sz="1400" dirty="0" err="1" smtClean="0"/>
              <a:t>avertizeaza</a:t>
            </a:r>
            <a:r>
              <a:rPr lang="en-US" sz="1400" dirty="0" smtClean="0"/>
              <a:t> </a:t>
            </a:r>
            <a:r>
              <a:rPr lang="en-US" sz="1400" dirty="0" err="1" smtClean="0"/>
              <a:t>jucatorii</a:t>
            </a:r>
            <a:r>
              <a:rPr lang="en-US" sz="1400" dirty="0" smtClean="0"/>
              <a:t>. La </a:t>
            </a:r>
            <a:r>
              <a:rPr lang="en-US" sz="1400" dirty="0" err="1" smtClean="0"/>
              <a:t>fel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15,10 </a:t>
            </a:r>
            <a:r>
              <a:rPr lang="en-US" sz="1400" dirty="0" err="1" smtClean="0"/>
              <a:t>si</a:t>
            </a:r>
            <a:r>
              <a:rPr lang="en-US" sz="1400" dirty="0" smtClean="0"/>
              <a:t> 5 minute.</a:t>
            </a:r>
          </a:p>
          <a:p>
            <a:r>
              <a:rPr lang="en-US" sz="1400" dirty="0" smtClean="0"/>
              <a:t>SIMPLIFICARE:</a:t>
            </a:r>
          </a:p>
          <a:p>
            <a:r>
              <a:rPr lang="en-US" sz="1400" dirty="0" smtClean="0"/>
              <a:t>&gt;</a:t>
            </a:r>
            <a:r>
              <a:rPr lang="en-US" sz="1400" dirty="0" err="1" smtClean="0"/>
              <a:t>Acest</a:t>
            </a:r>
            <a:r>
              <a:rPr lang="en-US" sz="1400" dirty="0" smtClean="0"/>
              <a:t> </a:t>
            </a:r>
            <a:r>
              <a:rPr lang="en-US" sz="1400" dirty="0" err="1" smtClean="0"/>
              <a:t>ceas</a:t>
            </a:r>
            <a:r>
              <a:rPr lang="en-US" sz="1400" dirty="0" smtClean="0"/>
              <a:t> </a:t>
            </a:r>
            <a:r>
              <a:rPr lang="en-US" sz="1400" dirty="0" err="1" smtClean="0"/>
              <a:t>poate</a:t>
            </a:r>
            <a:r>
              <a:rPr lang="en-US" sz="1400" dirty="0" smtClean="0"/>
              <a:t> fi </a:t>
            </a:r>
            <a:r>
              <a:rPr lang="en-US" sz="1400" dirty="0" err="1" smtClean="0"/>
              <a:t>implementat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software ca </a:t>
            </a:r>
            <a:r>
              <a:rPr lang="en-US" sz="1400" dirty="0" err="1" smtClean="0"/>
              <a:t>si</a:t>
            </a:r>
            <a:r>
              <a:rPr lang="en-US" sz="1400" dirty="0" smtClean="0"/>
              <a:t> o </a:t>
            </a:r>
            <a:r>
              <a:rPr lang="en-US" sz="1400" dirty="0" err="1" smtClean="0"/>
              <a:t>aplicatie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o </a:t>
            </a:r>
            <a:r>
              <a:rPr lang="en-US" sz="1400" dirty="0" err="1" smtClean="0"/>
              <a:t>tableta</a:t>
            </a:r>
            <a:r>
              <a:rPr lang="en-US" sz="1400" dirty="0" smtClean="0"/>
              <a:t> </a:t>
            </a:r>
            <a:r>
              <a:rPr lang="en-US" sz="1400" dirty="0" err="1" smtClean="0"/>
              <a:t>ce</a:t>
            </a:r>
            <a:r>
              <a:rPr lang="en-US" sz="1400" dirty="0" smtClean="0"/>
              <a:t> </a:t>
            </a:r>
            <a:r>
              <a:rPr lang="en-US" sz="1400" dirty="0" err="1" smtClean="0"/>
              <a:t>va</a:t>
            </a:r>
            <a:r>
              <a:rPr lang="en-US" sz="1400" dirty="0" smtClean="0"/>
              <a:t> fi </a:t>
            </a:r>
            <a:r>
              <a:rPr lang="en-US" sz="1400" dirty="0" err="1" smtClean="0"/>
              <a:t>atasata</a:t>
            </a:r>
            <a:r>
              <a:rPr lang="en-US" sz="1400" dirty="0" smtClean="0"/>
              <a:t> in camera.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1232</Words>
  <Application>Microsoft Office PowerPoint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Adrian</dc:creator>
  <cp:lastModifiedBy>Bogdan Adrian</cp:lastModifiedBy>
  <cp:revision>29</cp:revision>
  <dcterms:created xsi:type="dcterms:W3CDTF">2018-10-24T14:01:33Z</dcterms:created>
  <dcterms:modified xsi:type="dcterms:W3CDTF">2018-11-04T16:50:54Z</dcterms:modified>
</cp:coreProperties>
</file>