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1887200" cy="13716000"/>
  <p:notesSz cx="6858000" cy="9144000"/>
  <p:embeddedFontLst>
    <p:embeddedFont>
      <p:font typeface="Oswald" panose="00000500000000000000" pitchFamily="2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ffany Ripplinger" userId="e2d50445-68f5-4f82-bfdc-eddbe1c963b0" providerId="ADAL" clId="{C6B7FCE9-D5FE-4AAA-A12E-510AEE238314}"/>
    <pc:docChg chg="undo custSel modSld">
      <pc:chgData name="Tiffany Ripplinger" userId="e2d50445-68f5-4f82-bfdc-eddbe1c963b0" providerId="ADAL" clId="{C6B7FCE9-D5FE-4AAA-A12E-510AEE238314}" dt="2024-04-29T14:47:06.619" v="91" actId="20577"/>
      <pc:docMkLst>
        <pc:docMk/>
      </pc:docMkLst>
      <pc:sldChg chg="modSp mod">
        <pc:chgData name="Tiffany Ripplinger" userId="e2d50445-68f5-4f82-bfdc-eddbe1c963b0" providerId="ADAL" clId="{C6B7FCE9-D5FE-4AAA-A12E-510AEE238314}" dt="2024-04-29T14:47:06.619" v="91" actId="20577"/>
        <pc:sldMkLst>
          <pc:docMk/>
          <pc:sldMk cId="0" sldId="256"/>
        </pc:sldMkLst>
        <pc:spChg chg="mod">
          <ac:chgData name="Tiffany Ripplinger" userId="e2d50445-68f5-4f82-bfdc-eddbe1c963b0" providerId="ADAL" clId="{C6B7FCE9-D5FE-4AAA-A12E-510AEE238314}" dt="2024-04-29T14:47:06.619" v="91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943419" y="685800"/>
            <a:ext cx="2971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2ad53b2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43100" y="685800"/>
            <a:ext cx="2971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2ad53b2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9ce0c57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43419" y="685800"/>
            <a:ext cx="2971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9ce0c57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29ce0c57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43419" y="685800"/>
            <a:ext cx="2971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29ce0c57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9ce0c5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43419" y="685800"/>
            <a:ext cx="2971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9ce0c5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5221" y="1985533"/>
            <a:ext cx="11076900" cy="5473500"/>
          </a:xfrm>
          <a:prstGeom prst="rect">
            <a:avLst/>
          </a:prstGeom>
        </p:spPr>
        <p:txBody>
          <a:bodyPr spcFirstLastPara="1" wrap="square" lIns="160500" tIns="160500" rIns="160500" bIns="1605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5210" y="7557667"/>
            <a:ext cx="11076900" cy="21135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05210" y="2949667"/>
            <a:ext cx="11076900" cy="5235900"/>
          </a:xfrm>
          <a:prstGeom prst="rect">
            <a:avLst/>
          </a:prstGeom>
        </p:spPr>
        <p:txBody>
          <a:bodyPr spcFirstLastPara="1" wrap="square" lIns="160500" tIns="160500" rIns="160500" bIns="1605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100"/>
              <a:buNone/>
              <a:defRPr sz="21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05210" y="8405933"/>
            <a:ext cx="11076900" cy="34689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ctr"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ctr"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ctr"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ctr"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ctr"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ctr"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ctr"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ctr"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5210" y="5735600"/>
            <a:ext cx="11076900" cy="22449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05210" y="1186733"/>
            <a:ext cx="11076900" cy="15273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05210" y="3073267"/>
            <a:ext cx="11076900" cy="91104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05210" y="1186733"/>
            <a:ext cx="11076900" cy="15273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05210" y="3073267"/>
            <a:ext cx="5199900" cy="91104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195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282120" y="3073267"/>
            <a:ext cx="5199900" cy="91104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195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05210" y="1186733"/>
            <a:ext cx="11076900" cy="15273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05210" y="1481600"/>
            <a:ext cx="3650400" cy="2015100"/>
          </a:xfrm>
          <a:prstGeom prst="rect">
            <a:avLst/>
          </a:prstGeom>
        </p:spPr>
        <p:txBody>
          <a:bodyPr spcFirstLastPara="1" wrap="square" lIns="160500" tIns="160500" rIns="160500" bIns="1605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05210" y="3705600"/>
            <a:ext cx="3650400" cy="84783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37325" y="1200400"/>
            <a:ext cx="8278200" cy="109089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943600" y="-333"/>
            <a:ext cx="59436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60500" tIns="160500" rIns="160500" bIns="160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45150" y="3288467"/>
            <a:ext cx="5258700" cy="3952800"/>
          </a:xfrm>
          <a:prstGeom prst="rect">
            <a:avLst/>
          </a:prstGeom>
        </p:spPr>
        <p:txBody>
          <a:bodyPr spcFirstLastPara="1" wrap="square" lIns="160500" tIns="160500" rIns="160500" bIns="1605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45150" y="7474867"/>
            <a:ext cx="5258700" cy="32937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421350" y="1930867"/>
            <a:ext cx="4988100" cy="98535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05210" y="11281533"/>
            <a:ext cx="7798500" cy="1613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5210" y="1186733"/>
            <a:ext cx="110769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0500" tIns="160500" rIns="160500" bIns="1605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5210" y="3073267"/>
            <a:ext cx="110769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0500" tIns="160500" rIns="160500" bIns="160500" anchor="t" anchorCtr="0">
            <a:noAutofit/>
          </a:bodyPr>
          <a:lstStyle>
            <a:lvl1pPr marL="457200" lvl="0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marL="914400" lvl="1" indent="-38735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marL="1371600" lvl="2" indent="-38735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marL="1828800" lvl="3" indent="-38735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marL="2286000" lvl="4" indent="-38735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marL="2743200" lvl="5" indent="-38735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marL="3200400" lvl="6" indent="-38735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marL="3657600" lvl="7" indent="-38735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marL="4114800" lvl="8" indent="-38735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14195" y="12435245"/>
            <a:ext cx="7134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0500" tIns="160500" rIns="160500" bIns="160500" anchor="ctr" anchorCtr="0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76600" y="49925"/>
            <a:ext cx="11481900" cy="19851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Oswald"/>
                <a:ea typeface="Oswald"/>
                <a:cs typeface="Oswald"/>
                <a:sym typeface="Oswald"/>
              </a:rPr>
              <a:t>Step 1: Gallery Walk! 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 In this step, navigate the gallery, answer the questions, and record the station where you found the answer!</a:t>
            </a:r>
            <a:endParaRPr sz="6600"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8300" y="2035025"/>
            <a:ext cx="11798900" cy="10837552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1. What year was the Union Army the largest? 				 Station__6____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2. What were the odds to be killed in action? 			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    What about dying from disease? 					Station: __2____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3. What American war most closely rivals the number of deaths in the Civil War? 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      How many deaths separate the two?    				Station: __7____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4. What years did the CSA army account for nearly half of the US army?  </a:t>
            </a:r>
            <a:endParaRPr sz="2000" dirty="0">
              <a:solidFill>
                <a:schemeClr val="dk1"/>
              </a:solidFill>
            </a:endParaRPr>
          </a:p>
          <a:p>
            <a:pPr marL="7315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	Station: ___6___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5. Which army (USA or CSA) had a greater death total?  			Station: _3,1____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6. Which battle had the greatest total death toll?  			Station: ___4___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7. Which prison camp was the largest one constructed?  			Station: ___5___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8. What two battles had one side doubling the casualty total of the other?   Station: ___4___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9. How many black soldiers fought for the Union?  			Station: ___1___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10. Which state saw the most destruction during the Civil War?  		Station: ___4___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76600" y="49925"/>
            <a:ext cx="11481900" cy="19851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Oswald"/>
                <a:ea typeface="Oswald"/>
                <a:cs typeface="Oswald"/>
                <a:sym typeface="Oswald"/>
              </a:rPr>
              <a:t>Step 2: Deeper Analysis! 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 In this step, return to the specified station and take a closer look at the data.</a:t>
            </a:r>
            <a:endParaRPr sz="6600"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87000" y="1786350"/>
            <a:ext cx="11113200" cy="21615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Station 1: What are three inferences you can make about the Union army: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1.)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2.)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3.)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60950" y="4115750"/>
            <a:ext cx="11113200" cy="21615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Station 2: What do you find most surprising about this data?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87050" y="6445150"/>
            <a:ext cx="11113200" cy="2808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Station 3: Compare the different casualty statistics.  What can you conclude about the USA and CSA armies when their total “killed in battle” are somewhat similar, while the other sets have a substantial gap?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87050" y="9515875"/>
            <a:ext cx="11113200" cy="39594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Station 4: Look closely at the deadliest battles of the Civil War. Which battle was the most lopsided, and what could explain this?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 Look closely at the dates. Which battle do you think was known as the “single bloodiest day in American History?” Why?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400000" y="255050"/>
            <a:ext cx="11113200" cy="3091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Station 5: What conclusion can you make regarding prison camps during the Civil War?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	Which prison seems to have the worst situation?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87000" y="3884225"/>
            <a:ext cx="11113200" cy="4437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Station 6: Look closely at the data from the army totals.  What year seems to be a pivotal year in the war? Why do you think this?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87000" y="8871150"/>
            <a:ext cx="11113200" cy="4132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Station 7: 2% of the U.S. population died in the Civil War.  When compared to today’s population total, that would be close to 7 million people.  Why was the death toll so much higher in the Civil War than any other war in American History? 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05200" y="202323"/>
            <a:ext cx="11076900" cy="1985100"/>
          </a:xfrm>
          <a:prstGeom prst="rect">
            <a:avLst/>
          </a:prstGeom>
        </p:spPr>
        <p:txBody>
          <a:bodyPr spcFirstLastPara="1" wrap="square" lIns="160500" tIns="160500" rIns="160500" bIns="1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Oswald"/>
                <a:ea typeface="Oswald"/>
                <a:cs typeface="Oswald"/>
                <a:sym typeface="Oswald"/>
              </a:rPr>
              <a:t>Step 3: Stump your classmates! 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In this final step, return to the gallery and create </a:t>
            </a:r>
            <a:r>
              <a:rPr lang="en" sz="2550" u="sng"/>
              <a:t>FOUR additional questions</a:t>
            </a:r>
            <a:r>
              <a:rPr lang="en" sz="2550"/>
              <a:t>, then try to stump your classmates! </a:t>
            </a:r>
            <a:endParaRPr sz="6600"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87000" y="2770750"/>
            <a:ext cx="11113200" cy="216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swald"/>
                <a:ea typeface="Oswald"/>
                <a:cs typeface="Oswald"/>
                <a:sym typeface="Oswald"/>
              </a:rPr>
              <a:t>Q:</a:t>
            </a:r>
            <a:endParaRPr sz="30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swald"/>
                <a:ea typeface="Oswald"/>
                <a:cs typeface="Oswald"/>
                <a:sym typeface="Oswald"/>
              </a:rPr>
              <a:t>Answer:</a:t>
            </a:r>
            <a:endParaRPr sz="30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87050" y="5459055"/>
            <a:ext cx="11113200" cy="216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swald"/>
                <a:ea typeface="Oswald"/>
                <a:cs typeface="Oswald"/>
                <a:sym typeface="Oswald"/>
              </a:rPr>
              <a:t>Q:</a:t>
            </a:r>
            <a:endParaRPr sz="30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swald"/>
                <a:ea typeface="Oswald"/>
                <a:cs typeface="Oswald"/>
                <a:sym typeface="Oswald"/>
              </a:rPr>
              <a:t>Answer:</a:t>
            </a:r>
            <a:endParaRPr sz="30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87025" y="8147361"/>
            <a:ext cx="11113200" cy="216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swald"/>
                <a:ea typeface="Oswald"/>
                <a:cs typeface="Oswald"/>
                <a:sym typeface="Oswald"/>
              </a:rPr>
              <a:t>Q:</a:t>
            </a:r>
            <a:endParaRPr sz="30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swald"/>
                <a:ea typeface="Oswald"/>
                <a:cs typeface="Oswald"/>
                <a:sym typeface="Oswald"/>
              </a:rPr>
              <a:t>Answer:</a:t>
            </a:r>
            <a:endParaRPr sz="3000"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87000" y="10892166"/>
            <a:ext cx="11113200" cy="216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swald"/>
                <a:ea typeface="Oswald"/>
                <a:cs typeface="Oswald"/>
                <a:sym typeface="Oswald"/>
              </a:rPr>
              <a:t>Q:</a:t>
            </a:r>
            <a:endParaRPr sz="30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Oswald"/>
                <a:ea typeface="Oswald"/>
                <a:cs typeface="Oswald"/>
                <a:sym typeface="Oswald"/>
              </a:rPr>
              <a:t>Answer:</a:t>
            </a:r>
            <a:endParaRPr sz="30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571</Words>
  <Application>Microsoft Office PowerPoint</Application>
  <PresentationFormat>Custom</PresentationFormat>
  <Paragraphs>75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Oswald</vt:lpstr>
      <vt:lpstr>Arial</vt:lpstr>
      <vt:lpstr>Simple Light</vt:lpstr>
      <vt:lpstr>Step 1: Gallery Walk!   In this step, navigate the gallery, answer the questions, and record the station where you found the answer!</vt:lpstr>
      <vt:lpstr>Step 2: Deeper Analysis!   In this step, return to the specified station and take a closer look at the data.</vt:lpstr>
      <vt:lpstr>PowerPoint Presentation</vt:lpstr>
      <vt:lpstr>Step 3: Stump your classmates!  In this final step, return to the gallery and create FOUR additional questions, then try to stump your classmates!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1: Gallery Walk!   In this step, navigate the gallery, answer the questions, and record the station where you found the answer!</dc:title>
  <cp:lastModifiedBy>Tiffany Ripplinger</cp:lastModifiedBy>
  <cp:revision>1</cp:revision>
  <dcterms:modified xsi:type="dcterms:W3CDTF">2024-04-29T14:47:13Z</dcterms:modified>
</cp:coreProperties>
</file>