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75" autoAdjust="0"/>
  </p:normalViewPr>
  <p:slideViewPr>
    <p:cSldViewPr snapToGrid="0" snapToObjects="1">
      <p:cViewPr varScale="1">
        <p:scale>
          <a:sx n="79" d="100"/>
          <a:sy n="79" d="100"/>
        </p:scale>
        <p:origin x="-6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Call &amp; Lia Bogoev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1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/>
              <a:buChar char="•"/>
            </a:pPr>
            <a:r>
              <a:rPr lang="en-US" sz="2200" dirty="0"/>
              <a:t>Search algorithm in </a:t>
            </a:r>
            <a:r>
              <a:rPr lang="en-US" sz="2200" dirty="0" smtClean="0"/>
              <a:t>Python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Eliminates stop words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Implemented a document ranking function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Sorted results by rank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Can accommodate extended </a:t>
            </a:r>
            <a:r>
              <a:rPr lang="en-US" sz="2200" dirty="0"/>
              <a:t>B</a:t>
            </a:r>
            <a:r>
              <a:rPr lang="en-US" sz="2200" dirty="0" smtClean="0"/>
              <a:t>oolean search operators </a:t>
            </a:r>
          </a:p>
          <a:p>
            <a:pPr lvl="3">
              <a:buFont typeface="Arial"/>
              <a:buChar char="•"/>
            </a:pPr>
            <a:r>
              <a:rPr lang="en-US" sz="2200" dirty="0" smtClean="0"/>
              <a:t>this AND that OR thing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Fancy interface 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Implemented </a:t>
            </a:r>
            <a:r>
              <a:rPr lang="en-US" sz="2200" dirty="0" smtClean="0"/>
              <a:t>using </a:t>
            </a:r>
            <a:r>
              <a:rPr lang="en-US" sz="2200" dirty="0" smtClean="0"/>
              <a:t>JavaScript, HTML, </a:t>
            </a:r>
            <a:r>
              <a:rPr lang="en-US" sz="2200" dirty="0" smtClean="0"/>
              <a:t>CSS, </a:t>
            </a:r>
            <a:r>
              <a:rPr lang="en-US" sz="2200" dirty="0" smtClean="0"/>
              <a:t>and negligibly </a:t>
            </a:r>
            <a:r>
              <a:rPr lang="en-US" sz="2200" dirty="0" smtClean="0"/>
              <a:t>PHP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5750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22960" y="1081400"/>
                <a:ext cx="7520940" cy="3579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8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37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309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595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97280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533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819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92224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Variable-</a:t>
                </a:r>
                <a:r>
                  <a:rPr lang="en-US" sz="2200" dirty="0" smtClean="0"/>
                  <a:t>length </a:t>
                </a:r>
                <a:r>
                  <a:rPr lang="en-US" sz="2200" dirty="0" smtClean="0"/>
                  <a:t>Arrays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Simple list of DOC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/>
                  <a:t>Python’s list </a:t>
                </a:r>
                <a:r>
                  <a:rPr lang="en-US" sz="2200" smtClean="0"/>
                  <a:t>≡ array</a:t>
                </a:r>
                <a:endParaRPr lang="en-US" sz="2200" dirty="0" smtClean="0"/>
              </a:p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Dictionary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Best suited for our needs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Great time complexity</a:t>
                </a:r>
              </a:p>
              <a:p>
                <a:pPr lvl="3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r>
                      <a:rPr lang="en-US" sz="22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/>
                  <a:t>to </a:t>
                </a:r>
                <a:r>
                  <a:rPr lang="en-US" sz="2200" dirty="0" smtClean="0"/>
                  <a:t>retrieve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081400"/>
                <a:ext cx="7520940" cy="3579849"/>
              </a:xfrm>
              <a:prstGeom prst="rect">
                <a:avLst/>
              </a:prstGeom>
              <a:blipFill rotWithShape="1">
                <a:blip r:embed="rId2"/>
                <a:stretch>
                  <a:fillRect l="-891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55632" y="1349463"/>
            <a:ext cx="463139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DOC: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frequency statically referenced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each key maps to an array of DOC references that have that key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docsHave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file):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prep the xml parser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doc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xml.parse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("documents/" + file).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index words in document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self.docHas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.__index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.__index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self.author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.__index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self.biblio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.__index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self.text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__index(self,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replace punctuation delimiters with whitespace delimiters and split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word in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('[^\w]+', ' ',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str.upper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()).split(): 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don't index unnecessarily short words or numbers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word not in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('[a-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-Z]', word): 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not word in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DOC.docsHave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DOC.docsHave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[word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not word in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self.docHas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DOC.docsHave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[word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].append(self)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self.docHas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[word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self.docHas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[word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Document Indexing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Each document is parsed in its entirety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𝑠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Query </a:t>
                </a:r>
                <a:r>
                  <a:rPr lang="en-US" sz="2200" dirty="0" smtClean="0"/>
                  <a:t>parsing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Recursion: set operations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𝑊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𝑊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b="0" dirty="0" smtClean="0"/>
                  <a:t>)</a:t>
                </a:r>
              </a:p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Document Ranking</a:t>
                </a:r>
                <a:endParaRPr lang="en-US" sz="2200" dirty="0"/>
              </a:p>
              <a:p>
                <a:pPr lvl="2">
                  <a:buFont typeface="Arial"/>
                  <a:buChar char="•"/>
                </a:pPr>
                <a:r>
                  <a:rPr lang="en-US" sz="2200" dirty="0"/>
                  <a:t>Document sorting by rank with Timsort -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𝑂</m:t>
                    </m:r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𝑛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sz="22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Two factors, each observed from hash tables </a:t>
                </a:r>
                <a:r>
                  <a:rPr lang="en-US" sz="2200" dirty="0" smtClean="0"/>
                  <a:t>–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sz="2200" b="0" dirty="0" smtClean="0"/>
              </a:p>
              <a:p>
                <a:pPr lvl="3">
                  <a:buFont typeface="Arial"/>
                  <a:buChar char="•"/>
                </a:pPr>
                <a:r>
                  <a:rPr lang="en-US" sz="2200" dirty="0" smtClean="0"/>
                  <a:t>Word Frequency</a:t>
                </a:r>
              </a:p>
              <a:p>
                <a:pPr lvl="3">
                  <a:buFont typeface="Arial"/>
                  <a:buChar char="•"/>
                </a:pPr>
                <a:r>
                  <a:rPr lang="en-US" sz="2200" dirty="0" smtClean="0"/>
                  <a:t>Document Frequency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91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28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134</TotalTime>
  <Words>181</Words>
  <Application>Microsoft Office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Search Engine</vt:lpstr>
      <vt:lpstr>Main contributions</vt:lpstr>
      <vt:lpstr>Data structures</vt:lpstr>
      <vt:lpstr>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Lia Bogoev</dc:creator>
  <cp:lastModifiedBy>John Call</cp:lastModifiedBy>
  <cp:revision>13</cp:revision>
  <dcterms:created xsi:type="dcterms:W3CDTF">2014-04-21T14:34:03Z</dcterms:created>
  <dcterms:modified xsi:type="dcterms:W3CDTF">2014-04-21T23:02:41Z</dcterms:modified>
</cp:coreProperties>
</file>