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Call &amp; Lia Bogoev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2200" dirty="0"/>
              <a:t>Search algorithm in </a:t>
            </a:r>
            <a:r>
              <a:rPr lang="en-US" sz="2200" dirty="0" smtClean="0"/>
              <a:t>Python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Eliminates stop words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a document ranking function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Sorted results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Can accommodate extended </a:t>
            </a:r>
            <a:r>
              <a:rPr lang="en-US" sz="2200" dirty="0"/>
              <a:t>B</a:t>
            </a:r>
            <a:r>
              <a:rPr lang="en-US" sz="2200" dirty="0" smtClean="0"/>
              <a:t>oolean search operators 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this AND that OR thing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Fancy interface 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using PHP, JavaScript, HTML,  CSS</a:t>
            </a:r>
          </a:p>
        </p:txBody>
      </p:sp>
    </p:spTree>
    <p:extLst>
      <p:ext uri="{BB962C8B-B14F-4D97-AF65-F5344CB8AC3E}">
        <p14:creationId xmlns:p14="http://schemas.microsoft.com/office/powerpoint/2010/main" val="19575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60" y="10814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sz="2200" dirty="0" smtClean="0"/>
              <a:t>Dictionary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Best suited for our needs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Great time complexity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O(1) to retrieve </a:t>
            </a:r>
          </a:p>
          <a:p>
            <a:pPr lvl="2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998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2200" dirty="0" smtClean="0"/>
              <a:t>Query parsing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Recursion 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Document sorting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Python’s </a:t>
            </a:r>
            <a:r>
              <a:rPr lang="en-US" sz="2200" dirty="0" err="1" smtClean="0"/>
              <a:t>timsort</a:t>
            </a:r>
            <a:r>
              <a:rPr lang="en-US" sz="2200" dirty="0"/>
              <a:t> - O(n*log(n))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Searching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Using dictionary – O(1)</a:t>
            </a:r>
          </a:p>
        </p:txBody>
      </p:sp>
    </p:spTree>
    <p:extLst>
      <p:ext uri="{BB962C8B-B14F-4D97-AF65-F5344CB8AC3E}">
        <p14:creationId xmlns:p14="http://schemas.microsoft.com/office/powerpoint/2010/main" val="6043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sz="2200" dirty="0" smtClean="0"/>
              <a:t>Indexing documents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Adds the words in each document (minus stop words) to a dictionary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Adds the documents to a global dictionary based on the words they contain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O(n) </a:t>
            </a:r>
            <a:r>
              <a:rPr lang="en-US" sz="2200" dirty="0" smtClean="0">
                <a:sym typeface="Wingdings"/>
              </a:rPr>
              <a:t> dependent on the number of words in the docs and the number of docs</a:t>
            </a:r>
          </a:p>
          <a:p>
            <a:pPr lvl="1">
              <a:buFont typeface="Arial"/>
              <a:buChar char="•"/>
            </a:pPr>
            <a:r>
              <a:rPr lang="en-US" sz="2200" dirty="0" smtClean="0">
                <a:sym typeface="Wingdings"/>
              </a:rPr>
              <a:t>Parsing queries</a:t>
            </a:r>
          </a:p>
          <a:p>
            <a:pPr lvl="2">
              <a:buFont typeface="Arial"/>
              <a:buChar char="•"/>
            </a:pPr>
            <a:r>
              <a:rPr lang="en-US" sz="2200" dirty="0" smtClean="0">
                <a:sym typeface="Wingdings"/>
              </a:rPr>
              <a:t>Recursive</a:t>
            </a:r>
          </a:p>
          <a:p>
            <a:pPr lvl="2">
              <a:buFont typeface="Arial"/>
              <a:buChar char="•"/>
            </a:pPr>
            <a:r>
              <a:rPr lang="en-US" sz="2200" dirty="0" smtClean="0">
                <a:sym typeface="Wingdings"/>
              </a:rPr>
              <a:t>O(2^n)  dependent on the number of words in the query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7859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21</TotalTime>
  <Words>161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Search Engine</vt:lpstr>
      <vt:lpstr>Main contributions</vt:lpstr>
      <vt:lpstr>Data structures</vt:lpstr>
      <vt:lpstr>Algorithms</vt:lpstr>
      <vt:lpstr>Running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Lia Bogoev</dc:creator>
  <cp:lastModifiedBy>Lia Bogoev</cp:lastModifiedBy>
  <cp:revision>6</cp:revision>
  <dcterms:created xsi:type="dcterms:W3CDTF">2014-04-21T14:34:03Z</dcterms:created>
  <dcterms:modified xsi:type="dcterms:W3CDTF">2014-04-21T14:55:46Z</dcterms:modified>
</cp:coreProperties>
</file>