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521415D9-36F7-43E2-AB2F-B90AF26B5E84}">
      <p14:sectionLst xmlns:p14="http://schemas.microsoft.com/office/powerpoint/2010/main">
        <p14:section name="Sekcja bez tytułu" id="{BF3A24DC-E069-5B4B-91D0-6B9749AFE96D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65F77"/>
    <a:srgbClr val="6ABA9C"/>
    <a:srgbClr val="B4A0AA"/>
    <a:srgbClr val="3C3C4C"/>
    <a:srgbClr val="EA7C5A"/>
    <a:srgbClr val="7896CF"/>
    <a:srgbClr val="FED542"/>
    <a:srgbClr val="64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381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381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F3EF"/>
          </a:solidFill>
        </a:fill>
      </a:tcStyle>
    </a:wholeTbl>
    <a:band2H>
      <a:tcTxStyle/>
      <a:tcStyle>
        <a:tcBdr/>
        <a:fill>
          <a:solidFill>
            <a:srgbClr val="6ABA9C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3E6DE"/>
          </a:solidFill>
        </a:fill>
      </a:tcStyle>
    </a:wholeTbl>
    <a:band2H>
      <a:tcTxStyle/>
      <a:tcStyle>
        <a:tcBdr/>
        <a:fill>
          <a:solidFill>
            <a:srgbClr val="EAF3EF"/>
          </a:solidFill>
        </a:fill>
      </a:tcStyle>
    </a:band2H>
    <a:firstCol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Col>
    <a:la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94674"/>
  </p:normalViewPr>
  <p:slideViewPr>
    <p:cSldViewPr snapToGrid="0" snapToObjects="1">
      <p:cViewPr varScale="1">
        <p:scale>
          <a:sx n="50" d="100"/>
          <a:sy n="50" d="100"/>
        </p:scale>
        <p:origin x="-136" y="-10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464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1pPr>
    <a:lvl2pPr indent="2286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2pPr>
    <a:lvl3pPr indent="4572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3pPr>
    <a:lvl4pPr indent="6858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4pPr>
    <a:lvl5pPr indent="9144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5pPr>
    <a:lvl6pPr indent="11430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6pPr>
    <a:lvl7pPr indent="13716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7pPr>
    <a:lvl8pPr indent="16002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8pPr>
    <a:lvl9pPr indent="1828800" defTabSz="1087437" latinLnBrk="0">
      <a:spcBef>
        <a:spcPts val="900"/>
      </a:spcBef>
      <a:defRPr sz="28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 smtClean="0">
                <a:solidFill>
                  <a:srgbClr val="3C3C4C"/>
                </a:solidFill>
              </a:rPr>
              <a:t>Tytuł prezentacji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7014"/>
            <a:ext cx="7257288" cy="18318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dirty="0" smtClean="0"/>
              <a:t>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 smtClean="0"/>
              <a:t>Tekst długi, który może zaczynać się od ozdobnego cytatu</a:t>
            </a:r>
            <a:endParaRPr lang="pl-PL" dirty="0"/>
          </a:p>
        </p:txBody>
      </p:sp>
      <p:sp>
        <p:nvSpPr>
          <p:cNvPr id="12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16764002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dirty="0" smtClean="0"/>
              <a:t>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6" y="6389688"/>
            <a:ext cx="16764000" cy="392430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16764001" cy="2089150"/>
          </a:xfrm>
          <a:prstGeom prst="rect">
            <a:avLst/>
          </a:prstGeom>
        </p:spPr>
        <p:txBody>
          <a:bodyPr/>
          <a:lstStyle>
            <a:lvl1pPr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 smtClean="0"/>
              <a:t>Tekst długi, który może zaczynać się od ozdobnego cytatu</a:t>
            </a:r>
            <a:endParaRPr lang="pl-PL" dirty="0"/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88833"/>
            <a:ext cx="20296194" cy="192655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 dirty="0" smtClean="0"/>
              <a:t>Przykładowa tabela</a:t>
            </a:r>
            <a:endParaRPr dirty="0"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5314950" y="3617913"/>
            <a:ext cx="13717588" cy="792003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 dirty="0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88833"/>
            <a:ext cx="20296194" cy="192655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 dirty="0" smtClean="0"/>
              <a:t>Przykładowa tabela</a:t>
            </a:r>
            <a:endParaRPr dirty="0"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5314950" y="3617913"/>
            <a:ext cx="13717588" cy="792003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 dirty="0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17243425" y="3870326"/>
            <a:ext cx="6361113" cy="721677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400"/>
              </a:spcBef>
              <a:defRPr sz="3500"/>
            </a:pPr>
            <a:r>
              <a:rPr dirty="0"/>
              <a:t> Lorem ipsum lorem ipsum </a:t>
            </a:r>
          </a:p>
          <a:p>
            <a:pPr>
              <a:spcBef>
                <a:spcPts val="400"/>
              </a:spcBef>
              <a:defRPr sz="3500"/>
            </a:pPr>
            <a:r>
              <a:rPr dirty="0"/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16764000" y="4115810"/>
            <a:ext cx="313315" cy="313316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7" name="Shape 107"/>
          <p:cNvSpPr/>
          <p:nvPr userDrawn="1"/>
        </p:nvSpPr>
        <p:spPr>
          <a:xfrm>
            <a:off x="16764000" y="4827010"/>
            <a:ext cx="313315" cy="313316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1269998" y="3870325"/>
            <a:ext cx="14589128" cy="72167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 dirty="0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 dirty="0" smtClean="0"/>
              <a:t>Wykres z opisem</a:t>
            </a:r>
            <a:endParaRPr dirty="0"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17243425" y="3870326"/>
            <a:ext cx="6361113" cy="721677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400"/>
              </a:spcBef>
              <a:defRPr sz="3500"/>
            </a:pPr>
            <a:r>
              <a:rPr dirty="0"/>
              <a:t> Lorem ipsum lorem ipsum </a:t>
            </a:r>
          </a:p>
          <a:p>
            <a:pPr>
              <a:spcBef>
                <a:spcPts val="400"/>
              </a:spcBef>
              <a:defRPr sz="3500"/>
            </a:pPr>
            <a:r>
              <a:rPr dirty="0"/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16764000" y="4115810"/>
            <a:ext cx="313315" cy="313316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7" name="Shape 107"/>
          <p:cNvSpPr/>
          <p:nvPr userDrawn="1"/>
        </p:nvSpPr>
        <p:spPr>
          <a:xfrm>
            <a:off x="16764000" y="4827010"/>
            <a:ext cx="313315" cy="313316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110709" tIns="110709" rIns="110709" bIns="110709"/>
          <a:lstStyle/>
          <a:p>
            <a:endParaRPr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1269998" y="3870325"/>
            <a:ext cx="14589128" cy="72167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 dirty="0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 dirty="0" smtClean="0"/>
              <a:t>Wykres z opisem</a:t>
            </a:r>
            <a:endParaRPr dirty="0"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17094201" y="4500562"/>
            <a:ext cx="6510338" cy="7037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079788" cy="115379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 dirty="0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7268">
          <p15:clr>
            <a:srgbClr val="FBAE40"/>
          </p15:clr>
        </p15:guide>
        <p15:guide id="2" pos="101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17094201" y="4500562"/>
            <a:ext cx="6510338" cy="7037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endParaRPr dirty="0"/>
          </a:p>
          <a:p>
            <a:pPr>
              <a:spcBef>
                <a:spcPts val="500"/>
              </a:spcBef>
            </a:pPr>
            <a:r>
              <a:rPr dirty="0"/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079788" cy="115379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 dirty="0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7268">
          <p15:clr>
            <a:srgbClr val="FBAE40"/>
          </p15:clr>
        </p15:guide>
        <p15:guide id="2" pos="101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 smtClean="0">
                <a:solidFill>
                  <a:srgbClr val="3C3C4C"/>
                </a:solidFill>
              </a:rPr>
              <a:t>Tytuł prezentacji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7014"/>
            <a:ext cx="7257288" cy="18318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3966"/>
            <a:ext cx="7260336" cy="1834896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7000" dirty="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3966"/>
            <a:ext cx="7260336" cy="1834896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7000" dirty="0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7000" dirty="0" err="1" smtClean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7000" dirty="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 smtClean="0">
                <a:solidFill>
                  <a:srgbClr val="3C3C4C"/>
                </a:solidFill>
              </a:rPr>
              <a:t>Tytuł prezentacji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7014"/>
            <a:ext cx="7257288" cy="183184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 smtClean="0">
                <a:solidFill>
                  <a:srgbClr val="3C3C4C"/>
                </a:solidFill>
              </a:rPr>
              <a:t>Tytuł prezentacji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7014"/>
            <a:ext cx="7257288" cy="18318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 smtClean="0">
                <a:solidFill>
                  <a:srgbClr val="3C3C4C"/>
                </a:solidFill>
              </a:rPr>
              <a:t>Tytuł prezentacji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lorem</a:t>
            </a:r>
            <a:r>
              <a:rPr lang="pl-PL" dirty="0" smtClean="0">
                <a:solidFill>
                  <a:srgbClr val="3C3C4C"/>
                </a:solidFill>
              </a:rPr>
              <a:t> </a:t>
            </a:r>
            <a:r>
              <a:rPr lang="pl-PL" dirty="0" err="1" smtClean="0">
                <a:solidFill>
                  <a:srgbClr val="3C3C4C"/>
                </a:solidFill>
              </a:rPr>
              <a:t>ipsum</a:t>
            </a:r>
            <a:endParaRPr lang="pl-PL" dirty="0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3966"/>
            <a:ext cx="7260336" cy="183489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16" y="1103966"/>
            <a:ext cx="3358221" cy="1111176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320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180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21420836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dirty="0" smtClean="0"/>
              <a:t>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5" y="6389688"/>
            <a:ext cx="21420835" cy="392430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20364450" cy="2089150"/>
          </a:xfrm>
          <a:prstGeom prst="rect">
            <a:avLst/>
          </a:prstGeom>
        </p:spPr>
        <p:txBody>
          <a:bodyPr/>
          <a:lstStyle>
            <a:lvl1pPr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 smtClean="0"/>
              <a:t>Tekst długi, który może zaczynać się od ozdobnego cytatu</a:t>
            </a:r>
            <a:endParaRPr lang="pl-PL" dirty="0"/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2105730"/>
            <a:ext cx="3236884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1266825" y="3833814"/>
            <a:ext cx="21420836" cy="2227352"/>
          </a:xfrm>
          <a:prstGeom prst="rect">
            <a:avLst/>
          </a:prstGeom>
        </p:spPr>
        <p:txBody>
          <a:bodyPr/>
          <a:lstStyle>
            <a:lvl1pPr>
              <a:defRPr sz="350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dirty="0" smtClean="0"/>
              <a:t>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r>
              <a:rPr lang="pl-PL" dirty="0" smtClean="0"/>
              <a:t> </a:t>
            </a:r>
            <a:r>
              <a:rPr lang="pl-PL" dirty="0" err="1" smtClean="0"/>
              <a:t>ipsum</a:t>
            </a:r>
            <a:r>
              <a:rPr lang="pl-PL" dirty="0" smtClean="0"/>
              <a:t> Lorem </a:t>
            </a:r>
            <a:r>
              <a:rPr lang="pl-PL" dirty="0" err="1" smtClean="0"/>
              <a:t>ipsum</a:t>
            </a:r>
            <a:r>
              <a:rPr lang="pl-PL" dirty="0" smtClean="0"/>
              <a:t> </a:t>
            </a:r>
            <a:r>
              <a:rPr lang="pl-PL" dirty="0" err="1" smtClean="0"/>
              <a:t>lorem</a:t>
            </a:r>
            <a:endParaRPr lang="pl-PL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1266825" y="6389688"/>
            <a:ext cx="21420835" cy="392430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dirty="0" err="1" smtClean="0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6825" y="844550"/>
            <a:ext cx="20364450" cy="2089150"/>
          </a:xfrm>
          <a:prstGeom prst="rect">
            <a:avLst/>
          </a:prstGeom>
        </p:spPr>
        <p:txBody>
          <a:bodyPr/>
          <a:lstStyle>
            <a:lvl1pPr>
              <a:defRPr sz="70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 dirty="0" smtClean="0"/>
              <a:t>Tekst długi, który może zaczynać się od ozdobnego cytatu</a:t>
            </a:r>
            <a:endParaRPr lang="pl-PL" dirty="0"/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xmlns="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21393150" y="906463"/>
            <a:ext cx="1771647" cy="1054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69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‹nr›</a:t>
            </a:fld>
            <a:endParaRPr lang="pl-PL" sz="69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" y="12105730"/>
            <a:ext cx="3232865" cy="8170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792">
          <p15:clr>
            <a:srgbClr val="FBAE40"/>
          </p15:clr>
        </p15:guide>
        <p15:guide id="2" orient="horz" pos="4025">
          <p15:clr>
            <a:srgbClr val="FBAE40"/>
          </p15:clr>
        </p15:guide>
        <p15:guide id="3" orient="horz" pos="2415">
          <p15:clr>
            <a:srgbClr val="FBAE40"/>
          </p15:clr>
        </p15:guide>
        <p15:guide id="4" pos="78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ymbol zastępczy tekstu 8"/>
          <p:cNvSpPr txBox="1">
            <a:spLocks/>
          </p:cNvSpPr>
          <p:nvPr userDrawn="1"/>
        </p:nvSpPr>
        <p:spPr>
          <a:xfrm>
            <a:off x="2870197" y="4194175"/>
            <a:ext cx="15726835" cy="2089150"/>
          </a:xfrm>
          <a:prstGeom prst="rect">
            <a:avLst/>
          </a:prstGeom>
        </p:spPr>
        <p:txBody>
          <a:bodyPr/>
          <a:lstStyle>
            <a:lvl1pPr marL="0" marR="0" indent="0" algn="l" defTabSz="1087437" rtl="0" latinLnBrk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681566" marR="0" indent="-338666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/>
            <a:r>
              <a:rPr lang="pl-PL" dirty="0" smtClean="0"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dirty="0" err="1" smtClean="0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dirty="0" smtClean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 smtClean="0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dirty="0" smtClean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 smtClean="0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dirty="0" smtClean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 smtClean="0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dirty="0" smtClean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 smtClean="0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dirty="0" smtClean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 smtClean="0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dirty="0" smtClean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 smtClean="0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dirty="0" smtClean="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dirty="0" err="1" smtClean="0"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dirty="0">
              <a:latin typeface="Adagio_Slab" charset="0"/>
              <a:ea typeface="Adagio_Slab" charset="0"/>
              <a:cs typeface="Adagio_Slab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9" y="1107014"/>
            <a:ext cx="7257288" cy="183184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83" r:id="rId3"/>
    <p:sldLayoutId id="2147483682" r:id="rId4"/>
    <p:sldLayoutId id="2147483681" r:id="rId5"/>
    <p:sldLayoutId id="2147483673" r:id="rId6"/>
    <p:sldLayoutId id="2147483674" r:id="rId7"/>
    <p:sldLayoutId id="2147483671" r:id="rId8"/>
    <p:sldLayoutId id="2147483675" r:id="rId9"/>
    <p:sldLayoutId id="2147483670" r:id="rId10"/>
    <p:sldLayoutId id="2147483676" r:id="rId11"/>
    <p:sldLayoutId id="2147483660" r:id="rId12"/>
    <p:sldLayoutId id="2147483677" r:id="rId13"/>
    <p:sldLayoutId id="2147483664" r:id="rId14"/>
    <p:sldLayoutId id="2147483678" r:id="rId15"/>
    <p:sldLayoutId id="2147483663" r:id="rId16"/>
    <p:sldLayoutId id="2147483679" r:id="rId17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 charset="0"/>
          <a:ea typeface="+mn-ea"/>
          <a:cs typeface="+mn-cs"/>
          <a:sym typeface="Helvetica"/>
        </a:defRPr>
      </a:lvl1pPr>
      <a:lvl2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681566" marR="0" indent="-338666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8001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12573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17145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21717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642">
          <p15:clr>
            <a:srgbClr val="F26B43"/>
          </p15:clr>
        </p15:guide>
        <p15:guide id="2" pos="14869">
          <p15:clr>
            <a:srgbClr val="F26B43"/>
          </p15:clr>
        </p15:guide>
        <p15:guide id="3" orient="horz" pos="4420">
          <p15:clr>
            <a:srgbClr val="F26B43"/>
          </p15:clr>
        </p15:guide>
        <p15:guide id="4" pos="2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91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Kasia</cp:lastModifiedBy>
  <cp:revision>43</cp:revision>
  <dcterms:modified xsi:type="dcterms:W3CDTF">2020-06-05T09:40:16Z</dcterms:modified>
</cp:coreProperties>
</file>