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69" r:id="rId4"/>
    <p:sldId id="270" r:id="rId5"/>
    <p:sldId id="27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521415D9-36F7-43E2-AB2F-B90AF26B5E84}">
      <p14:sectionLst xmlns:p14="http://schemas.microsoft.com/office/powerpoint/2010/main">
        <p14:section name="Sekcja bez tytułu" id="{BF3A24DC-E069-5B4B-91D0-6B9749AFE96D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5F77"/>
    <a:srgbClr val="FFFFFF"/>
    <a:srgbClr val="6ABA9C"/>
    <a:srgbClr val="B4A0AA"/>
    <a:srgbClr val="3C3C4C"/>
    <a:srgbClr val="EA7C5A"/>
    <a:srgbClr val="7896CF"/>
    <a:srgbClr val="FED542"/>
    <a:srgbClr val="64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804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1pPr>
    <a:lvl2pPr indent="228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2pPr>
    <a:lvl3pPr indent="457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3pPr>
    <a:lvl4pPr indent="685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4pPr>
    <a:lvl5pPr indent="9144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5pPr>
    <a:lvl6pPr indent="11430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6pPr>
    <a:lvl7pPr indent="1371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7pPr>
    <a:lvl8pPr indent="1600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8pPr>
    <a:lvl9pPr indent="1828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>
                <a:solidFill>
                  <a:srgbClr val="3C3C4C"/>
                </a:solidFill>
              </a:rPr>
              <a:t>Tytuł prezentacji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88833"/>
            <a:ext cx="20296194" cy="192655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/>
              <a:t>Przykładowa tabela</a:t>
            </a:r>
            <a:endParaRPr dirty="0"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88833"/>
            <a:ext cx="20296194" cy="192655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/>
              <a:t>Przykładowa tabela</a:t>
            </a:r>
            <a:endParaRPr dirty="0"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/>
              <a:t>Wykres z opisem</a:t>
            </a:r>
            <a:endParaRPr dirty="0"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/>
              <a:t>Wykres z opisem</a:t>
            </a:r>
            <a:endParaRPr dirty="0"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7000" dirty="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7000" dirty="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>
                <a:solidFill>
                  <a:srgbClr val="3C3C4C"/>
                </a:solidFill>
              </a:rPr>
              <a:t>Tytuł prezentacji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>
                <a:solidFill>
                  <a:srgbClr val="3C3C4C"/>
                </a:solidFill>
              </a:rPr>
              <a:t>Tytuł prezentacji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>
                <a:solidFill>
                  <a:srgbClr val="3C3C4C"/>
                </a:solidFill>
              </a:rPr>
              <a:t>Tytuł prezentacji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/>
              <a:t>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Lorem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/>
              <a:t>Tekst długi, który może zaczynać się od ozdobnego cytatu</a:t>
            </a:r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tekstu 8"/>
          <p:cNvSpPr txBox="1">
            <a:spLocks/>
          </p:cNvSpPr>
          <p:nvPr userDrawn="1"/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dirty="0"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2" r:id="rId3"/>
    <p:sldLayoutId id="2147483681" r:id="rId4"/>
    <p:sldLayoutId id="2147483673" r:id="rId5"/>
    <p:sldLayoutId id="2147483674" r:id="rId6"/>
    <p:sldLayoutId id="2147483671" r:id="rId7"/>
    <p:sldLayoutId id="2147483675" r:id="rId8"/>
    <p:sldLayoutId id="2147483670" r:id="rId9"/>
    <p:sldLayoutId id="2147483676" r:id="rId10"/>
    <p:sldLayoutId id="2147483660" r:id="rId11"/>
    <p:sldLayoutId id="2147483677" r:id="rId12"/>
    <p:sldLayoutId id="2147483664" r:id="rId13"/>
    <p:sldLayoutId id="2147483678" r:id="rId14"/>
    <p:sldLayoutId id="2147483663" r:id="rId15"/>
    <p:sldLayoutId id="2147483679" r:id="rId16"/>
  </p:sldLayoutIdLst>
  <p:transition spd="med"/>
  <p:txStyles>
    <p:titleStyle>
      <a:lvl1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2">
          <p15:clr>
            <a:srgbClr val="F26B43"/>
          </p15:clr>
        </p15:guide>
        <p15:guide id="2" pos="14869">
          <p15:clr>
            <a:srgbClr val="F26B43"/>
          </p15:clr>
        </p15:guide>
        <p15:guide id="3" orient="horz" pos="4420">
          <p15:clr>
            <a:srgbClr val="F26B43"/>
          </p15:clr>
        </p15:guide>
        <p15:guide id="4" pos="2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tree/master/public/da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C59F7C1C-4A8A-6B0C-26CE-CF466398CC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0197" y="5801555"/>
            <a:ext cx="15726835" cy="2089150"/>
          </a:xfrm>
        </p:spPr>
        <p:txBody>
          <a:bodyPr/>
          <a:lstStyle/>
          <a:p>
            <a:r>
              <a:rPr lang="pl-PL" dirty="0"/>
              <a:t>COVID-19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</p:txBody>
      </p:sp>
      <p:sp>
        <p:nvSpPr>
          <p:cNvPr id="4" name="Symbol zastępczy tekstu 1">
            <a:extLst>
              <a:ext uri="{FF2B5EF4-FFF2-40B4-BE49-F238E27FC236}">
                <a16:creationId xmlns:a16="http://schemas.microsoft.com/office/drawing/2014/main" id="{B69FEA44-A17A-6809-0124-BCFD1664A1F0}"/>
              </a:ext>
            </a:extLst>
          </p:cNvPr>
          <p:cNvSpPr txBox="1">
            <a:spLocks/>
          </p:cNvSpPr>
          <p:nvPr/>
        </p:nvSpPr>
        <p:spPr>
          <a:xfrm>
            <a:off x="2870197" y="7995481"/>
            <a:ext cx="15726835" cy="2089150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sz="5400" dirty="0"/>
              <a:t>	Bogumił Wierzchowski</a:t>
            </a:r>
          </a:p>
        </p:txBody>
      </p:sp>
    </p:spTree>
    <p:extLst>
      <p:ext uri="{BB962C8B-B14F-4D97-AF65-F5344CB8AC3E}">
        <p14:creationId xmlns:p14="http://schemas.microsoft.com/office/powerpoint/2010/main" val="3226518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6BEFE5-63E0-A912-A88F-4CC8181FD2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8FE4C39-7DCA-64A4-2343-71C31500A517}"/>
              </a:ext>
            </a:extLst>
          </p:cNvPr>
          <p:cNvSpPr txBox="1"/>
          <p:nvPr/>
        </p:nvSpPr>
        <p:spPr>
          <a:xfrm>
            <a:off x="1157095" y="4855412"/>
            <a:ext cx="9705849" cy="4810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gathered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the </a:t>
            </a:r>
            <a:r>
              <a:rPr lang="en-US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 for Systems Science and Engineering</a:t>
            </a:r>
            <a:r>
              <a:rPr lang="en-US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(CSSE) at </a:t>
            </a:r>
            <a:r>
              <a:rPr lang="en-US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Johns Hopkins University</a:t>
            </a:r>
            <a:endParaRPr lang="pl-PL" sz="3400" b="1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l-PL" sz="340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From </a:t>
            </a:r>
            <a:r>
              <a:rPr kumimoji="0" lang="pl-PL" sz="3400" b="1" u="none" strike="noStrike" cap="none" spc="0" normalizeH="0" baseline="0" dirty="0" err="1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September</a:t>
            </a:r>
            <a:r>
              <a:rPr kumimoji="0" lang="pl-PL" sz="340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kumimoji="0" lang="pl-PL" sz="3400" b="1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202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kumimoji="0" lang="pl-PL" sz="3400" i="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75%/25% </a:t>
            </a:r>
            <a:r>
              <a:rPr kumimoji="0" lang="pl-PL" sz="3400" b="1" i="0" u="none" strike="noStrike" cap="none" spc="0" normalizeH="0" baseline="0" dirty="0" err="1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train</a:t>
            </a:r>
            <a:r>
              <a:rPr kumimoji="0" lang="pl-PL" sz="3400" i="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/</a:t>
            </a:r>
            <a:r>
              <a:rPr kumimoji="0" lang="pl-PL" sz="3400" b="1" i="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test</a:t>
            </a:r>
            <a:r>
              <a:rPr kumimoji="0" lang="pl-PL" sz="3400" i="0" u="none" strike="noStrike" cap="none" spc="0" normalizeH="0" baseline="0" dirty="0">
                <a:ln>
                  <a:noFill/>
                </a:ln>
                <a:solidFill>
                  <a:srgbClr val="965F7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  <a:endParaRPr lang="pl-PL" sz="3400" b="1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to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pl-PL" sz="3400" b="1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Smoothed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7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239835B-4010-3EEF-D8FE-C2D94983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44" y="2565094"/>
            <a:ext cx="13521056" cy="103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03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D518F-B590-4634-6D58-5DB47D2D5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Classifiers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1B4CFCE-B215-2DE2-CD86-8D96A30F174F}"/>
              </a:ext>
            </a:extLst>
          </p:cNvPr>
          <p:cNvSpPr txBox="1"/>
          <p:nvPr/>
        </p:nvSpPr>
        <p:spPr>
          <a:xfrm>
            <a:off x="1157095" y="5118841"/>
            <a:ext cx="9705849" cy="3478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10-fold 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</a:t>
            </a: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2 to 20 NN</a:t>
            </a: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deaths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vaccinations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pl-PL" sz="3400" b="1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endParaRPr lang="pl-PL" sz="3400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FB6D81E-860A-95E9-B1EF-39A986DF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64" y="2369823"/>
            <a:ext cx="12199241" cy="110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8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71F1EE-857A-71C9-6DCE-0E78E6005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LDA model </a:t>
            </a:r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AE62DF-91A6-39D5-CEA7-D5812A788AA4}"/>
              </a:ext>
            </a:extLst>
          </p:cNvPr>
          <p:cNvSpPr txBox="1"/>
          <p:nvPr/>
        </p:nvSpPr>
        <p:spPr>
          <a:xfrm>
            <a:off x="1962657" y="5559841"/>
            <a:ext cx="9705849" cy="28889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0,886</a:t>
            </a: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0,902</a:t>
            </a:r>
          </a:p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l-PL" sz="3400" b="1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4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sz="34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0,890</a:t>
            </a:r>
          </a:p>
          <a:p>
            <a:pPr marR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endParaRPr lang="pl-PL" sz="3400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E3961A5-E1AA-1339-3238-3F5963DE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48" y="2171013"/>
            <a:ext cx="15029624" cy="112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086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A8F176-862C-1746-9324-99EE0DAEA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CE86285-15FC-E1C7-2F06-C910F7291B2E}"/>
              </a:ext>
            </a:extLst>
          </p:cNvPr>
          <p:cNvSpPr txBox="1"/>
          <p:nvPr/>
        </p:nvSpPr>
        <p:spPr>
          <a:xfrm>
            <a:off x="3127249" y="5267233"/>
            <a:ext cx="13441680" cy="2998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571500" marR="0" indent="-57150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on COVID-19 (coronavirus) by Our World in Data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https://github.com/owid/covid-19-data/tree/master/public/data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71500" indent="-571500">
              <a:buFont typeface="+mj-lt"/>
              <a:buAutoNum type="arabicPeriod"/>
            </a:pPr>
            <a:r>
              <a:rPr lang="pl-PL" sz="36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pl-PL" sz="36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l-PL" sz="36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Hmisc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ggplot2, </a:t>
            </a:r>
            <a:r>
              <a:rPr lang="pl-PL" sz="3600" dirty="0" err="1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caret</a:t>
            </a:r>
            <a:r>
              <a:rPr lang="pl-PL" sz="3600" dirty="0">
                <a:solidFill>
                  <a:srgbClr val="965F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marR="0" indent="-51435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pl-PL" sz="3600" dirty="0">
              <a:solidFill>
                <a:srgbClr val="965F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4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151</Words>
  <Application>Microsoft Office PowerPoint</Application>
  <PresentationFormat>Niestandardowy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Adagio_Slab</vt:lpstr>
      <vt:lpstr>Calibri</vt:lpstr>
      <vt:lpstr>Radikal WUT</vt:lpstr>
      <vt:lpstr>Times New Roman</vt:lpstr>
      <vt:lpstr>Wingdings</vt:lpstr>
      <vt:lpstr>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Bogumił Wierzchowski</cp:lastModifiedBy>
  <cp:revision>56</cp:revision>
  <dcterms:modified xsi:type="dcterms:W3CDTF">2022-06-22T10:23:41Z</dcterms:modified>
</cp:coreProperties>
</file>