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Montserrat SemiBold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1161c2c1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1161c2c1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1161c2c1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11161c2c1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027f207a4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1027f207a4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1161c2c1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1161c2c1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3650" y="369450"/>
            <a:ext cx="8255825" cy="4333200"/>
            <a:chOff x="193650" y="369450"/>
            <a:chExt cx="8255825" cy="43332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86863" y="4123575"/>
              <a:ext cx="685225" cy="579075"/>
              <a:chOff x="457200" y="1099375"/>
              <a:chExt cx="685225" cy="5790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5470500" y="461263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7075" y="4153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67800" y="369450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3650" y="3476600"/>
              <a:ext cx="187850" cy="18785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" name="Google Shape;27;p2"/>
            <p:cNvGrpSpPr/>
            <p:nvPr/>
          </p:nvGrpSpPr>
          <p:grpSpPr>
            <a:xfrm>
              <a:off x="5565275" y="3416638"/>
              <a:ext cx="975125" cy="98825"/>
              <a:chOff x="7649075" y="1411438"/>
              <a:chExt cx="975125" cy="9882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571300" y="4206925"/>
              <a:ext cx="571550" cy="354225"/>
              <a:chOff x="7571300" y="4206925"/>
              <a:chExt cx="571550" cy="3542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282675" y="3109788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8142850" y="658200"/>
              <a:ext cx="306625" cy="306325"/>
              <a:chOff x="8142850" y="658200"/>
              <a:chExt cx="306625" cy="30632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>
              <a:off x="3997363" y="4305588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865800" y="1473600"/>
            <a:ext cx="44658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865800" y="3262200"/>
            <a:ext cx="44658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11"/>
          <p:cNvGrpSpPr/>
          <p:nvPr/>
        </p:nvGrpSpPr>
        <p:grpSpPr>
          <a:xfrm flipH="1">
            <a:off x="203325" y="564850"/>
            <a:ext cx="685225" cy="579075"/>
            <a:chOff x="457200" y="1099375"/>
            <a:chExt cx="685225" cy="579075"/>
          </a:xfrm>
        </p:grpSpPr>
        <p:sp>
          <p:nvSpPr>
            <p:cNvPr id="331" name="Google Shape;331;p11"/>
            <p:cNvSpPr/>
            <p:nvPr/>
          </p:nvSpPr>
          <p:spPr>
            <a:xfrm>
              <a:off x="457200" y="1575025"/>
              <a:ext cx="107175" cy="92100"/>
            </a:xfrm>
            <a:custGeom>
              <a:rect b="b" l="l" r="r" t="t"/>
              <a:pathLst>
                <a:path extrusionOk="0" h="3684" w="4287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57200" y="1337200"/>
              <a:ext cx="107175" cy="91875"/>
            </a:xfrm>
            <a:custGeom>
              <a:rect b="b" l="l" r="r" t="t"/>
              <a:pathLst>
                <a:path extrusionOk="0" h="3675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57200" y="1099375"/>
              <a:ext cx="107175" cy="91800"/>
            </a:xfrm>
            <a:custGeom>
              <a:rect b="b" l="l" r="r" t="t"/>
              <a:pathLst>
                <a:path extrusionOk="0" h="3672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649775" y="1578900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649775" y="1341075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649775" y="110295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842350" y="1582775"/>
              <a:ext cx="107475" cy="91850"/>
            </a:xfrm>
            <a:custGeom>
              <a:rect b="b" l="l" r="r" t="t"/>
              <a:pathLst>
                <a:path extrusionOk="0" h="3674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842350" y="1344950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42350" y="1106825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034950" y="1586625"/>
              <a:ext cx="107475" cy="91825"/>
            </a:xfrm>
            <a:custGeom>
              <a:rect b="b" l="l" r="r" t="t"/>
              <a:pathLst>
                <a:path extrusionOk="0" h="3673" w="4299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1034950" y="134850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1035025" y="1110975"/>
              <a:ext cx="107400" cy="91800"/>
            </a:xfrm>
            <a:custGeom>
              <a:rect b="b" l="l" r="r" t="t"/>
              <a:pathLst>
                <a:path extrusionOk="0" h="3672" w="4296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1"/>
          <p:cNvSpPr txBox="1"/>
          <p:nvPr>
            <p:ph hasCustomPrompt="1" type="title"/>
          </p:nvPr>
        </p:nvSpPr>
        <p:spPr>
          <a:xfrm>
            <a:off x="1094300" y="2043738"/>
            <a:ext cx="6955500" cy="10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4" name="Google Shape;344;p11"/>
          <p:cNvSpPr txBox="1"/>
          <p:nvPr>
            <p:ph idx="1" type="body"/>
          </p:nvPr>
        </p:nvSpPr>
        <p:spPr>
          <a:xfrm>
            <a:off x="1094300" y="3099738"/>
            <a:ext cx="69555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5" name="Google Shape;345;p11"/>
          <p:cNvSpPr/>
          <p:nvPr/>
        </p:nvSpPr>
        <p:spPr>
          <a:xfrm flipH="1" rot="10800000">
            <a:off x="2029870" y="159667"/>
            <a:ext cx="421200" cy="405175"/>
          </a:xfrm>
          <a:custGeom>
            <a:rect b="b" l="l" r="r" t="t"/>
            <a:pathLst>
              <a:path extrusionOk="0" h="16207" w="16848">
                <a:moveTo>
                  <a:pt x="8740" y="788"/>
                </a:moveTo>
                <a:cubicBezTo>
                  <a:pt x="12776" y="800"/>
                  <a:pt x="16050" y="4062"/>
                  <a:pt x="16050" y="8110"/>
                </a:cubicBezTo>
                <a:cubicBezTo>
                  <a:pt x="16050" y="11063"/>
                  <a:pt x="14264" y="13730"/>
                  <a:pt x="11538" y="14861"/>
                </a:cubicBezTo>
                <a:cubicBezTo>
                  <a:pt x="10632" y="15235"/>
                  <a:pt x="9683" y="15416"/>
                  <a:pt x="8742" y="15416"/>
                </a:cubicBezTo>
                <a:cubicBezTo>
                  <a:pt x="6836" y="15416"/>
                  <a:pt x="4963" y="14672"/>
                  <a:pt x="3560" y="13278"/>
                </a:cubicBezTo>
                <a:cubicBezTo>
                  <a:pt x="1477" y="11182"/>
                  <a:pt x="846" y="8039"/>
                  <a:pt x="1977" y="5300"/>
                </a:cubicBezTo>
                <a:cubicBezTo>
                  <a:pt x="3108" y="2574"/>
                  <a:pt x="5775" y="788"/>
                  <a:pt x="8740" y="788"/>
                </a:cubicBezTo>
                <a:close/>
                <a:moveTo>
                  <a:pt x="8737" y="1"/>
                </a:moveTo>
                <a:cubicBezTo>
                  <a:pt x="6630" y="1"/>
                  <a:pt x="4558" y="827"/>
                  <a:pt x="3013" y="2371"/>
                </a:cubicBezTo>
                <a:cubicBezTo>
                  <a:pt x="691" y="4693"/>
                  <a:pt x="0" y="8182"/>
                  <a:pt x="1251" y="11206"/>
                </a:cubicBezTo>
                <a:cubicBezTo>
                  <a:pt x="2501" y="14230"/>
                  <a:pt x="5453" y="16207"/>
                  <a:pt x="8740" y="16207"/>
                </a:cubicBezTo>
                <a:cubicBezTo>
                  <a:pt x="13216" y="16207"/>
                  <a:pt x="16836" y="12575"/>
                  <a:pt x="16848" y="8110"/>
                </a:cubicBezTo>
                <a:cubicBezTo>
                  <a:pt x="16836" y="4824"/>
                  <a:pt x="14871" y="1871"/>
                  <a:pt x="11835" y="621"/>
                </a:cubicBezTo>
                <a:cubicBezTo>
                  <a:pt x="10834" y="203"/>
                  <a:pt x="9781" y="1"/>
                  <a:pt x="87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1"/>
          <p:cNvSpPr/>
          <p:nvPr/>
        </p:nvSpPr>
        <p:spPr>
          <a:xfrm flipH="1" rot="10800000">
            <a:off x="2499620" y="340975"/>
            <a:ext cx="223880" cy="223880"/>
          </a:xfrm>
          <a:custGeom>
            <a:rect b="b" l="l" r="r" t="t"/>
            <a:pathLst>
              <a:path extrusionOk="0" h="7514" w="7514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11"/>
          <p:cNvGrpSpPr/>
          <p:nvPr/>
        </p:nvGrpSpPr>
        <p:grpSpPr>
          <a:xfrm flipH="1">
            <a:off x="319425" y="4452163"/>
            <a:ext cx="306625" cy="306325"/>
            <a:chOff x="8142850" y="658200"/>
            <a:chExt cx="306625" cy="306325"/>
          </a:xfrm>
        </p:grpSpPr>
        <p:sp>
          <p:nvSpPr>
            <p:cNvPr id="348" name="Google Shape;348;p11"/>
            <p:cNvSpPr/>
            <p:nvPr/>
          </p:nvSpPr>
          <p:spPr>
            <a:xfrm>
              <a:off x="8294375" y="658200"/>
              <a:ext cx="155100" cy="155100"/>
            </a:xfrm>
            <a:custGeom>
              <a:rect b="b" l="l" r="r" t="t"/>
              <a:pathLst>
                <a:path extrusionOk="0" h="6204" w="6204">
                  <a:moveTo>
                    <a:pt x="0" y="1"/>
                  </a:moveTo>
                  <a:lnTo>
                    <a:pt x="0" y="6204"/>
                  </a:lnTo>
                  <a:lnTo>
                    <a:pt x="6203" y="6204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8142850" y="813275"/>
              <a:ext cx="151250" cy="151250"/>
            </a:xfrm>
            <a:custGeom>
              <a:rect b="b" l="l" r="r" t="t"/>
              <a:pathLst>
                <a:path extrusionOk="0" h="6050" w="6050">
                  <a:moveTo>
                    <a:pt x="1" y="1"/>
                  </a:moveTo>
                  <a:lnTo>
                    <a:pt x="1" y="6049"/>
                  </a:lnTo>
                  <a:lnTo>
                    <a:pt x="6049" y="6049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11"/>
          <p:cNvSpPr/>
          <p:nvPr/>
        </p:nvSpPr>
        <p:spPr>
          <a:xfrm flipH="1">
            <a:off x="7633375" y="222425"/>
            <a:ext cx="896275" cy="156875"/>
          </a:xfrm>
          <a:custGeom>
            <a:rect b="b" l="l" r="r" t="t"/>
            <a:pathLst>
              <a:path extrusionOk="0" h="6275" w="35851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11"/>
          <p:cNvGrpSpPr/>
          <p:nvPr/>
        </p:nvGrpSpPr>
        <p:grpSpPr>
          <a:xfrm flipH="1">
            <a:off x="8407300" y="4544375"/>
            <a:ext cx="571550" cy="354225"/>
            <a:chOff x="2378875" y="567700"/>
            <a:chExt cx="571550" cy="354225"/>
          </a:xfrm>
        </p:grpSpPr>
        <p:sp>
          <p:nvSpPr>
            <p:cNvPr id="352" name="Google Shape;352;p11"/>
            <p:cNvSpPr/>
            <p:nvPr/>
          </p:nvSpPr>
          <p:spPr>
            <a:xfrm>
              <a:off x="2378875" y="793325"/>
              <a:ext cx="128600" cy="128600"/>
            </a:xfrm>
            <a:custGeom>
              <a:rect b="b" l="l" r="r" t="t"/>
              <a:pathLst>
                <a:path extrusionOk="0" h="5144" w="5144">
                  <a:moveTo>
                    <a:pt x="0" y="0"/>
                  </a:moveTo>
                  <a:lnTo>
                    <a:pt x="0" y="5144"/>
                  </a:lnTo>
                  <a:lnTo>
                    <a:pt x="5144" y="5144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2851600" y="66655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2535525" y="567700"/>
              <a:ext cx="98850" cy="98850"/>
            </a:xfrm>
            <a:custGeom>
              <a:rect b="b" l="l" r="r" t="t"/>
              <a:pathLst>
                <a:path extrusionOk="0" h="3954" w="3954">
                  <a:moveTo>
                    <a:pt x="1" y="1"/>
                  </a:moveTo>
                  <a:lnTo>
                    <a:pt x="1" y="3954"/>
                  </a:lnTo>
                  <a:lnTo>
                    <a:pt x="3953" y="395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1"/>
          <p:cNvGrpSpPr/>
          <p:nvPr/>
        </p:nvGrpSpPr>
        <p:grpSpPr>
          <a:xfrm flipH="1">
            <a:off x="8790864" y="2430325"/>
            <a:ext cx="685225" cy="579075"/>
            <a:chOff x="457200" y="1099375"/>
            <a:chExt cx="685225" cy="579075"/>
          </a:xfrm>
        </p:grpSpPr>
        <p:sp>
          <p:nvSpPr>
            <p:cNvPr id="356" name="Google Shape;356;p11"/>
            <p:cNvSpPr/>
            <p:nvPr/>
          </p:nvSpPr>
          <p:spPr>
            <a:xfrm>
              <a:off x="457200" y="1575025"/>
              <a:ext cx="107175" cy="92100"/>
            </a:xfrm>
            <a:custGeom>
              <a:rect b="b" l="l" r="r" t="t"/>
              <a:pathLst>
                <a:path extrusionOk="0" h="3684" w="4287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57200" y="1337200"/>
              <a:ext cx="107175" cy="91875"/>
            </a:xfrm>
            <a:custGeom>
              <a:rect b="b" l="l" r="r" t="t"/>
              <a:pathLst>
                <a:path extrusionOk="0" h="3675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57200" y="1099375"/>
              <a:ext cx="107175" cy="91800"/>
            </a:xfrm>
            <a:custGeom>
              <a:rect b="b" l="l" r="r" t="t"/>
              <a:pathLst>
                <a:path extrusionOk="0" h="3672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49775" y="1578900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649775" y="1341075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649775" y="110295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842350" y="1582775"/>
              <a:ext cx="107475" cy="91850"/>
            </a:xfrm>
            <a:custGeom>
              <a:rect b="b" l="l" r="r" t="t"/>
              <a:pathLst>
                <a:path extrusionOk="0" h="3674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842350" y="1344950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842350" y="1106825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034950" y="1586625"/>
              <a:ext cx="107475" cy="91825"/>
            </a:xfrm>
            <a:custGeom>
              <a:rect b="b" l="l" r="r" t="t"/>
              <a:pathLst>
                <a:path extrusionOk="0" h="3673" w="4299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034950" y="134850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1035025" y="1110975"/>
              <a:ext cx="107400" cy="91800"/>
            </a:xfrm>
            <a:custGeom>
              <a:rect b="b" l="l" r="r" t="t"/>
              <a:pathLst>
                <a:path extrusionOk="0" h="3672" w="4296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3"/>
          <p:cNvGrpSpPr/>
          <p:nvPr/>
        </p:nvGrpSpPr>
        <p:grpSpPr>
          <a:xfrm>
            <a:off x="323100" y="262725"/>
            <a:ext cx="8686925" cy="4690550"/>
            <a:chOff x="323100" y="262725"/>
            <a:chExt cx="8686925" cy="4690550"/>
          </a:xfrm>
        </p:grpSpPr>
        <p:grpSp>
          <p:nvGrpSpPr>
            <p:cNvPr id="371" name="Google Shape;371;p13"/>
            <p:cNvGrpSpPr/>
            <p:nvPr/>
          </p:nvGrpSpPr>
          <p:grpSpPr>
            <a:xfrm>
              <a:off x="798413" y="4374200"/>
              <a:ext cx="685225" cy="579075"/>
              <a:chOff x="457200" y="1099375"/>
              <a:chExt cx="685225" cy="579075"/>
            </a:xfrm>
          </p:grpSpPr>
          <p:sp>
            <p:nvSpPr>
              <p:cNvPr id="372" name="Google Shape;372;p13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4" name="Google Shape;384;p13"/>
            <p:cNvSpPr/>
            <p:nvPr/>
          </p:nvSpPr>
          <p:spPr>
            <a:xfrm>
              <a:off x="8431800" y="1753850"/>
              <a:ext cx="571580" cy="549947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323100" y="3964750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13"/>
            <p:cNvGrpSpPr/>
            <p:nvPr/>
          </p:nvGrpSpPr>
          <p:grpSpPr>
            <a:xfrm>
              <a:off x="992763" y="287950"/>
              <a:ext cx="571550" cy="354225"/>
              <a:chOff x="2378875" y="567700"/>
              <a:chExt cx="571550" cy="354225"/>
            </a:xfrm>
          </p:grpSpPr>
          <p:sp>
            <p:nvSpPr>
              <p:cNvPr id="387" name="Google Shape;387;p13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13"/>
            <p:cNvGrpSpPr/>
            <p:nvPr/>
          </p:nvGrpSpPr>
          <p:grpSpPr>
            <a:xfrm>
              <a:off x="8003400" y="807575"/>
              <a:ext cx="306625" cy="306325"/>
              <a:chOff x="8142850" y="658200"/>
              <a:chExt cx="306625" cy="306325"/>
            </a:xfrm>
          </p:grpSpPr>
          <p:sp>
            <p:nvSpPr>
              <p:cNvPr id="391" name="Google Shape;391;p13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" name="Google Shape;393;p13"/>
            <p:cNvSpPr/>
            <p:nvPr/>
          </p:nvSpPr>
          <p:spPr>
            <a:xfrm>
              <a:off x="7334550" y="45253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13"/>
            <p:cNvGrpSpPr/>
            <p:nvPr/>
          </p:nvGrpSpPr>
          <p:grpSpPr>
            <a:xfrm flipH="1" rot="5400000">
              <a:off x="8423713" y="4426663"/>
              <a:ext cx="571550" cy="354225"/>
              <a:chOff x="2378875" y="567700"/>
              <a:chExt cx="571550" cy="354225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13"/>
            <p:cNvSpPr/>
            <p:nvPr/>
          </p:nvSpPr>
          <p:spPr>
            <a:xfrm>
              <a:off x="8113750" y="2627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13"/>
            <p:cNvGrpSpPr/>
            <p:nvPr/>
          </p:nvGrpSpPr>
          <p:grpSpPr>
            <a:xfrm>
              <a:off x="560486" y="2486862"/>
              <a:ext cx="238340" cy="238106"/>
              <a:chOff x="8142850" y="658200"/>
              <a:chExt cx="306625" cy="306325"/>
            </a:xfrm>
          </p:grpSpPr>
          <p:sp>
            <p:nvSpPr>
              <p:cNvPr id="400" name="Google Shape;400;p13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2" name="Google Shape;402;p13"/>
            <p:cNvSpPr/>
            <p:nvPr/>
          </p:nvSpPr>
          <p:spPr>
            <a:xfrm>
              <a:off x="560475" y="1205950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13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4" name="Google Shape;404;p13"/>
          <p:cNvSpPr txBox="1"/>
          <p:nvPr>
            <p:ph hasCustomPrompt="1" idx="2" type="title"/>
          </p:nvPr>
        </p:nvSpPr>
        <p:spPr>
          <a:xfrm>
            <a:off x="1071275" y="1430800"/>
            <a:ext cx="8964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8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5" name="Google Shape;405;p13"/>
          <p:cNvSpPr txBox="1"/>
          <p:nvPr>
            <p:ph idx="3" type="title"/>
          </p:nvPr>
        </p:nvSpPr>
        <p:spPr>
          <a:xfrm>
            <a:off x="1967625" y="1430847"/>
            <a:ext cx="23901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" name="Google Shape;406;p13"/>
          <p:cNvSpPr txBox="1"/>
          <p:nvPr>
            <p:ph idx="4" type="title"/>
          </p:nvPr>
        </p:nvSpPr>
        <p:spPr>
          <a:xfrm>
            <a:off x="1967625" y="2073697"/>
            <a:ext cx="2390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7" name="Google Shape;407;p13"/>
          <p:cNvSpPr txBox="1"/>
          <p:nvPr>
            <p:ph hasCustomPrompt="1" idx="5" type="title"/>
          </p:nvPr>
        </p:nvSpPr>
        <p:spPr>
          <a:xfrm>
            <a:off x="4717150" y="1430800"/>
            <a:ext cx="8964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8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/>
          <p:nvPr>
            <p:ph idx="6" type="title"/>
          </p:nvPr>
        </p:nvSpPr>
        <p:spPr>
          <a:xfrm>
            <a:off x="5613300" y="1430847"/>
            <a:ext cx="23901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9" name="Google Shape;409;p13"/>
          <p:cNvSpPr txBox="1"/>
          <p:nvPr>
            <p:ph idx="7" type="title"/>
          </p:nvPr>
        </p:nvSpPr>
        <p:spPr>
          <a:xfrm>
            <a:off x="5613300" y="2073697"/>
            <a:ext cx="2390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0" name="Google Shape;410;p13"/>
          <p:cNvSpPr txBox="1"/>
          <p:nvPr>
            <p:ph hasCustomPrompt="1" idx="8" type="title"/>
          </p:nvPr>
        </p:nvSpPr>
        <p:spPr>
          <a:xfrm>
            <a:off x="1071275" y="3020500"/>
            <a:ext cx="8964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8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/>
          <p:nvPr>
            <p:ph idx="9" type="title"/>
          </p:nvPr>
        </p:nvSpPr>
        <p:spPr>
          <a:xfrm>
            <a:off x="1967625" y="3020622"/>
            <a:ext cx="23901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13"/>
          <p:cNvSpPr txBox="1"/>
          <p:nvPr>
            <p:ph idx="13" type="title"/>
          </p:nvPr>
        </p:nvSpPr>
        <p:spPr>
          <a:xfrm>
            <a:off x="1967625" y="3663397"/>
            <a:ext cx="2390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3" name="Google Shape;413;p13"/>
          <p:cNvSpPr txBox="1"/>
          <p:nvPr>
            <p:ph hasCustomPrompt="1" idx="14" type="title"/>
          </p:nvPr>
        </p:nvSpPr>
        <p:spPr>
          <a:xfrm>
            <a:off x="4717150" y="3020500"/>
            <a:ext cx="8964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8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/>
          <p:nvPr>
            <p:ph idx="15" type="title"/>
          </p:nvPr>
        </p:nvSpPr>
        <p:spPr>
          <a:xfrm>
            <a:off x="5613300" y="3020622"/>
            <a:ext cx="23901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5" name="Google Shape;415;p13"/>
          <p:cNvSpPr txBox="1"/>
          <p:nvPr>
            <p:ph idx="16" type="title"/>
          </p:nvPr>
        </p:nvSpPr>
        <p:spPr>
          <a:xfrm>
            <a:off x="5613300" y="3663397"/>
            <a:ext cx="2390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14"/>
          <p:cNvGrpSpPr/>
          <p:nvPr/>
        </p:nvGrpSpPr>
        <p:grpSpPr>
          <a:xfrm>
            <a:off x="591325" y="452123"/>
            <a:ext cx="8157088" cy="4860047"/>
            <a:chOff x="591325" y="452123"/>
            <a:chExt cx="8157088" cy="4860047"/>
          </a:xfrm>
        </p:grpSpPr>
        <p:sp>
          <p:nvSpPr>
            <p:cNvPr id="418" name="Google Shape;418;p14"/>
            <p:cNvSpPr/>
            <p:nvPr/>
          </p:nvSpPr>
          <p:spPr>
            <a:xfrm>
              <a:off x="7364174" y="807577"/>
              <a:ext cx="447146" cy="430134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9" name="Google Shape;419;p14"/>
            <p:cNvGrpSpPr/>
            <p:nvPr/>
          </p:nvGrpSpPr>
          <p:grpSpPr>
            <a:xfrm>
              <a:off x="2485048" y="453345"/>
              <a:ext cx="354581" cy="354234"/>
              <a:chOff x="8142850" y="658200"/>
              <a:chExt cx="306625" cy="306325"/>
            </a:xfrm>
          </p:grpSpPr>
          <p:sp>
            <p:nvSpPr>
              <p:cNvPr id="420" name="Google Shape;420;p14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2" name="Google Shape;422;p14"/>
            <p:cNvSpPr/>
            <p:nvPr/>
          </p:nvSpPr>
          <p:spPr>
            <a:xfrm>
              <a:off x="7139611" y="452123"/>
              <a:ext cx="175151" cy="175151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" name="Google Shape;423;p14"/>
            <p:cNvGrpSpPr/>
            <p:nvPr/>
          </p:nvGrpSpPr>
          <p:grpSpPr>
            <a:xfrm flipH="1">
              <a:off x="591325" y="644050"/>
              <a:ext cx="685225" cy="579075"/>
              <a:chOff x="457200" y="1099375"/>
              <a:chExt cx="685225" cy="579075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6" name="Google Shape;436;p14"/>
            <p:cNvSpPr/>
            <p:nvPr/>
          </p:nvSpPr>
          <p:spPr>
            <a:xfrm flipH="1">
              <a:off x="713388" y="40111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14"/>
            <p:cNvGrpSpPr/>
            <p:nvPr/>
          </p:nvGrpSpPr>
          <p:grpSpPr>
            <a:xfrm flipH="1">
              <a:off x="8176863" y="3677963"/>
              <a:ext cx="571550" cy="354225"/>
              <a:chOff x="2378875" y="567700"/>
              <a:chExt cx="571550" cy="354225"/>
            </a:xfrm>
          </p:grpSpPr>
          <p:sp>
            <p:nvSpPr>
              <p:cNvPr id="438" name="Google Shape;438;p14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1" name="Google Shape;441;p14"/>
            <p:cNvSpPr/>
            <p:nvPr/>
          </p:nvSpPr>
          <p:spPr>
            <a:xfrm>
              <a:off x="7139588" y="46496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14"/>
            <p:cNvGrpSpPr/>
            <p:nvPr/>
          </p:nvGrpSpPr>
          <p:grpSpPr>
            <a:xfrm flipH="1">
              <a:off x="5123200" y="4733095"/>
              <a:ext cx="685225" cy="579075"/>
              <a:chOff x="457200" y="1099375"/>
              <a:chExt cx="685225" cy="579075"/>
            </a:xfrm>
          </p:grpSpPr>
          <p:sp>
            <p:nvSpPr>
              <p:cNvPr id="443" name="Google Shape;443;p14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5" name="Google Shape;455;p14"/>
          <p:cNvSpPr txBox="1"/>
          <p:nvPr>
            <p:ph type="title"/>
          </p:nvPr>
        </p:nvSpPr>
        <p:spPr>
          <a:xfrm>
            <a:off x="4279850" y="1958550"/>
            <a:ext cx="3884100" cy="15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6" name="Google Shape;456;p14"/>
          <p:cNvSpPr txBox="1"/>
          <p:nvPr>
            <p:ph idx="1" type="subTitle"/>
          </p:nvPr>
        </p:nvSpPr>
        <p:spPr>
          <a:xfrm>
            <a:off x="4279850" y="3582679"/>
            <a:ext cx="3235200" cy="5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4"/>
          <p:cNvSpPr txBox="1"/>
          <p:nvPr>
            <p:ph hasCustomPrompt="1" idx="2" type="title"/>
          </p:nvPr>
        </p:nvSpPr>
        <p:spPr>
          <a:xfrm>
            <a:off x="4279850" y="1142625"/>
            <a:ext cx="19332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sz="7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5"/>
          <p:cNvGrpSpPr/>
          <p:nvPr/>
        </p:nvGrpSpPr>
        <p:grpSpPr>
          <a:xfrm>
            <a:off x="286100" y="415300"/>
            <a:ext cx="8484000" cy="4406342"/>
            <a:chOff x="286100" y="415300"/>
            <a:chExt cx="8484000" cy="4406342"/>
          </a:xfrm>
        </p:grpSpPr>
        <p:sp>
          <p:nvSpPr>
            <p:cNvPr id="460" name="Google Shape;460;p15"/>
            <p:cNvSpPr/>
            <p:nvPr/>
          </p:nvSpPr>
          <p:spPr>
            <a:xfrm flipH="1">
              <a:off x="2558225" y="432647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 flipH="1">
              <a:off x="8019700" y="962725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 flipH="1" rot="10800000">
              <a:off x="7438120" y="4416467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3" name="Google Shape;463;p15"/>
            <p:cNvGrpSpPr/>
            <p:nvPr/>
          </p:nvGrpSpPr>
          <p:grpSpPr>
            <a:xfrm flipH="1">
              <a:off x="389225" y="4431700"/>
              <a:ext cx="975125" cy="98825"/>
              <a:chOff x="7649075" y="1411438"/>
              <a:chExt cx="975125" cy="98825"/>
            </a:xfrm>
          </p:grpSpPr>
          <p:sp>
            <p:nvSpPr>
              <p:cNvPr id="464" name="Google Shape;464;p15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15"/>
            <p:cNvGrpSpPr/>
            <p:nvPr/>
          </p:nvGrpSpPr>
          <p:grpSpPr>
            <a:xfrm flipH="1">
              <a:off x="6644925" y="415300"/>
              <a:ext cx="571550" cy="354225"/>
              <a:chOff x="2378875" y="567700"/>
              <a:chExt cx="571550" cy="35422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" name="Google Shape;470;p15"/>
            <p:cNvGrpSpPr/>
            <p:nvPr/>
          </p:nvGrpSpPr>
          <p:grpSpPr>
            <a:xfrm flipH="1">
              <a:off x="286100" y="1216950"/>
              <a:ext cx="306625" cy="306325"/>
              <a:chOff x="8142850" y="658200"/>
              <a:chExt cx="306625" cy="306325"/>
            </a:xfrm>
          </p:grpSpPr>
          <p:sp>
            <p:nvSpPr>
              <p:cNvPr id="471" name="Google Shape;471;p15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15"/>
            <p:cNvGrpSpPr/>
            <p:nvPr/>
          </p:nvGrpSpPr>
          <p:grpSpPr>
            <a:xfrm flipH="1">
              <a:off x="3905975" y="708263"/>
              <a:ext cx="685225" cy="579075"/>
              <a:chOff x="457200" y="1099375"/>
              <a:chExt cx="685225" cy="579075"/>
            </a:xfrm>
          </p:grpSpPr>
          <p:sp>
            <p:nvSpPr>
              <p:cNvPr id="474" name="Google Shape;474;p15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6" name="Google Shape;486;p15"/>
            <p:cNvSpPr/>
            <p:nvPr/>
          </p:nvSpPr>
          <p:spPr>
            <a:xfrm flipH="1" rot="10800000">
              <a:off x="8078420" y="4304525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15"/>
          <p:cNvSpPr txBox="1"/>
          <p:nvPr>
            <p:ph type="title"/>
          </p:nvPr>
        </p:nvSpPr>
        <p:spPr>
          <a:xfrm>
            <a:off x="915025" y="1989150"/>
            <a:ext cx="4463100" cy="15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8" name="Google Shape;488;p15"/>
          <p:cNvSpPr txBox="1"/>
          <p:nvPr>
            <p:ph idx="1" type="subTitle"/>
          </p:nvPr>
        </p:nvSpPr>
        <p:spPr>
          <a:xfrm>
            <a:off x="915025" y="3569550"/>
            <a:ext cx="446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15"/>
          <p:cNvSpPr txBox="1"/>
          <p:nvPr>
            <p:ph hasCustomPrompt="1" idx="2" type="title"/>
          </p:nvPr>
        </p:nvSpPr>
        <p:spPr>
          <a:xfrm>
            <a:off x="915025" y="1216950"/>
            <a:ext cx="19332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sz="7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6"/>
          <p:cNvGrpSpPr/>
          <p:nvPr/>
        </p:nvGrpSpPr>
        <p:grpSpPr>
          <a:xfrm>
            <a:off x="389225" y="362588"/>
            <a:ext cx="8621500" cy="4434105"/>
            <a:chOff x="389225" y="362588"/>
            <a:chExt cx="8621500" cy="4434105"/>
          </a:xfrm>
        </p:grpSpPr>
        <p:sp>
          <p:nvSpPr>
            <p:cNvPr id="492" name="Google Shape;492;p16"/>
            <p:cNvSpPr/>
            <p:nvPr/>
          </p:nvSpPr>
          <p:spPr>
            <a:xfrm flipH="1">
              <a:off x="2386350" y="134150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 flipH="1">
              <a:off x="8260325" y="49495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 flipH="1" rot="10800000">
              <a:off x="7839120" y="4391517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5" name="Google Shape;495;p16"/>
            <p:cNvGrpSpPr/>
            <p:nvPr/>
          </p:nvGrpSpPr>
          <p:grpSpPr>
            <a:xfrm flipH="1">
              <a:off x="389225" y="4431700"/>
              <a:ext cx="975125" cy="98825"/>
              <a:chOff x="7649075" y="1411438"/>
              <a:chExt cx="975125" cy="98825"/>
            </a:xfrm>
          </p:grpSpPr>
          <p:sp>
            <p:nvSpPr>
              <p:cNvPr id="496" name="Google Shape;496;p16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16"/>
            <p:cNvGrpSpPr/>
            <p:nvPr/>
          </p:nvGrpSpPr>
          <p:grpSpPr>
            <a:xfrm flipH="1">
              <a:off x="6811075" y="362588"/>
              <a:ext cx="571550" cy="354225"/>
              <a:chOff x="2378875" y="567700"/>
              <a:chExt cx="571550" cy="354225"/>
            </a:xfrm>
          </p:grpSpPr>
          <p:sp>
            <p:nvSpPr>
              <p:cNvPr id="499" name="Google Shape;499;p16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6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16"/>
            <p:cNvGrpSpPr/>
            <p:nvPr/>
          </p:nvGrpSpPr>
          <p:grpSpPr>
            <a:xfrm flipH="1">
              <a:off x="635600" y="494950"/>
              <a:ext cx="306625" cy="306325"/>
              <a:chOff x="8142850" y="658200"/>
              <a:chExt cx="306625" cy="306325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16"/>
            <p:cNvGrpSpPr/>
            <p:nvPr/>
          </p:nvGrpSpPr>
          <p:grpSpPr>
            <a:xfrm flipH="1">
              <a:off x="6461250" y="3569538"/>
              <a:ext cx="685225" cy="579075"/>
              <a:chOff x="457200" y="1099375"/>
              <a:chExt cx="685225" cy="579075"/>
            </a:xfrm>
          </p:grpSpPr>
          <p:sp>
            <p:nvSpPr>
              <p:cNvPr id="506" name="Google Shape;506;p16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8" name="Google Shape;518;p16"/>
            <p:cNvSpPr/>
            <p:nvPr/>
          </p:nvSpPr>
          <p:spPr>
            <a:xfrm flipH="1" rot="10800000">
              <a:off x="8319045" y="4165525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16"/>
          <p:cNvSpPr txBox="1"/>
          <p:nvPr>
            <p:ph type="title"/>
          </p:nvPr>
        </p:nvSpPr>
        <p:spPr>
          <a:xfrm>
            <a:off x="761125" y="1989150"/>
            <a:ext cx="4757100" cy="15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0" name="Google Shape;520;p16"/>
          <p:cNvSpPr txBox="1"/>
          <p:nvPr>
            <p:ph idx="1" type="subTitle"/>
          </p:nvPr>
        </p:nvSpPr>
        <p:spPr>
          <a:xfrm>
            <a:off x="761125" y="3569550"/>
            <a:ext cx="4757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16"/>
          <p:cNvSpPr txBox="1"/>
          <p:nvPr>
            <p:ph hasCustomPrompt="1" idx="2" type="title"/>
          </p:nvPr>
        </p:nvSpPr>
        <p:spPr>
          <a:xfrm>
            <a:off x="761125" y="1216950"/>
            <a:ext cx="19332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sz="7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7"/>
          <p:cNvGrpSpPr/>
          <p:nvPr/>
        </p:nvGrpSpPr>
        <p:grpSpPr>
          <a:xfrm>
            <a:off x="435075" y="-157675"/>
            <a:ext cx="8420400" cy="4873417"/>
            <a:chOff x="435075" y="-157675"/>
            <a:chExt cx="8420400" cy="4873417"/>
          </a:xfrm>
        </p:grpSpPr>
        <p:grpSp>
          <p:nvGrpSpPr>
            <p:cNvPr id="524" name="Google Shape;524;p17"/>
            <p:cNvGrpSpPr/>
            <p:nvPr/>
          </p:nvGrpSpPr>
          <p:grpSpPr>
            <a:xfrm>
              <a:off x="1033313" y="4024725"/>
              <a:ext cx="685225" cy="579075"/>
              <a:chOff x="457200" y="1099375"/>
              <a:chExt cx="685225" cy="579075"/>
            </a:xfrm>
          </p:grpSpPr>
          <p:sp>
            <p:nvSpPr>
              <p:cNvPr id="525" name="Google Shape;525;p17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7" name="Google Shape;537;p17"/>
            <p:cNvSpPr/>
            <p:nvPr/>
          </p:nvSpPr>
          <p:spPr>
            <a:xfrm>
              <a:off x="6209300" y="9270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559475" y="5677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7016175" y="419862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125225" y="295637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1" name="Google Shape;541;p17"/>
            <p:cNvGrpSpPr/>
            <p:nvPr/>
          </p:nvGrpSpPr>
          <p:grpSpPr>
            <a:xfrm>
              <a:off x="7880350" y="3261650"/>
              <a:ext cx="975125" cy="98825"/>
              <a:chOff x="7649075" y="1411438"/>
              <a:chExt cx="975125" cy="98825"/>
            </a:xfrm>
          </p:grpSpPr>
          <p:sp>
            <p:nvSpPr>
              <p:cNvPr id="542" name="Google Shape;542;p17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17"/>
            <p:cNvGrpSpPr/>
            <p:nvPr/>
          </p:nvGrpSpPr>
          <p:grpSpPr>
            <a:xfrm>
              <a:off x="2378875" y="567700"/>
              <a:ext cx="571550" cy="354225"/>
              <a:chOff x="2378875" y="567700"/>
              <a:chExt cx="571550" cy="354225"/>
            </a:xfrm>
          </p:grpSpPr>
          <p:sp>
            <p:nvSpPr>
              <p:cNvPr id="545" name="Google Shape;545;p17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8" name="Google Shape;548;p17"/>
            <p:cNvSpPr/>
            <p:nvPr/>
          </p:nvSpPr>
          <p:spPr>
            <a:xfrm>
              <a:off x="435075" y="3414588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9" name="Google Shape;549;p17"/>
            <p:cNvGrpSpPr/>
            <p:nvPr/>
          </p:nvGrpSpPr>
          <p:grpSpPr>
            <a:xfrm>
              <a:off x="8196425" y="1956475"/>
              <a:ext cx="306625" cy="306325"/>
              <a:chOff x="8142850" y="658200"/>
              <a:chExt cx="306625" cy="306325"/>
            </a:xfrm>
          </p:grpSpPr>
          <p:sp>
            <p:nvSpPr>
              <p:cNvPr id="550" name="Google Shape;550;p17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7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2" name="Google Shape;552;p17"/>
            <p:cNvSpPr/>
            <p:nvPr/>
          </p:nvSpPr>
          <p:spPr>
            <a:xfrm>
              <a:off x="2130025" y="4276913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3" name="Google Shape;553;p17"/>
            <p:cNvGrpSpPr/>
            <p:nvPr/>
          </p:nvGrpSpPr>
          <p:grpSpPr>
            <a:xfrm>
              <a:off x="7852288" y="-157675"/>
              <a:ext cx="685225" cy="579075"/>
              <a:chOff x="457200" y="1099375"/>
              <a:chExt cx="685225" cy="579075"/>
            </a:xfrm>
          </p:grpSpPr>
          <p:sp>
            <p:nvSpPr>
              <p:cNvPr id="554" name="Google Shape;554;p17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7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7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7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7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7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7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6" name="Google Shape;566;p17"/>
            <p:cNvSpPr/>
            <p:nvPr/>
          </p:nvSpPr>
          <p:spPr>
            <a:xfrm>
              <a:off x="7656475" y="4491863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17"/>
          <p:cNvSpPr txBox="1"/>
          <p:nvPr>
            <p:ph type="title"/>
          </p:nvPr>
        </p:nvSpPr>
        <p:spPr>
          <a:xfrm>
            <a:off x="2487675" y="3043350"/>
            <a:ext cx="41685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68" name="Google Shape;568;p17"/>
          <p:cNvSpPr txBox="1"/>
          <p:nvPr>
            <p:ph idx="2" type="title"/>
          </p:nvPr>
        </p:nvSpPr>
        <p:spPr>
          <a:xfrm>
            <a:off x="1651000" y="1633350"/>
            <a:ext cx="5842500" cy="14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8"/>
          <p:cNvSpPr/>
          <p:nvPr/>
        </p:nvSpPr>
        <p:spPr>
          <a:xfrm flipH="1">
            <a:off x="8756650" y="3414588"/>
            <a:ext cx="98825" cy="98850"/>
          </a:xfrm>
          <a:custGeom>
            <a:rect b="b" l="l" r="r" t="t"/>
            <a:pathLst>
              <a:path extrusionOk="0" h="3954" w="3953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18"/>
          <p:cNvGrpSpPr/>
          <p:nvPr/>
        </p:nvGrpSpPr>
        <p:grpSpPr>
          <a:xfrm flipH="1">
            <a:off x="753038" y="-157675"/>
            <a:ext cx="685225" cy="579075"/>
            <a:chOff x="457200" y="1099375"/>
            <a:chExt cx="685225" cy="579075"/>
          </a:xfrm>
        </p:grpSpPr>
        <p:sp>
          <p:nvSpPr>
            <p:cNvPr id="572" name="Google Shape;572;p18"/>
            <p:cNvSpPr/>
            <p:nvPr/>
          </p:nvSpPr>
          <p:spPr>
            <a:xfrm>
              <a:off x="457200" y="1575025"/>
              <a:ext cx="107175" cy="92100"/>
            </a:xfrm>
            <a:custGeom>
              <a:rect b="b" l="l" r="r" t="t"/>
              <a:pathLst>
                <a:path extrusionOk="0" h="3684" w="4287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457200" y="1337200"/>
              <a:ext cx="107175" cy="91875"/>
            </a:xfrm>
            <a:custGeom>
              <a:rect b="b" l="l" r="r" t="t"/>
              <a:pathLst>
                <a:path extrusionOk="0" h="3675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457200" y="1099375"/>
              <a:ext cx="107175" cy="91800"/>
            </a:xfrm>
            <a:custGeom>
              <a:rect b="b" l="l" r="r" t="t"/>
              <a:pathLst>
                <a:path extrusionOk="0" h="3672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649775" y="1578900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649775" y="1341075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649775" y="110295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842350" y="1582775"/>
              <a:ext cx="107475" cy="91850"/>
            </a:xfrm>
            <a:custGeom>
              <a:rect b="b" l="l" r="r" t="t"/>
              <a:pathLst>
                <a:path extrusionOk="0" h="3674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842350" y="1344950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842350" y="1106825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1034950" y="1586625"/>
              <a:ext cx="107475" cy="91825"/>
            </a:xfrm>
            <a:custGeom>
              <a:rect b="b" l="l" r="r" t="t"/>
              <a:pathLst>
                <a:path extrusionOk="0" h="3673" w="4299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1034950" y="134850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1035025" y="1110975"/>
              <a:ext cx="107400" cy="91800"/>
            </a:xfrm>
            <a:custGeom>
              <a:rect b="b" l="l" r="r" t="t"/>
              <a:pathLst>
                <a:path extrusionOk="0" h="3672" w="4296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18"/>
          <p:cNvSpPr txBox="1"/>
          <p:nvPr>
            <p:ph type="title"/>
          </p:nvPr>
        </p:nvSpPr>
        <p:spPr>
          <a:xfrm>
            <a:off x="2005275" y="1465188"/>
            <a:ext cx="51336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5" name="Google Shape;585;p18"/>
          <p:cNvSpPr txBox="1"/>
          <p:nvPr>
            <p:ph idx="1" type="subTitle"/>
          </p:nvPr>
        </p:nvSpPr>
        <p:spPr>
          <a:xfrm>
            <a:off x="2463600" y="2672413"/>
            <a:ext cx="4216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9"/>
          <p:cNvSpPr/>
          <p:nvPr/>
        </p:nvSpPr>
        <p:spPr>
          <a:xfrm>
            <a:off x="-467325" y="125675"/>
            <a:ext cx="750400" cy="722000"/>
          </a:xfrm>
          <a:custGeom>
            <a:rect b="b" l="l" r="r" t="t"/>
            <a:pathLst>
              <a:path extrusionOk="0" h="28880" w="30016">
                <a:moveTo>
                  <a:pt x="15586" y="4364"/>
                </a:moveTo>
                <a:cubicBezTo>
                  <a:pt x="21146" y="4376"/>
                  <a:pt x="25658" y="8877"/>
                  <a:pt x="25670" y="14449"/>
                </a:cubicBezTo>
                <a:cubicBezTo>
                  <a:pt x="25658" y="18521"/>
                  <a:pt x="23206" y="22200"/>
                  <a:pt x="19443" y="23760"/>
                </a:cubicBezTo>
                <a:cubicBezTo>
                  <a:pt x="18192" y="24277"/>
                  <a:pt x="16879" y="24528"/>
                  <a:pt x="15577" y="24528"/>
                </a:cubicBezTo>
                <a:cubicBezTo>
                  <a:pt x="12954" y="24528"/>
                  <a:pt x="10380" y="23507"/>
                  <a:pt x="8454" y="21581"/>
                </a:cubicBezTo>
                <a:cubicBezTo>
                  <a:pt x="5572" y="18688"/>
                  <a:pt x="4703" y="14354"/>
                  <a:pt x="6263" y="10591"/>
                </a:cubicBezTo>
                <a:cubicBezTo>
                  <a:pt x="7835" y="6817"/>
                  <a:pt x="11502" y="4364"/>
                  <a:pt x="15586" y="4364"/>
                </a:cubicBezTo>
                <a:close/>
                <a:moveTo>
                  <a:pt x="15576" y="1"/>
                </a:moveTo>
                <a:cubicBezTo>
                  <a:pt x="11819" y="1"/>
                  <a:pt x="8126" y="1470"/>
                  <a:pt x="5370" y="4233"/>
                </a:cubicBezTo>
                <a:cubicBezTo>
                  <a:pt x="1239" y="8365"/>
                  <a:pt x="0" y="14580"/>
                  <a:pt x="2239" y="19973"/>
                </a:cubicBezTo>
                <a:cubicBezTo>
                  <a:pt x="4477" y="25367"/>
                  <a:pt x="9740" y="28879"/>
                  <a:pt x="15586" y="28879"/>
                </a:cubicBezTo>
                <a:cubicBezTo>
                  <a:pt x="23551" y="28867"/>
                  <a:pt x="30004" y="22414"/>
                  <a:pt x="30016" y="14449"/>
                </a:cubicBezTo>
                <a:cubicBezTo>
                  <a:pt x="30016" y="8603"/>
                  <a:pt x="26492" y="3340"/>
                  <a:pt x="21098" y="1102"/>
                </a:cubicBezTo>
                <a:cubicBezTo>
                  <a:pt x="19312" y="361"/>
                  <a:pt x="17436" y="1"/>
                  <a:pt x="155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19"/>
          <p:cNvGrpSpPr/>
          <p:nvPr/>
        </p:nvGrpSpPr>
        <p:grpSpPr>
          <a:xfrm>
            <a:off x="-579687" y="3685950"/>
            <a:ext cx="975125" cy="98825"/>
            <a:chOff x="7649075" y="1411438"/>
            <a:chExt cx="975125" cy="98825"/>
          </a:xfrm>
        </p:grpSpPr>
        <p:sp>
          <p:nvSpPr>
            <p:cNvPr id="589" name="Google Shape;589;p19"/>
            <p:cNvSpPr/>
            <p:nvPr/>
          </p:nvSpPr>
          <p:spPr>
            <a:xfrm>
              <a:off x="7649075" y="1421400"/>
              <a:ext cx="800400" cy="78900"/>
            </a:xfrm>
            <a:custGeom>
              <a:rect b="b" l="l" r="r" t="t"/>
              <a:pathLst>
                <a:path extrusionOk="0" h="3156" w="32016">
                  <a:moveTo>
                    <a:pt x="0" y="0"/>
                  </a:moveTo>
                  <a:lnTo>
                    <a:pt x="0" y="3155"/>
                  </a:lnTo>
                  <a:lnTo>
                    <a:pt x="32016" y="3155"/>
                  </a:lnTo>
                  <a:lnTo>
                    <a:pt x="320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8525375" y="1411438"/>
              <a:ext cx="98825" cy="98825"/>
            </a:xfrm>
            <a:custGeom>
              <a:rect b="b" l="l" r="r" t="t"/>
              <a:pathLst>
                <a:path extrusionOk="0" h="3953" w="3953">
                  <a:moveTo>
                    <a:pt x="0" y="0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19"/>
          <p:cNvGrpSpPr/>
          <p:nvPr/>
        </p:nvGrpSpPr>
        <p:grpSpPr>
          <a:xfrm>
            <a:off x="7933013" y="-154604"/>
            <a:ext cx="685225" cy="579075"/>
            <a:chOff x="457200" y="1099375"/>
            <a:chExt cx="685225" cy="579075"/>
          </a:xfrm>
        </p:grpSpPr>
        <p:sp>
          <p:nvSpPr>
            <p:cNvPr id="592" name="Google Shape;592;p19"/>
            <p:cNvSpPr/>
            <p:nvPr/>
          </p:nvSpPr>
          <p:spPr>
            <a:xfrm>
              <a:off x="457200" y="1575025"/>
              <a:ext cx="107175" cy="92100"/>
            </a:xfrm>
            <a:custGeom>
              <a:rect b="b" l="l" r="r" t="t"/>
              <a:pathLst>
                <a:path extrusionOk="0" h="3684" w="4287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57200" y="1337200"/>
              <a:ext cx="107175" cy="91875"/>
            </a:xfrm>
            <a:custGeom>
              <a:rect b="b" l="l" r="r" t="t"/>
              <a:pathLst>
                <a:path extrusionOk="0" h="3675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57200" y="1099375"/>
              <a:ext cx="107175" cy="91800"/>
            </a:xfrm>
            <a:custGeom>
              <a:rect b="b" l="l" r="r" t="t"/>
              <a:pathLst>
                <a:path extrusionOk="0" h="3672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649775" y="1578900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649775" y="1341075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649775" y="110295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842350" y="1582775"/>
              <a:ext cx="107475" cy="91850"/>
            </a:xfrm>
            <a:custGeom>
              <a:rect b="b" l="l" r="r" t="t"/>
              <a:pathLst>
                <a:path extrusionOk="0" h="3674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842350" y="1344950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842350" y="1106825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1034950" y="1586625"/>
              <a:ext cx="107475" cy="91825"/>
            </a:xfrm>
            <a:custGeom>
              <a:rect b="b" l="l" r="r" t="t"/>
              <a:pathLst>
                <a:path extrusionOk="0" h="3673" w="4299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1034950" y="134850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1035025" y="1110975"/>
              <a:ext cx="107400" cy="91800"/>
            </a:xfrm>
            <a:custGeom>
              <a:rect b="b" l="l" r="r" t="t"/>
              <a:pathLst>
                <a:path extrusionOk="0" h="3672" w="4296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9"/>
          <p:cNvGrpSpPr/>
          <p:nvPr/>
        </p:nvGrpSpPr>
        <p:grpSpPr>
          <a:xfrm>
            <a:off x="637200" y="4691625"/>
            <a:ext cx="571550" cy="354225"/>
            <a:chOff x="7571300" y="4206925"/>
            <a:chExt cx="571550" cy="354225"/>
          </a:xfrm>
        </p:grpSpPr>
        <p:sp>
          <p:nvSpPr>
            <p:cNvPr id="605" name="Google Shape;605;p19"/>
            <p:cNvSpPr/>
            <p:nvPr/>
          </p:nvSpPr>
          <p:spPr>
            <a:xfrm>
              <a:off x="7571300" y="4432550"/>
              <a:ext cx="128600" cy="128600"/>
            </a:xfrm>
            <a:custGeom>
              <a:rect b="b" l="l" r="r" t="t"/>
              <a:pathLst>
                <a:path extrusionOk="0" h="5144" w="5144">
                  <a:moveTo>
                    <a:pt x="0" y="0"/>
                  </a:moveTo>
                  <a:lnTo>
                    <a:pt x="0" y="5144"/>
                  </a:lnTo>
                  <a:lnTo>
                    <a:pt x="5144" y="5144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8044025" y="430577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7727950" y="4206925"/>
              <a:ext cx="98850" cy="98850"/>
            </a:xfrm>
            <a:custGeom>
              <a:rect b="b" l="l" r="r" t="t"/>
              <a:pathLst>
                <a:path extrusionOk="0" h="3954" w="3954">
                  <a:moveTo>
                    <a:pt x="1" y="1"/>
                  </a:moveTo>
                  <a:lnTo>
                    <a:pt x="1" y="3954"/>
                  </a:lnTo>
                  <a:lnTo>
                    <a:pt x="3953" y="395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19"/>
          <p:cNvSpPr/>
          <p:nvPr/>
        </p:nvSpPr>
        <p:spPr>
          <a:xfrm>
            <a:off x="6270400" y="4846413"/>
            <a:ext cx="896275" cy="156875"/>
          </a:xfrm>
          <a:custGeom>
            <a:rect b="b" l="l" r="r" t="t"/>
            <a:pathLst>
              <a:path extrusionOk="0" h="6275" w="35851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9"/>
          <p:cNvGrpSpPr/>
          <p:nvPr/>
        </p:nvGrpSpPr>
        <p:grpSpPr>
          <a:xfrm>
            <a:off x="8480875" y="4563175"/>
            <a:ext cx="306625" cy="306325"/>
            <a:chOff x="8142850" y="658200"/>
            <a:chExt cx="306625" cy="306325"/>
          </a:xfrm>
        </p:grpSpPr>
        <p:sp>
          <p:nvSpPr>
            <p:cNvPr id="610" name="Google Shape;610;p19"/>
            <p:cNvSpPr/>
            <p:nvPr/>
          </p:nvSpPr>
          <p:spPr>
            <a:xfrm>
              <a:off x="8294375" y="658200"/>
              <a:ext cx="155100" cy="155100"/>
            </a:xfrm>
            <a:custGeom>
              <a:rect b="b" l="l" r="r" t="t"/>
              <a:pathLst>
                <a:path extrusionOk="0" h="6204" w="6204">
                  <a:moveTo>
                    <a:pt x="0" y="1"/>
                  </a:moveTo>
                  <a:lnTo>
                    <a:pt x="0" y="6204"/>
                  </a:lnTo>
                  <a:lnTo>
                    <a:pt x="6203" y="6204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8142850" y="813275"/>
              <a:ext cx="151250" cy="151250"/>
            </a:xfrm>
            <a:custGeom>
              <a:rect b="b" l="l" r="r" t="t"/>
              <a:pathLst>
                <a:path extrusionOk="0" h="6050" w="6050">
                  <a:moveTo>
                    <a:pt x="1" y="1"/>
                  </a:moveTo>
                  <a:lnTo>
                    <a:pt x="1" y="6049"/>
                  </a:lnTo>
                  <a:lnTo>
                    <a:pt x="6049" y="6049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19"/>
          <p:cNvSpPr/>
          <p:nvPr/>
        </p:nvSpPr>
        <p:spPr>
          <a:xfrm rot="10800000">
            <a:off x="8774375" y="682738"/>
            <a:ext cx="187850" cy="187850"/>
          </a:xfrm>
          <a:custGeom>
            <a:rect b="b" l="l" r="r" t="t"/>
            <a:pathLst>
              <a:path extrusionOk="0" h="7514" w="7514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9"/>
          <p:cNvSpPr/>
          <p:nvPr/>
        </p:nvSpPr>
        <p:spPr>
          <a:xfrm rot="10800000">
            <a:off x="8717075" y="1039800"/>
            <a:ext cx="98825" cy="98850"/>
          </a:xfrm>
          <a:custGeom>
            <a:rect b="b" l="l" r="r" t="t"/>
            <a:pathLst>
              <a:path extrusionOk="0" h="3954" w="3953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9"/>
          <p:cNvSpPr/>
          <p:nvPr/>
        </p:nvSpPr>
        <p:spPr>
          <a:xfrm rot="10800000">
            <a:off x="8618250" y="940950"/>
            <a:ext cx="98825" cy="98850"/>
          </a:xfrm>
          <a:custGeom>
            <a:rect b="b" l="l" r="r" t="t"/>
            <a:pathLst>
              <a:path extrusionOk="0" h="3954" w="3953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9"/>
          <p:cNvSpPr/>
          <p:nvPr/>
        </p:nvSpPr>
        <p:spPr>
          <a:xfrm>
            <a:off x="8815900" y="2106550"/>
            <a:ext cx="896275" cy="156875"/>
          </a:xfrm>
          <a:custGeom>
            <a:rect b="b" l="l" r="r" t="t"/>
            <a:pathLst>
              <a:path extrusionOk="0" h="6275" w="35851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9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20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619" name="Google Shape;619;p20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620" name="Google Shape;620;p20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0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0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0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0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0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0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0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0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0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0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2" name="Google Shape;632;p20"/>
            <p:cNvSpPr/>
            <p:nvPr/>
          </p:nvSpPr>
          <p:spPr>
            <a:xfrm>
              <a:off x="-318075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8055400" y="1486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8566000" y="389872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271575" y="407682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9" name="Google Shape;639;p20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640" name="Google Shape;640;p20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3" name="Google Shape;643;p20"/>
            <p:cNvSpPr/>
            <p:nvPr/>
          </p:nvSpPr>
          <p:spPr>
            <a:xfrm>
              <a:off x="334325" y="368592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8458800" y="4418488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20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155875" y="264777"/>
            <a:ext cx="8592538" cy="5047393"/>
            <a:chOff x="155875" y="264777"/>
            <a:chExt cx="8592538" cy="5047393"/>
          </a:xfrm>
        </p:grpSpPr>
        <p:sp>
          <p:nvSpPr>
            <p:cNvPr id="43" name="Google Shape;43;p3"/>
            <p:cNvSpPr/>
            <p:nvPr/>
          </p:nvSpPr>
          <p:spPr>
            <a:xfrm flipH="1">
              <a:off x="2911100" y="11344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293080" y="264777"/>
              <a:ext cx="447146" cy="430134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3"/>
            <p:cNvGrpSpPr/>
            <p:nvPr/>
          </p:nvGrpSpPr>
          <p:grpSpPr>
            <a:xfrm flipH="1">
              <a:off x="6064658" y="453345"/>
              <a:ext cx="354581" cy="354234"/>
              <a:chOff x="8142850" y="658200"/>
              <a:chExt cx="306625" cy="306325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" name="Google Shape;48;p3"/>
            <p:cNvSpPr/>
            <p:nvPr/>
          </p:nvSpPr>
          <p:spPr>
            <a:xfrm flipH="1">
              <a:off x="868400" y="304698"/>
              <a:ext cx="175151" cy="175151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" name="Google Shape;49;p3"/>
            <p:cNvGrpSpPr/>
            <p:nvPr/>
          </p:nvGrpSpPr>
          <p:grpSpPr>
            <a:xfrm>
              <a:off x="8063188" y="426350"/>
              <a:ext cx="685225" cy="579075"/>
              <a:chOff x="457200" y="1099375"/>
              <a:chExt cx="685225" cy="579075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3"/>
            <p:cNvSpPr/>
            <p:nvPr/>
          </p:nvSpPr>
          <p:spPr>
            <a:xfrm>
              <a:off x="7975100" y="419165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3"/>
            <p:cNvGrpSpPr/>
            <p:nvPr/>
          </p:nvGrpSpPr>
          <p:grpSpPr>
            <a:xfrm>
              <a:off x="5424225" y="4331775"/>
              <a:ext cx="571550" cy="354225"/>
              <a:chOff x="2378875" y="567700"/>
              <a:chExt cx="571550" cy="354225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" name="Google Shape;67;p3"/>
            <p:cNvSpPr/>
            <p:nvPr/>
          </p:nvSpPr>
          <p:spPr>
            <a:xfrm flipH="1">
              <a:off x="155875" y="460380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3095863" y="4733095"/>
              <a:ext cx="685225" cy="579075"/>
              <a:chOff x="457200" y="1099375"/>
              <a:chExt cx="685225" cy="5790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" name="Google Shape;81;p3"/>
          <p:cNvSpPr txBox="1"/>
          <p:nvPr>
            <p:ph type="title"/>
          </p:nvPr>
        </p:nvSpPr>
        <p:spPr>
          <a:xfrm>
            <a:off x="1093250" y="1651150"/>
            <a:ext cx="42765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3"/>
          <p:cNvSpPr txBox="1"/>
          <p:nvPr>
            <p:ph idx="1" type="subTitle"/>
          </p:nvPr>
        </p:nvSpPr>
        <p:spPr>
          <a:xfrm>
            <a:off x="1093250" y="3674450"/>
            <a:ext cx="29850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"/>
          <p:cNvSpPr txBox="1"/>
          <p:nvPr>
            <p:ph hasCustomPrompt="1" idx="2" type="title"/>
          </p:nvPr>
        </p:nvSpPr>
        <p:spPr>
          <a:xfrm>
            <a:off x="1093250" y="722950"/>
            <a:ext cx="1407300" cy="9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sz="7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21"/>
          <p:cNvGrpSpPr/>
          <p:nvPr/>
        </p:nvGrpSpPr>
        <p:grpSpPr>
          <a:xfrm>
            <a:off x="151226" y="59350"/>
            <a:ext cx="8858799" cy="5272049"/>
            <a:chOff x="151226" y="59350"/>
            <a:chExt cx="8858799" cy="5272049"/>
          </a:xfrm>
        </p:grpSpPr>
        <p:grpSp>
          <p:nvGrpSpPr>
            <p:cNvPr id="648" name="Google Shape;648;p21"/>
            <p:cNvGrpSpPr/>
            <p:nvPr/>
          </p:nvGrpSpPr>
          <p:grpSpPr>
            <a:xfrm>
              <a:off x="2860988" y="4752324"/>
              <a:ext cx="685225" cy="579075"/>
              <a:chOff x="457200" y="1099375"/>
              <a:chExt cx="685225" cy="579075"/>
            </a:xfrm>
          </p:grpSpPr>
          <p:sp>
            <p:nvSpPr>
              <p:cNvPr id="649" name="Google Shape;649;p21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1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1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1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1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1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1" name="Google Shape;661;p21"/>
            <p:cNvSpPr/>
            <p:nvPr/>
          </p:nvSpPr>
          <p:spPr>
            <a:xfrm>
              <a:off x="8649151" y="1886776"/>
              <a:ext cx="354189" cy="340856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175025" y="4227801"/>
              <a:ext cx="238344" cy="238344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3" name="Google Shape;663;p21"/>
            <p:cNvGrpSpPr/>
            <p:nvPr/>
          </p:nvGrpSpPr>
          <p:grpSpPr>
            <a:xfrm>
              <a:off x="611763" y="59350"/>
              <a:ext cx="571550" cy="354225"/>
              <a:chOff x="2378875" y="567700"/>
              <a:chExt cx="571550" cy="354225"/>
            </a:xfrm>
          </p:grpSpPr>
          <p:sp>
            <p:nvSpPr>
              <p:cNvPr id="664" name="Google Shape;664;p21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7" name="Google Shape;667;p21"/>
            <p:cNvGrpSpPr/>
            <p:nvPr/>
          </p:nvGrpSpPr>
          <p:grpSpPr>
            <a:xfrm>
              <a:off x="8308200" y="731375"/>
              <a:ext cx="306625" cy="306325"/>
              <a:chOff x="8142850" y="658200"/>
              <a:chExt cx="306625" cy="306325"/>
            </a:xfrm>
          </p:grpSpPr>
          <p:sp>
            <p:nvSpPr>
              <p:cNvPr id="668" name="Google Shape;668;p21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0" name="Google Shape;670;p21"/>
            <p:cNvGrpSpPr/>
            <p:nvPr/>
          </p:nvGrpSpPr>
          <p:grpSpPr>
            <a:xfrm flipH="1" rot="5400000">
              <a:off x="8423713" y="4426663"/>
              <a:ext cx="571550" cy="354225"/>
              <a:chOff x="2378875" y="567700"/>
              <a:chExt cx="571550" cy="354225"/>
            </a:xfrm>
          </p:grpSpPr>
          <p:sp>
            <p:nvSpPr>
              <p:cNvPr id="671" name="Google Shape;671;p21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4" name="Google Shape;674;p21"/>
            <p:cNvSpPr/>
            <p:nvPr/>
          </p:nvSpPr>
          <p:spPr>
            <a:xfrm>
              <a:off x="8113750" y="2627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5" name="Google Shape;675;p21"/>
            <p:cNvGrpSpPr/>
            <p:nvPr/>
          </p:nvGrpSpPr>
          <p:grpSpPr>
            <a:xfrm>
              <a:off x="299961" y="4770412"/>
              <a:ext cx="238340" cy="238106"/>
              <a:chOff x="8142850" y="658200"/>
              <a:chExt cx="306625" cy="306325"/>
            </a:xfrm>
          </p:grpSpPr>
          <p:sp>
            <p:nvSpPr>
              <p:cNvPr id="676" name="Google Shape;676;p21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8" name="Google Shape;678;p21"/>
            <p:cNvSpPr/>
            <p:nvPr/>
          </p:nvSpPr>
          <p:spPr>
            <a:xfrm>
              <a:off x="151226" y="1113900"/>
              <a:ext cx="354229" cy="340752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21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2"/>
          <p:cNvSpPr txBox="1"/>
          <p:nvPr>
            <p:ph hasCustomPrompt="1" type="title"/>
          </p:nvPr>
        </p:nvSpPr>
        <p:spPr>
          <a:xfrm>
            <a:off x="949488" y="2838149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2" name="Google Shape;682;p22"/>
          <p:cNvSpPr txBox="1"/>
          <p:nvPr>
            <p:ph idx="1" type="subTitle"/>
          </p:nvPr>
        </p:nvSpPr>
        <p:spPr>
          <a:xfrm>
            <a:off x="952188" y="3522149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22"/>
          <p:cNvSpPr txBox="1"/>
          <p:nvPr>
            <p:ph hasCustomPrompt="1" idx="2" type="title"/>
          </p:nvPr>
        </p:nvSpPr>
        <p:spPr>
          <a:xfrm>
            <a:off x="949488" y="1184449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4" name="Google Shape;684;p22"/>
          <p:cNvSpPr txBox="1"/>
          <p:nvPr>
            <p:ph idx="3" type="subTitle"/>
          </p:nvPr>
        </p:nvSpPr>
        <p:spPr>
          <a:xfrm>
            <a:off x="952188" y="1868449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22"/>
          <p:cNvSpPr txBox="1"/>
          <p:nvPr>
            <p:ph hasCustomPrompt="1" idx="4" type="title"/>
          </p:nvPr>
        </p:nvSpPr>
        <p:spPr>
          <a:xfrm>
            <a:off x="4611313" y="1184449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6" name="Google Shape;686;p22"/>
          <p:cNvSpPr txBox="1"/>
          <p:nvPr>
            <p:ph idx="5" type="subTitle"/>
          </p:nvPr>
        </p:nvSpPr>
        <p:spPr>
          <a:xfrm>
            <a:off x="4614013" y="1868499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22"/>
          <p:cNvSpPr txBox="1"/>
          <p:nvPr>
            <p:ph hasCustomPrompt="1" idx="6" type="title"/>
          </p:nvPr>
        </p:nvSpPr>
        <p:spPr>
          <a:xfrm>
            <a:off x="4611313" y="2838149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8" name="Google Shape;688;p22"/>
          <p:cNvSpPr txBox="1"/>
          <p:nvPr>
            <p:ph idx="7" type="subTitle"/>
          </p:nvPr>
        </p:nvSpPr>
        <p:spPr>
          <a:xfrm>
            <a:off x="4614013" y="3522199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3"/>
          <p:cNvGrpSpPr/>
          <p:nvPr/>
        </p:nvGrpSpPr>
        <p:grpSpPr>
          <a:xfrm>
            <a:off x="435075" y="-157675"/>
            <a:ext cx="8219800" cy="5037867"/>
            <a:chOff x="435075" y="-157675"/>
            <a:chExt cx="8219800" cy="5037867"/>
          </a:xfrm>
        </p:grpSpPr>
        <p:sp>
          <p:nvSpPr>
            <p:cNvPr id="691" name="Google Shape;691;p23"/>
            <p:cNvSpPr/>
            <p:nvPr/>
          </p:nvSpPr>
          <p:spPr>
            <a:xfrm flipH="1">
              <a:off x="7084400" y="41986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 flipH="1">
              <a:off x="7904475" y="6368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 flipH="1" rot="10800000">
              <a:off x="2326895" y="4475017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4" name="Google Shape;694;p23"/>
            <p:cNvGrpSpPr/>
            <p:nvPr/>
          </p:nvGrpSpPr>
          <p:grpSpPr>
            <a:xfrm flipH="1">
              <a:off x="435075" y="3261650"/>
              <a:ext cx="975125" cy="98825"/>
              <a:chOff x="7649075" y="1411438"/>
              <a:chExt cx="975125" cy="98825"/>
            </a:xfrm>
          </p:grpSpPr>
          <p:sp>
            <p:nvSpPr>
              <p:cNvPr id="695" name="Google Shape;695;p23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" name="Google Shape;697;p23"/>
            <p:cNvGrpSpPr/>
            <p:nvPr/>
          </p:nvGrpSpPr>
          <p:grpSpPr>
            <a:xfrm flipH="1">
              <a:off x="6340125" y="491500"/>
              <a:ext cx="571550" cy="354225"/>
              <a:chOff x="2378875" y="567700"/>
              <a:chExt cx="571550" cy="354225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1" name="Google Shape;701;p23"/>
            <p:cNvGrpSpPr/>
            <p:nvPr/>
          </p:nvGrpSpPr>
          <p:grpSpPr>
            <a:xfrm flipH="1">
              <a:off x="435075" y="1566875"/>
              <a:ext cx="306625" cy="306325"/>
              <a:chOff x="8142850" y="658200"/>
              <a:chExt cx="306625" cy="306325"/>
            </a:xfrm>
          </p:grpSpPr>
          <p:sp>
            <p:nvSpPr>
              <p:cNvPr id="702" name="Google Shape;702;p23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4" name="Google Shape;704;p23"/>
            <p:cNvGrpSpPr/>
            <p:nvPr/>
          </p:nvGrpSpPr>
          <p:grpSpPr>
            <a:xfrm flipH="1">
              <a:off x="753038" y="-157675"/>
              <a:ext cx="685225" cy="579075"/>
              <a:chOff x="457200" y="1099375"/>
              <a:chExt cx="685225" cy="579075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7" name="Google Shape;717;p23"/>
            <p:cNvSpPr/>
            <p:nvPr/>
          </p:nvSpPr>
          <p:spPr>
            <a:xfrm flipH="1" rot="10800000">
              <a:off x="2967195" y="4363075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23"/>
          <p:cNvSpPr txBox="1"/>
          <p:nvPr>
            <p:ph type="title"/>
          </p:nvPr>
        </p:nvSpPr>
        <p:spPr>
          <a:xfrm>
            <a:off x="4726700" y="1282600"/>
            <a:ext cx="3351600" cy="16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9" name="Google Shape;719;p23"/>
          <p:cNvSpPr txBox="1"/>
          <p:nvPr>
            <p:ph idx="1" type="subTitle"/>
          </p:nvPr>
        </p:nvSpPr>
        <p:spPr>
          <a:xfrm>
            <a:off x="4726700" y="2966900"/>
            <a:ext cx="31224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722" name="Google Shape;722;p24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723" name="Google Shape;723;p24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5" name="Google Shape;735;p24"/>
            <p:cNvSpPr/>
            <p:nvPr/>
          </p:nvSpPr>
          <p:spPr>
            <a:xfrm>
              <a:off x="-318075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8055400" y="1486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8566000" y="389872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271575" y="407682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24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740" name="Google Shape;740;p24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2" name="Google Shape;742;p24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6" name="Google Shape;746;p24"/>
            <p:cNvSpPr/>
            <p:nvPr/>
          </p:nvSpPr>
          <p:spPr>
            <a:xfrm>
              <a:off x="334325" y="368592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8458800" y="4418488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24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49" name="Google Shape;749;p24"/>
          <p:cNvSpPr txBox="1"/>
          <p:nvPr>
            <p:ph idx="2" type="title"/>
          </p:nvPr>
        </p:nvSpPr>
        <p:spPr>
          <a:xfrm>
            <a:off x="5010888" y="1703817"/>
            <a:ext cx="26334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0" name="Google Shape;750;p24"/>
          <p:cNvSpPr txBox="1"/>
          <p:nvPr>
            <p:ph idx="3" type="title"/>
          </p:nvPr>
        </p:nvSpPr>
        <p:spPr>
          <a:xfrm>
            <a:off x="5010900" y="2361006"/>
            <a:ext cx="26334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❏"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51" name="Google Shape;751;p24"/>
          <p:cNvSpPr txBox="1"/>
          <p:nvPr>
            <p:ph idx="4" type="title"/>
          </p:nvPr>
        </p:nvSpPr>
        <p:spPr>
          <a:xfrm>
            <a:off x="1499712" y="1703817"/>
            <a:ext cx="2633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2" name="Google Shape;752;p24"/>
          <p:cNvSpPr txBox="1"/>
          <p:nvPr>
            <p:ph idx="5" type="title"/>
          </p:nvPr>
        </p:nvSpPr>
        <p:spPr>
          <a:xfrm>
            <a:off x="1499700" y="2361006"/>
            <a:ext cx="26337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❏"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25"/>
          <p:cNvGrpSpPr/>
          <p:nvPr/>
        </p:nvGrpSpPr>
        <p:grpSpPr>
          <a:xfrm>
            <a:off x="151226" y="59350"/>
            <a:ext cx="8858799" cy="5272049"/>
            <a:chOff x="151226" y="59350"/>
            <a:chExt cx="8858799" cy="5272049"/>
          </a:xfrm>
        </p:grpSpPr>
        <p:grpSp>
          <p:nvGrpSpPr>
            <p:cNvPr id="755" name="Google Shape;755;p25"/>
            <p:cNvGrpSpPr/>
            <p:nvPr/>
          </p:nvGrpSpPr>
          <p:grpSpPr>
            <a:xfrm>
              <a:off x="2860988" y="4752324"/>
              <a:ext cx="685225" cy="579075"/>
              <a:chOff x="457200" y="1099375"/>
              <a:chExt cx="685225" cy="579075"/>
            </a:xfrm>
          </p:grpSpPr>
          <p:sp>
            <p:nvSpPr>
              <p:cNvPr id="756" name="Google Shape;756;p25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5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5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5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5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8" name="Google Shape;768;p25"/>
            <p:cNvSpPr/>
            <p:nvPr/>
          </p:nvSpPr>
          <p:spPr>
            <a:xfrm>
              <a:off x="8649151" y="1886776"/>
              <a:ext cx="354189" cy="340856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175025" y="4227801"/>
              <a:ext cx="238344" cy="238344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0" name="Google Shape;770;p25"/>
            <p:cNvGrpSpPr/>
            <p:nvPr/>
          </p:nvGrpSpPr>
          <p:grpSpPr>
            <a:xfrm>
              <a:off x="611763" y="59350"/>
              <a:ext cx="571550" cy="354225"/>
              <a:chOff x="2378875" y="567700"/>
              <a:chExt cx="571550" cy="354225"/>
            </a:xfrm>
          </p:grpSpPr>
          <p:sp>
            <p:nvSpPr>
              <p:cNvPr id="771" name="Google Shape;771;p25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5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5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25"/>
            <p:cNvGrpSpPr/>
            <p:nvPr/>
          </p:nvGrpSpPr>
          <p:grpSpPr>
            <a:xfrm>
              <a:off x="8308200" y="731375"/>
              <a:ext cx="306625" cy="306325"/>
              <a:chOff x="8142850" y="658200"/>
              <a:chExt cx="306625" cy="306325"/>
            </a:xfrm>
          </p:grpSpPr>
          <p:sp>
            <p:nvSpPr>
              <p:cNvPr id="775" name="Google Shape;775;p25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5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25"/>
            <p:cNvGrpSpPr/>
            <p:nvPr/>
          </p:nvGrpSpPr>
          <p:grpSpPr>
            <a:xfrm flipH="1" rot="5400000">
              <a:off x="8423713" y="4426663"/>
              <a:ext cx="571550" cy="354225"/>
              <a:chOff x="2378875" y="567700"/>
              <a:chExt cx="571550" cy="354225"/>
            </a:xfrm>
          </p:grpSpPr>
          <p:sp>
            <p:nvSpPr>
              <p:cNvPr id="778" name="Google Shape;778;p25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5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5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1" name="Google Shape;781;p25"/>
            <p:cNvSpPr/>
            <p:nvPr/>
          </p:nvSpPr>
          <p:spPr>
            <a:xfrm>
              <a:off x="8113750" y="2627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2" name="Google Shape;782;p25"/>
            <p:cNvGrpSpPr/>
            <p:nvPr/>
          </p:nvGrpSpPr>
          <p:grpSpPr>
            <a:xfrm>
              <a:off x="299961" y="4770412"/>
              <a:ext cx="238340" cy="238106"/>
              <a:chOff x="8142850" y="658200"/>
              <a:chExt cx="306625" cy="306325"/>
            </a:xfrm>
          </p:grpSpPr>
          <p:sp>
            <p:nvSpPr>
              <p:cNvPr id="783" name="Google Shape;783;p25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5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5" name="Google Shape;785;p25"/>
            <p:cNvSpPr/>
            <p:nvPr/>
          </p:nvSpPr>
          <p:spPr>
            <a:xfrm>
              <a:off x="151226" y="1113900"/>
              <a:ext cx="354229" cy="340752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25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87" name="Google Shape;787;p25"/>
          <p:cNvSpPr txBox="1"/>
          <p:nvPr>
            <p:ph idx="2" type="title"/>
          </p:nvPr>
        </p:nvSpPr>
        <p:spPr>
          <a:xfrm>
            <a:off x="3359700" y="2377725"/>
            <a:ext cx="2424600" cy="3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8" name="Google Shape;788;p25"/>
          <p:cNvSpPr txBox="1"/>
          <p:nvPr>
            <p:ph idx="3" type="title"/>
          </p:nvPr>
        </p:nvSpPr>
        <p:spPr>
          <a:xfrm>
            <a:off x="3359711" y="2746650"/>
            <a:ext cx="24246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9" name="Google Shape;789;p25"/>
          <p:cNvSpPr txBox="1"/>
          <p:nvPr>
            <p:ph idx="4" type="title"/>
          </p:nvPr>
        </p:nvSpPr>
        <p:spPr>
          <a:xfrm>
            <a:off x="713475" y="2377725"/>
            <a:ext cx="2424600" cy="3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0" name="Google Shape;790;p25"/>
          <p:cNvSpPr txBox="1"/>
          <p:nvPr>
            <p:ph idx="5" type="title"/>
          </p:nvPr>
        </p:nvSpPr>
        <p:spPr>
          <a:xfrm>
            <a:off x="713425" y="2746650"/>
            <a:ext cx="24246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91" name="Google Shape;791;p25"/>
          <p:cNvSpPr txBox="1"/>
          <p:nvPr>
            <p:ph idx="6" type="title"/>
          </p:nvPr>
        </p:nvSpPr>
        <p:spPr>
          <a:xfrm>
            <a:off x="6005998" y="2377725"/>
            <a:ext cx="2424600" cy="3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2" name="Google Shape;792;p25"/>
          <p:cNvSpPr txBox="1"/>
          <p:nvPr>
            <p:ph idx="7" type="title"/>
          </p:nvPr>
        </p:nvSpPr>
        <p:spPr>
          <a:xfrm>
            <a:off x="6005997" y="2746650"/>
            <a:ext cx="24246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26"/>
          <p:cNvGrpSpPr/>
          <p:nvPr/>
        </p:nvGrpSpPr>
        <p:grpSpPr>
          <a:xfrm flipH="1">
            <a:off x="-241875" y="148600"/>
            <a:ext cx="9305275" cy="5173090"/>
            <a:chOff x="-318075" y="148600"/>
            <a:chExt cx="9305275" cy="5173090"/>
          </a:xfrm>
        </p:grpSpPr>
        <p:grpSp>
          <p:nvGrpSpPr>
            <p:cNvPr id="795" name="Google Shape;795;p26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796" name="Google Shape;796;p26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6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6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6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8" name="Google Shape;808;p26"/>
            <p:cNvSpPr/>
            <p:nvPr/>
          </p:nvSpPr>
          <p:spPr>
            <a:xfrm>
              <a:off x="-318075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8055400" y="1486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8566000" y="389872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71575" y="407682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2" name="Google Shape;812;p26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813" name="Google Shape;813;p26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816" name="Google Shape;816;p26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9" name="Google Shape;819;p26"/>
            <p:cNvSpPr/>
            <p:nvPr/>
          </p:nvSpPr>
          <p:spPr>
            <a:xfrm>
              <a:off x="334325" y="368592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8458800" y="4418488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26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22" name="Google Shape;822;p26"/>
          <p:cNvSpPr txBox="1"/>
          <p:nvPr>
            <p:ph idx="2" type="title"/>
          </p:nvPr>
        </p:nvSpPr>
        <p:spPr>
          <a:xfrm>
            <a:off x="4862762" y="1806450"/>
            <a:ext cx="2892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3" name="Google Shape;823;p26"/>
          <p:cNvSpPr txBox="1"/>
          <p:nvPr>
            <p:ph idx="3" type="title"/>
          </p:nvPr>
        </p:nvSpPr>
        <p:spPr>
          <a:xfrm>
            <a:off x="4862711" y="2142025"/>
            <a:ext cx="28920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4" name="Google Shape;824;p26"/>
          <p:cNvSpPr txBox="1"/>
          <p:nvPr>
            <p:ph idx="4" type="title"/>
          </p:nvPr>
        </p:nvSpPr>
        <p:spPr>
          <a:xfrm>
            <a:off x="1389288" y="1806450"/>
            <a:ext cx="2892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5" name="Google Shape;825;p26"/>
          <p:cNvSpPr txBox="1"/>
          <p:nvPr>
            <p:ph idx="5" type="title"/>
          </p:nvPr>
        </p:nvSpPr>
        <p:spPr>
          <a:xfrm>
            <a:off x="1389250" y="2142025"/>
            <a:ext cx="28920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6" name="Google Shape;826;p26"/>
          <p:cNvSpPr txBox="1"/>
          <p:nvPr>
            <p:ph idx="6" type="title"/>
          </p:nvPr>
        </p:nvSpPr>
        <p:spPr>
          <a:xfrm>
            <a:off x="4862762" y="3458125"/>
            <a:ext cx="2892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7" name="Google Shape;827;p26"/>
          <p:cNvSpPr txBox="1"/>
          <p:nvPr>
            <p:ph idx="7" type="title"/>
          </p:nvPr>
        </p:nvSpPr>
        <p:spPr>
          <a:xfrm>
            <a:off x="4862711" y="3793825"/>
            <a:ext cx="289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8" name="Google Shape;828;p26"/>
          <p:cNvSpPr txBox="1"/>
          <p:nvPr>
            <p:ph idx="8" type="title"/>
          </p:nvPr>
        </p:nvSpPr>
        <p:spPr>
          <a:xfrm>
            <a:off x="1389288" y="3458125"/>
            <a:ext cx="2892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9" name="Google Shape;829;p26"/>
          <p:cNvSpPr txBox="1"/>
          <p:nvPr>
            <p:ph idx="9" type="title"/>
          </p:nvPr>
        </p:nvSpPr>
        <p:spPr>
          <a:xfrm>
            <a:off x="1389250" y="3793825"/>
            <a:ext cx="289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27"/>
          <p:cNvGrpSpPr/>
          <p:nvPr/>
        </p:nvGrpSpPr>
        <p:grpSpPr>
          <a:xfrm>
            <a:off x="-579687" y="-154604"/>
            <a:ext cx="10291863" cy="5200454"/>
            <a:chOff x="-579687" y="-154604"/>
            <a:chExt cx="10291863" cy="5200454"/>
          </a:xfrm>
        </p:grpSpPr>
        <p:sp>
          <p:nvSpPr>
            <p:cNvPr id="832" name="Google Shape;832;p27"/>
            <p:cNvSpPr/>
            <p:nvPr/>
          </p:nvSpPr>
          <p:spPr>
            <a:xfrm>
              <a:off x="-467325" y="125675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3" name="Google Shape;833;p27"/>
            <p:cNvGrpSpPr/>
            <p:nvPr/>
          </p:nvGrpSpPr>
          <p:grpSpPr>
            <a:xfrm>
              <a:off x="-579687" y="3685950"/>
              <a:ext cx="975125" cy="98825"/>
              <a:chOff x="7649075" y="1411438"/>
              <a:chExt cx="975125" cy="98825"/>
            </a:xfrm>
          </p:grpSpPr>
          <p:sp>
            <p:nvSpPr>
              <p:cNvPr id="834" name="Google Shape;834;p27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7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6" name="Google Shape;836;p27"/>
            <p:cNvGrpSpPr/>
            <p:nvPr/>
          </p:nvGrpSpPr>
          <p:grpSpPr>
            <a:xfrm>
              <a:off x="7933013" y="-154604"/>
              <a:ext cx="685225" cy="579075"/>
              <a:chOff x="457200" y="1099375"/>
              <a:chExt cx="685225" cy="579075"/>
            </a:xfrm>
          </p:grpSpPr>
          <p:sp>
            <p:nvSpPr>
              <p:cNvPr id="837" name="Google Shape;837;p27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27"/>
            <p:cNvGrpSpPr/>
            <p:nvPr/>
          </p:nvGrpSpPr>
          <p:grpSpPr>
            <a:xfrm>
              <a:off x="637200" y="4691625"/>
              <a:ext cx="571550" cy="354225"/>
              <a:chOff x="7571300" y="4206925"/>
              <a:chExt cx="571550" cy="354225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3" name="Google Shape;853;p27"/>
            <p:cNvSpPr/>
            <p:nvPr/>
          </p:nvSpPr>
          <p:spPr>
            <a:xfrm>
              <a:off x="6270400" y="4846413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4" name="Google Shape;854;p27"/>
            <p:cNvGrpSpPr/>
            <p:nvPr/>
          </p:nvGrpSpPr>
          <p:grpSpPr>
            <a:xfrm>
              <a:off x="8480875" y="4563175"/>
              <a:ext cx="306625" cy="306325"/>
              <a:chOff x="8142850" y="658200"/>
              <a:chExt cx="306625" cy="306325"/>
            </a:xfrm>
          </p:grpSpPr>
          <p:sp>
            <p:nvSpPr>
              <p:cNvPr id="855" name="Google Shape;855;p27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7" name="Google Shape;857;p27"/>
            <p:cNvSpPr/>
            <p:nvPr/>
          </p:nvSpPr>
          <p:spPr>
            <a:xfrm rot="10800000">
              <a:off x="8774375" y="682738"/>
              <a:ext cx="187850" cy="18785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 rot="10800000">
              <a:off x="8717075" y="103980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 rot="10800000">
              <a:off x="8618250" y="94095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8815900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27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62" name="Google Shape;862;p27"/>
          <p:cNvSpPr txBox="1"/>
          <p:nvPr>
            <p:ph idx="2" type="title"/>
          </p:nvPr>
        </p:nvSpPr>
        <p:spPr>
          <a:xfrm>
            <a:off x="3405679" y="1741722"/>
            <a:ext cx="23328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3" name="Google Shape;863;p27"/>
          <p:cNvSpPr txBox="1"/>
          <p:nvPr>
            <p:ph idx="3" type="title"/>
          </p:nvPr>
        </p:nvSpPr>
        <p:spPr>
          <a:xfrm>
            <a:off x="3405525" y="2099400"/>
            <a:ext cx="233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64" name="Google Shape;864;p27"/>
          <p:cNvSpPr txBox="1"/>
          <p:nvPr>
            <p:ph idx="4" type="title"/>
          </p:nvPr>
        </p:nvSpPr>
        <p:spPr>
          <a:xfrm>
            <a:off x="783300" y="1741722"/>
            <a:ext cx="23328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5" name="Google Shape;865;p27"/>
          <p:cNvSpPr txBox="1"/>
          <p:nvPr>
            <p:ph idx="5" type="title"/>
          </p:nvPr>
        </p:nvSpPr>
        <p:spPr>
          <a:xfrm>
            <a:off x="783300" y="2099400"/>
            <a:ext cx="233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66" name="Google Shape;866;p27"/>
          <p:cNvSpPr txBox="1"/>
          <p:nvPr>
            <p:ph idx="6" type="title"/>
          </p:nvPr>
        </p:nvSpPr>
        <p:spPr>
          <a:xfrm>
            <a:off x="6027846" y="1741722"/>
            <a:ext cx="23328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7" name="Google Shape;867;p27"/>
          <p:cNvSpPr txBox="1"/>
          <p:nvPr>
            <p:ph idx="7" type="title"/>
          </p:nvPr>
        </p:nvSpPr>
        <p:spPr>
          <a:xfrm>
            <a:off x="6027850" y="2099400"/>
            <a:ext cx="233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68" name="Google Shape;868;p27"/>
          <p:cNvSpPr txBox="1"/>
          <p:nvPr>
            <p:ph idx="8" type="title"/>
          </p:nvPr>
        </p:nvSpPr>
        <p:spPr>
          <a:xfrm>
            <a:off x="3405679" y="3241197"/>
            <a:ext cx="23328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9" name="Google Shape;869;p27"/>
          <p:cNvSpPr txBox="1"/>
          <p:nvPr>
            <p:ph idx="9" type="title"/>
          </p:nvPr>
        </p:nvSpPr>
        <p:spPr>
          <a:xfrm>
            <a:off x="3405525" y="3598800"/>
            <a:ext cx="233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70" name="Google Shape;870;p27"/>
          <p:cNvSpPr txBox="1"/>
          <p:nvPr>
            <p:ph idx="13" type="title"/>
          </p:nvPr>
        </p:nvSpPr>
        <p:spPr>
          <a:xfrm>
            <a:off x="783300" y="3241197"/>
            <a:ext cx="23328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1" name="Google Shape;871;p27"/>
          <p:cNvSpPr txBox="1"/>
          <p:nvPr>
            <p:ph idx="14" type="title"/>
          </p:nvPr>
        </p:nvSpPr>
        <p:spPr>
          <a:xfrm>
            <a:off x="783300" y="3598800"/>
            <a:ext cx="233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72" name="Google Shape;872;p27"/>
          <p:cNvSpPr txBox="1"/>
          <p:nvPr>
            <p:ph idx="15" type="title"/>
          </p:nvPr>
        </p:nvSpPr>
        <p:spPr>
          <a:xfrm>
            <a:off x="6027846" y="3241197"/>
            <a:ext cx="23328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3" name="Google Shape;873;p27"/>
          <p:cNvSpPr txBox="1"/>
          <p:nvPr>
            <p:ph idx="16" type="title"/>
          </p:nvPr>
        </p:nvSpPr>
        <p:spPr>
          <a:xfrm>
            <a:off x="6027850" y="3598800"/>
            <a:ext cx="233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28"/>
          <p:cNvGrpSpPr/>
          <p:nvPr/>
        </p:nvGrpSpPr>
        <p:grpSpPr>
          <a:xfrm>
            <a:off x="151226" y="59350"/>
            <a:ext cx="8858799" cy="5272049"/>
            <a:chOff x="151226" y="59350"/>
            <a:chExt cx="8858799" cy="5272049"/>
          </a:xfrm>
        </p:grpSpPr>
        <p:grpSp>
          <p:nvGrpSpPr>
            <p:cNvPr id="876" name="Google Shape;876;p28"/>
            <p:cNvGrpSpPr/>
            <p:nvPr/>
          </p:nvGrpSpPr>
          <p:grpSpPr>
            <a:xfrm>
              <a:off x="2860988" y="4752324"/>
              <a:ext cx="685225" cy="579075"/>
              <a:chOff x="457200" y="1099375"/>
              <a:chExt cx="685225" cy="579075"/>
            </a:xfrm>
          </p:grpSpPr>
          <p:sp>
            <p:nvSpPr>
              <p:cNvPr id="877" name="Google Shape;877;p28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9" name="Google Shape;889;p28"/>
            <p:cNvSpPr/>
            <p:nvPr/>
          </p:nvSpPr>
          <p:spPr>
            <a:xfrm>
              <a:off x="8649151" y="1886776"/>
              <a:ext cx="354189" cy="340856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175025" y="4227801"/>
              <a:ext cx="238344" cy="238344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1" name="Google Shape;891;p28"/>
            <p:cNvGrpSpPr/>
            <p:nvPr/>
          </p:nvGrpSpPr>
          <p:grpSpPr>
            <a:xfrm>
              <a:off x="611763" y="59350"/>
              <a:ext cx="571550" cy="354225"/>
              <a:chOff x="2378875" y="567700"/>
              <a:chExt cx="571550" cy="354225"/>
            </a:xfrm>
          </p:grpSpPr>
          <p:sp>
            <p:nvSpPr>
              <p:cNvPr id="892" name="Google Shape;892;p28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5" name="Google Shape;895;p28"/>
            <p:cNvGrpSpPr/>
            <p:nvPr/>
          </p:nvGrpSpPr>
          <p:grpSpPr>
            <a:xfrm>
              <a:off x="8308200" y="731375"/>
              <a:ext cx="306625" cy="306325"/>
              <a:chOff x="8142850" y="658200"/>
              <a:chExt cx="306625" cy="306325"/>
            </a:xfrm>
          </p:grpSpPr>
          <p:sp>
            <p:nvSpPr>
              <p:cNvPr id="896" name="Google Shape;896;p28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8" name="Google Shape;898;p28"/>
            <p:cNvGrpSpPr/>
            <p:nvPr/>
          </p:nvGrpSpPr>
          <p:grpSpPr>
            <a:xfrm flipH="1" rot="5400000">
              <a:off x="8423713" y="4426663"/>
              <a:ext cx="571550" cy="354225"/>
              <a:chOff x="2378875" y="567700"/>
              <a:chExt cx="571550" cy="354225"/>
            </a:xfrm>
          </p:grpSpPr>
          <p:sp>
            <p:nvSpPr>
              <p:cNvPr id="899" name="Google Shape;899;p28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2" name="Google Shape;902;p28"/>
            <p:cNvSpPr/>
            <p:nvPr/>
          </p:nvSpPr>
          <p:spPr>
            <a:xfrm>
              <a:off x="8113750" y="2627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3" name="Google Shape;903;p28"/>
            <p:cNvGrpSpPr/>
            <p:nvPr/>
          </p:nvGrpSpPr>
          <p:grpSpPr>
            <a:xfrm>
              <a:off x="299961" y="4770412"/>
              <a:ext cx="238340" cy="238106"/>
              <a:chOff x="8142850" y="658200"/>
              <a:chExt cx="306625" cy="306325"/>
            </a:xfrm>
          </p:grpSpPr>
          <p:sp>
            <p:nvSpPr>
              <p:cNvPr id="904" name="Google Shape;904;p28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6" name="Google Shape;906;p28"/>
            <p:cNvSpPr/>
            <p:nvPr/>
          </p:nvSpPr>
          <p:spPr>
            <a:xfrm>
              <a:off x="151226" y="1113900"/>
              <a:ext cx="354229" cy="340752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28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08" name="Google Shape;908;p28"/>
          <p:cNvSpPr txBox="1"/>
          <p:nvPr>
            <p:ph idx="1" type="subTitle"/>
          </p:nvPr>
        </p:nvSpPr>
        <p:spPr>
          <a:xfrm>
            <a:off x="810950" y="2298500"/>
            <a:ext cx="27060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6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9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11" name="Google Shape;911;p29"/>
          <p:cNvSpPr txBox="1"/>
          <p:nvPr>
            <p:ph idx="1" type="subTitle"/>
          </p:nvPr>
        </p:nvSpPr>
        <p:spPr>
          <a:xfrm>
            <a:off x="813900" y="3247925"/>
            <a:ext cx="48750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❏"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2" name="Google Shape;912;p29"/>
          <p:cNvSpPr txBox="1"/>
          <p:nvPr>
            <p:ph idx="2" type="title"/>
          </p:nvPr>
        </p:nvSpPr>
        <p:spPr>
          <a:xfrm>
            <a:off x="813900" y="2874425"/>
            <a:ext cx="2332800" cy="3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3" name="Google Shape;913;p29"/>
          <p:cNvSpPr txBox="1"/>
          <p:nvPr>
            <p:ph idx="3" type="subTitle"/>
          </p:nvPr>
        </p:nvSpPr>
        <p:spPr>
          <a:xfrm>
            <a:off x="813900" y="1565775"/>
            <a:ext cx="48750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❏"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4" name="Google Shape;914;p29"/>
          <p:cNvSpPr txBox="1"/>
          <p:nvPr>
            <p:ph idx="4" type="title"/>
          </p:nvPr>
        </p:nvSpPr>
        <p:spPr>
          <a:xfrm>
            <a:off x="813900" y="1192400"/>
            <a:ext cx="2332800" cy="3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915" name="Google Shape;915;p29"/>
          <p:cNvGrpSpPr/>
          <p:nvPr/>
        </p:nvGrpSpPr>
        <p:grpSpPr>
          <a:xfrm>
            <a:off x="-318075" y="223950"/>
            <a:ext cx="9000755" cy="4733525"/>
            <a:chOff x="-318075" y="223950"/>
            <a:chExt cx="9000755" cy="4733525"/>
          </a:xfrm>
        </p:grpSpPr>
        <p:sp>
          <p:nvSpPr>
            <p:cNvPr id="916" name="Google Shape;916;p29"/>
            <p:cNvSpPr/>
            <p:nvPr/>
          </p:nvSpPr>
          <p:spPr>
            <a:xfrm>
              <a:off x="-318075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71575" y="407682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8" name="Google Shape;918;p29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919" name="Google Shape;919;p29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1" name="Google Shape;921;p29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922" name="Google Shape;922;p29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9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9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5" name="Google Shape;925;p29"/>
            <p:cNvSpPr/>
            <p:nvPr/>
          </p:nvSpPr>
          <p:spPr>
            <a:xfrm>
              <a:off x="334325" y="368592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458800" y="4418488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29"/>
          <p:cNvSpPr/>
          <p:nvPr/>
        </p:nvSpPr>
        <p:spPr>
          <a:xfrm>
            <a:off x="8055400" y="148600"/>
            <a:ext cx="750400" cy="722000"/>
          </a:xfrm>
          <a:custGeom>
            <a:rect b="b" l="l" r="r" t="t"/>
            <a:pathLst>
              <a:path extrusionOk="0" h="28880" w="30016">
                <a:moveTo>
                  <a:pt x="15586" y="4364"/>
                </a:moveTo>
                <a:cubicBezTo>
                  <a:pt x="21146" y="4376"/>
                  <a:pt x="25658" y="8877"/>
                  <a:pt x="25670" y="14449"/>
                </a:cubicBezTo>
                <a:cubicBezTo>
                  <a:pt x="25658" y="18521"/>
                  <a:pt x="23206" y="22200"/>
                  <a:pt x="19443" y="23760"/>
                </a:cubicBezTo>
                <a:cubicBezTo>
                  <a:pt x="18192" y="24277"/>
                  <a:pt x="16879" y="24528"/>
                  <a:pt x="15577" y="24528"/>
                </a:cubicBezTo>
                <a:cubicBezTo>
                  <a:pt x="12954" y="24528"/>
                  <a:pt x="10380" y="23507"/>
                  <a:pt x="8454" y="21581"/>
                </a:cubicBezTo>
                <a:cubicBezTo>
                  <a:pt x="5572" y="18688"/>
                  <a:pt x="4703" y="14354"/>
                  <a:pt x="6263" y="10591"/>
                </a:cubicBezTo>
                <a:cubicBezTo>
                  <a:pt x="7835" y="6817"/>
                  <a:pt x="11502" y="4364"/>
                  <a:pt x="15586" y="4364"/>
                </a:cubicBezTo>
                <a:close/>
                <a:moveTo>
                  <a:pt x="15576" y="1"/>
                </a:moveTo>
                <a:cubicBezTo>
                  <a:pt x="11819" y="1"/>
                  <a:pt x="8126" y="1470"/>
                  <a:pt x="5370" y="4233"/>
                </a:cubicBezTo>
                <a:cubicBezTo>
                  <a:pt x="1239" y="8365"/>
                  <a:pt x="0" y="14580"/>
                  <a:pt x="2239" y="19973"/>
                </a:cubicBezTo>
                <a:cubicBezTo>
                  <a:pt x="4477" y="25367"/>
                  <a:pt x="9740" y="28879"/>
                  <a:pt x="15586" y="28879"/>
                </a:cubicBezTo>
                <a:cubicBezTo>
                  <a:pt x="23551" y="28867"/>
                  <a:pt x="30004" y="22414"/>
                  <a:pt x="30016" y="14449"/>
                </a:cubicBezTo>
                <a:cubicBezTo>
                  <a:pt x="30016" y="8603"/>
                  <a:pt x="26492" y="3340"/>
                  <a:pt x="21098" y="1102"/>
                </a:cubicBezTo>
                <a:cubicBezTo>
                  <a:pt x="19312" y="361"/>
                  <a:pt x="17436" y="1"/>
                  <a:pt x="1557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30"/>
          <p:cNvGrpSpPr/>
          <p:nvPr/>
        </p:nvGrpSpPr>
        <p:grpSpPr>
          <a:xfrm>
            <a:off x="318475" y="369450"/>
            <a:ext cx="8440700" cy="4564125"/>
            <a:chOff x="318475" y="369450"/>
            <a:chExt cx="8440700" cy="4564125"/>
          </a:xfrm>
        </p:grpSpPr>
        <p:grpSp>
          <p:nvGrpSpPr>
            <p:cNvPr id="930" name="Google Shape;930;p30"/>
            <p:cNvGrpSpPr/>
            <p:nvPr/>
          </p:nvGrpSpPr>
          <p:grpSpPr>
            <a:xfrm flipH="1">
              <a:off x="8007663" y="2152700"/>
              <a:ext cx="685225" cy="579075"/>
              <a:chOff x="457200" y="1099375"/>
              <a:chExt cx="685225" cy="579075"/>
            </a:xfrm>
          </p:grpSpPr>
          <p:sp>
            <p:nvSpPr>
              <p:cNvPr id="931" name="Google Shape;931;p30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3" name="Google Shape;943;p30"/>
            <p:cNvSpPr/>
            <p:nvPr/>
          </p:nvSpPr>
          <p:spPr>
            <a:xfrm flipH="1">
              <a:off x="7485650" y="4153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 flipH="1">
              <a:off x="6354125" y="369450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 flipH="1">
              <a:off x="5040700" y="2248213"/>
              <a:ext cx="187850" cy="18785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6" name="Google Shape;946;p30"/>
            <p:cNvGrpSpPr/>
            <p:nvPr/>
          </p:nvGrpSpPr>
          <p:grpSpPr>
            <a:xfrm flipH="1">
              <a:off x="4915750" y="4515700"/>
              <a:ext cx="975125" cy="98825"/>
              <a:chOff x="7649075" y="1411438"/>
              <a:chExt cx="975125" cy="98825"/>
            </a:xfrm>
          </p:grpSpPr>
          <p:sp>
            <p:nvSpPr>
              <p:cNvPr id="947" name="Google Shape;947;p30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Google Shape;949;p30"/>
            <p:cNvGrpSpPr/>
            <p:nvPr/>
          </p:nvGrpSpPr>
          <p:grpSpPr>
            <a:xfrm flipH="1" rot="10800000">
              <a:off x="318475" y="4579350"/>
              <a:ext cx="571550" cy="354225"/>
              <a:chOff x="7571300" y="4206925"/>
              <a:chExt cx="571550" cy="354225"/>
            </a:xfrm>
          </p:grpSpPr>
          <p:sp>
            <p:nvSpPr>
              <p:cNvPr id="950" name="Google Shape;950;p30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3" name="Google Shape;953;p30"/>
            <p:cNvSpPr/>
            <p:nvPr/>
          </p:nvSpPr>
          <p:spPr>
            <a:xfrm flipH="1">
              <a:off x="4950850" y="2091363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4" name="Google Shape;954;p30"/>
            <p:cNvGrpSpPr/>
            <p:nvPr/>
          </p:nvGrpSpPr>
          <p:grpSpPr>
            <a:xfrm flipH="1">
              <a:off x="500275" y="386538"/>
              <a:ext cx="306625" cy="306325"/>
              <a:chOff x="8142850" y="658200"/>
              <a:chExt cx="306625" cy="306325"/>
            </a:xfrm>
          </p:grpSpPr>
          <p:sp>
            <p:nvSpPr>
              <p:cNvPr id="955" name="Google Shape;955;p30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0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7" name="Google Shape;957;p30"/>
            <p:cNvSpPr/>
            <p:nvPr/>
          </p:nvSpPr>
          <p:spPr>
            <a:xfrm flipH="1">
              <a:off x="7862900" y="4515688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0"/>
          <p:cNvSpPr txBox="1"/>
          <p:nvPr>
            <p:ph type="ctrTitle"/>
          </p:nvPr>
        </p:nvSpPr>
        <p:spPr>
          <a:xfrm>
            <a:off x="890025" y="687425"/>
            <a:ext cx="38091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59" name="Google Shape;959;p30"/>
          <p:cNvSpPr txBox="1"/>
          <p:nvPr>
            <p:ph idx="1" type="subTitle"/>
          </p:nvPr>
        </p:nvSpPr>
        <p:spPr>
          <a:xfrm>
            <a:off x="890025" y="1667225"/>
            <a:ext cx="38091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0" name="Google Shape;960;p30"/>
          <p:cNvSpPr txBox="1"/>
          <p:nvPr/>
        </p:nvSpPr>
        <p:spPr>
          <a:xfrm>
            <a:off x="888375" y="3471966"/>
            <a:ext cx="3632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1" name="Google Shape;961;p30"/>
          <p:cNvSpPr txBox="1"/>
          <p:nvPr>
            <p:ph idx="2" type="subTitle"/>
          </p:nvPr>
        </p:nvSpPr>
        <p:spPr>
          <a:xfrm>
            <a:off x="890025" y="2055131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86" name="Google Shape;86;p4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4"/>
            <p:cNvSpPr/>
            <p:nvPr/>
          </p:nvSpPr>
          <p:spPr>
            <a:xfrm>
              <a:off x="-318075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055400" y="1486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8566000" y="389872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271575" y="407682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4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104" name="Google Shape;104;p4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4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4"/>
            <p:cNvSpPr/>
            <p:nvPr/>
          </p:nvSpPr>
          <p:spPr>
            <a:xfrm>
              <a:off x="334325" y="368592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8458800" y="4418488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4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74900" y="1038200"/>
            <a:ext cx="73944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_1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31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964" name="Google Shape;964;p31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965" name="Google Shape;965;p31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7" name="Google Shape;977;p31"/>
            <p:cNvSpPr/>
            <p:nvPr/>
          </p:nvSpPr>
          <p:spPr>
            <a:xfrm>
              <a:off x="-318075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8055400" y="1486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8566000" y="389872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271575" y="407682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1" name="Google Shape;981;p31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982" name="Google Shape;982;p31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4" name="Google Shape;984;p31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985" name="Google Shape;985;p31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8" name="Google Shape;988;p31"/>
            <p:cNvSpPr/>
            <p:nvPr/>
          </p:nvSpPr>
          <p:spPr>
            <a:xfrm>
              <a:off x="334325" y="368592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8458800" y="4418488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_1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2"/>
          <p:cNvGrpSpPr/>
          <p:nvPr/>
        </p:nvGrpSpPr>
        <p:grpSpPr>
          <a:xfrm>
            <a:off x="-579687" y="-154604"/>
            <a:ext cx="10291863" cy="5200454"/>
            <a:chOff x="-579687" y="-154604"/>
            <a:chExt cx="10291863" cy="5200454"/>
          </a:xfrm>
        </p:grpSpPr>
        <p:sp>
          <p:nvSpPr>
            <p:cNvPr id="992" name="Google Shape;992;p32"/>
            <p:cNvSpPr/>
            <p:nvPr/>
          </p:nvSpPr>
          <p:spPr>
            <a:xfrm>
              <a:off x="-467325" y="125675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3" name="Google Shape;993;p32"/>
            <p:cNvGrpSpPr/>
            <p:nvPr/>
          </p:nvGrpSpPr>
          <p:grpSpPr>
            <a:xfrm>
              <a:off x="-579687" y="3685950"/>
              <a:ext cx="975125" cy="98825"/>
              <a:chOff x="7649075" y="1411438"/>
              <a:chExt cx="975125" cy="98825"/>
            </a:xfrm>
          </p:grpSpPr>
          <p:sp>
            <p:nvSpPr>
              <p:cNvPr id="994" name="Google Shape;994;p32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2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6" name="Google Shape;996;p32"/>
            <p:cNvGrpSpPr/>
            <p:nvPr/>
          </p:nvGrpSpPr>
          <p:grpSpPr>
            <a:xfrm>
              <a:off x="7933013" y="-154604"/>
              <a:ext cx="685225" cy="579075"/>
              <a:chOff x="457200" y="1099375"/>
              <a:chExt cx="685225" cy="579075"/>
            </a:xfrm>
          </p:grpSpPr>
          <p:sp>
            <p:nvSpPr>
              <p:cNvPr id="997" name="Google Shape;997;p32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2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2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2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2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2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9" name="Google Shape;1009;p32"/>
            <p:cNvGrpSpPr/>
            <p:nvPr/>
          </p:nvGrpSpPr>
          <p:grpSpPr>
            <a:xfrm>
              <a:off x="637200" y="4691625"/>
              <a:ext cx="571550" cy="354225"/>
              <a:chOff x="7571300" y="4206925"/>
              <a:chExt cx="571550" cy="354225"/>
            </a:xfrm>
          </p:grpSpPr>
          <p:sp>
            <p:nvSpPr>
              <p:cNvPr id="1010" name="Google Shape;1010;p32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3" name="Google Shape;1013;p32"/>
            <p:cNvSpPr/>
            <p:nvPr/>
          </p:nvSpPr>
          <p:spPr>
            <a:xfrm>
              <a:off x="6270400" y="4846413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4" name="Google Shape;1014;p32"/>
            <p:cNvGrpSpPr/>
            <p:nvPr/>
          </p:nvGrpSpPr>
          <p:grpSpPr>
            <a:xfrm>
              <a:off x="8480875" y="4563175"/>
              <a:ext cx="306625" cy="306325"/>
              <a:chOff x="8142850" y="658200"/>
              <a:chExt cx="306625" cy="306325"/>
            </a:xfrm>
          </p:grpSpPr>
          <p:sp>
            <p:nvSpPr>
              <p:cNvPr id="1015" name="Google Shape;1015;p32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7" name="Google Shape;1017;p32"/>
            <p:cNvSpPr/>
            <p:nvPr/>
          </p:nvSpPr>
          <p:spPr>
            <a:xfrm rot="10800000">
              <a:off x="8774375" y="682738"/>
              <a:ext cx="187850" cy="18785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 rot="10800000">
              <a:off x="8717075" y="103980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 rot="10800000">
              <a:off x="8618250" y="94095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8815900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422274" y="59350"/>
            <a:ext cx="8168628" cy="5272049"/>
            <a:chOff x="422274" y="59350"/>
            <a:chExt cx="8168628" cy="5272049"/>
          </a:xfrm>
        </p:grpSpPr>
        <p:sp>
          <p:nvSpPr>
            <p:cNvPr id="116" name="Google Shape;116;p5"/>
            <p:cNvSpPr/>
            <p:nvPr/>
          </p:nvSpPr>
          <p:spPr>
            <a:xfrm flipH="1">
              <a:off x="3829451" y="158047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flipH="1">
              <a:off x="4043671" y="3056150"/>
              <a:ext cx="354229" cy="340752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5"/>
            <p:cNvGrpSpPr/>
            <p:nvPr/>
          </p:nvGrpSpPr>
          <p:grpSpPr>
            <a:xfrm>
              <a:off x="422274" y="59350"/>
              <a:ext cx="8168628" cy="5272049"/>
              <a:chOff x="422274" y="59350"/>
              <a:chExt cx="8168628" cy="5272049"/>
            </a:xfrm>
          </p:grpSpPr>
          <p:grpSp>
            <p:nvGrpSpPr>
              <p:cNvPr id="119" name="Google Shape;119;p5"/>
              <p:cNvGrpSpPr/>
              <p:nvPr/>
            </p:nvGrpSpPr>
            <p:grpSpPr>
              <a:xfrm flipH="1">
                <a:off x="5615039" y="4752324"/>
                <a:ext cx="685225" cy="579075"/>
                <a:chOff x="457200" y="1099375"/>
                <a:chExt cx="685225" cy="579075"/>
              </a:xfrm>
            </p:grpSpPr>
            <p:sp>
              <p:nvSpPr>
                <p:cNvPr id="120" name="Google Shape;120;p5"/>
                <p:cNvSpPr/>
                <p:nvPr/>
              </p:nvSpPr>
              <p:spPr>
                <a:xfrm>
                  <a:off x="457200" y="1575025"/>
                  <a:ext cx="107175" cy="92100"/>
                </a:xfrm>
                <a:custGeom>
                  <a:rect b="b" l="l" r="r" t="t"/>
                  <a:pathLst>
                    <a:path extrusionOk="0" h="3684" w="4287">
                      <a:moveTo>
                        <a:pt x="1834" y="1"/>
                      </a:moveTo>
                      <a:cubicBezTo>
                        <a:pt x="822" y="1"/>
                        <a:pt x="0" y="822"/>
                        <a:pt x="0" y="1846"/>
                      </a:cubicBezTo>
                      <a:cubicBezTo>
                        <a:pt x="0" y="2950"/>
                        <a:pt x="906" y="3684"/>
                        <a:pt x="1850" y="3684"/>
                      </a:cubicBezTo>
                      <a:cubicBezTo>
                        <a:pt x="2300" y="3684"/>
                        <a:pt x="2758" y="3517"/>
                        <a:pt x="3131" y="3144"/>
                      </a:cubicBezTo>
                      <a:cubicBezTo>
                        <a:pt x="4286" y="1989"/>
                        <a:pt x="3465" y="1"/>
                        <a:pt x="183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457200" y="1337200"/>
                  <a:ext cx="107175" cy="91875"/>
                </a:xfrm>
                <a:custGeom>
                  <a:rect b="b" l="l" r="r" t="t"/>
                  <a:pathLst>
                    <a:path extrusionOk="0" h="3675" w="4287">
                      <a:moveTo>
                        <a:pt x="1834" y="0"/>
                      </a:moveTo>
                      <a:cubicBezTo>
                        <a:pt x="822" y="0"/>
                        <a:pt x="0" y="822"/>
                        <a:pt x="0" y="1834"/>
                      </a:cubicBezTo>
                      <a:cubicBezTo>
                        <a:pt x="0" y="2944"/>
                        <a:pt x="903" y="3674"/>
                        <a:pt x="1844" y="3674"/>
                      </a:cubicBezTo>
                      <a:cubicBezTo>
                        <a:pt x="2296" y="3674"/>
                        <a:pt x="2757" y="3506"/>
                        <a:pt x="3131" y="3132"/>
                      </a:cubicBezTo>
                      <a:cubicBezTo>
                        <a:pt x="4286" y="1977"/>
                        <a:pt x="3465" y="0"/>
                        <a:pt x="183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457200" y="1099375"/>
                  <a:ext cx="107175" cy="91800"/>
                </a:xfrm>
                <a:custGeom>
                  <a:rect b="b" l="l" r="r" t="t"/>
                  <a:pathLst>
                    <a:path extrusionOk="0" h="3672" w="4287">
                      <a:moveTo>
                        <a:pt x="1834" y="0"/>
                      </a:moveTo>
                      <a:cubicBezTo>
                        <a:pt x="822" y="0"/>
                        <a:pt x="0" y="822"/>
                        <a:pt x="0" y="1834"/>
                      </a:cubicBezTo>
                      <a:cubicBezTo>
                        <a:pt x="0" y="2938"/>
                        <a:pt x="906" y="3672"/>
                        <a:pt x="1850" y="3672"/>
                      </a:cubicBezTo>
                      <a:cubicBezTo>
                        <a:pt x="2300" y="3672"/>
                        <a:pt x="2758" y="3505"/>
                        <a:pt x="3131" y="3132"/>
                      </a:cubicBezTo>
                      <a:cubicBezTo>
                        <a:pt x="4286" y="1977"/>
                        <a:pt x="3465" y="0"/>
                        <a:pt x="183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649775" y="1578900"/>
                  <a:ext cx="107475" cy="92000"/>
                </a:xfrm>
                <a:custGeom>
                  <a:rect b="b" l="l" r="r" t="t"/>
                  <a:pathLst>
                    <a:path extrusionOk="0" h="3680" w="4299">
                      <a:moveTo>
                        <a:pt x="1846" y="0"/>
                      </a:moveTo>
                      <a:cubicBezTo>
                        <a:pt x="822" y="0"/>
                        <a:pt x="0" y="822"/>
                        <a:pt x="0" y="1834"/>
                      </a:cubicBezTo>
                      <a:cubicBezTo>
                        <a:pt x="0" y="2944"/>
                        <a:pt x="903" y="3679"/>
                        <a:pt x="1848" y="3679"/>
                      </a:cubicBezTo>
                      <a:cubicBezTo>
                        <a:pt x="2302" y="3679"/>
                        <a:pt x="2765" y="3510"/>
                        <a:pt x="3144" y="3132"/>
                      </a:cubicBezTo>
                      <a:cubicBezTo>
                        <a:pt x="4299" y="1977"/>
                        <a:pt x="3477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5"/>
                <p:cNvSpPr/>
                <p:nvPr/>
              </p:nvSpPr>
              <p:spPr>
                <a:xfrm>
                  <a:off x="649775" y="1341075"/>
                  <a:ext cx="107475" cy="91800"/>
                </a:xfrm>
                <a:custGeom>
                  <a:rect b="b" l="l" r="r" t="t"/>
                  <a:pathLst>
                    <a:path extrusionOk="0" h="3672" w="4299">
                      <a:moveTo>
                        <a:pt x="1846" y="0"/>
                      </a:moveTo>
                      <a:cubicBezTo>
                        <a:pt x="822" y="0"/>
                        <a:pt x="0" y="822"/>
                        <a:pt x="0" y="1834"/>
                      </a:cubicBezTo>
                      <a:cubicBezTo>
                        <a:pt x="0" y="2938"/>
                        <a:pt x="906" y="3671"/>
                        <a:pt x="1854" y="3671"/>
                      </a:cubicBezTo>
                      <a:cubicBezTo>
                        <a:pt x="2305" y="3671"/>
                        <a:pt x="2767" y="3505"/>
                        <a:pt x="3144" y="3132"/>
                      </a:cubicBezTo>
                      <a:cubicBezTo>
                        <a:pt x="4299" y="1977"/>
                        <a:pt x="3477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5"/>
                <p:cNvSpPr/>
                <p:nvPr/>
              </p:nvSpPr>
              <p:spPr>
                <a:xfrm>
                  <a:off x="649775" y="1102950"/>
                  <a:ext cx="107475" cy="92100"/>
                </a:xfrm>
                <a:custGeom>
                  <a:rect b="b" l="l" r="r" t="t"/>
                  <a:pathLst>
                    <a:path extrusionOk="0" h="3684" w="4299">
                      <a:moveTo>
                        <a:pt x="1846" y="0"/>
                      </a:moveTo>
                      <a:cubicBezTo>
                        <a:pt x="822" y="0"/>
                        <a:pt x="0" y="822"/>
                        <a:pt x="0" y="1846"/>
                      </a:cubicBezTo>
                      <a:cubicBezTo>
                        <a:pt x="0" y="2950"/>
                        <a:pt x="906" y="3683"/>
                        <a:pt x="1854" y="3683"/>
                      </a:cubicBezTo>
                      <a:cubicBezTo>
                        <a:pt x="2305" y="3683"/>
                        <a:pt x="2767" y="3516"/>
                        <a:pt x="3144" y="3144"/>
                      </a:cubicBezTo>
                      <a:cubicBezTo>
                        <a:pt x="4299" y="1989"/>
                        <a:pt x="3477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42350" y="1582775"/>
                  <a:ext cx="107475" cy="91850"/>
                </a:xfrm>
                <a:custGeom>
                  <a:rect b="b" l="l" r="r" t="t"/>
                  <a:pathLst>
                    <a:path extrusionOk="0" h="3674" w="4299">
                      <a:moveTo>
                        <a:pt x="1846" y="0"/>
                      </a:moveTo>
                      <a:cubicBezTo>
                        <a:pt x="822" y="0"/>
                        <a:pt x="1" y="822"/>
                        <a:pt x="1" y="1834"/>
                      </a:cubicBezTo>
                      <a:cubicBezTo>
                        <a:pt x="1" y="2944"/>
                        <a:pt x="903" y="3674"/>
                        <a:pt x="1849" y="3674"/>
                      </a:cubicBezTo>
                      <a:cubicBezTo>
                        <a:pt x="2302" y="3674"/>
                        <a:pt x="2766" y="3506"/>
                        <a:pt x="3144" y="3131"/>
                      </a:cubicBezTo>
                      <a:cubicBezTo>
                        <a:pt x="4299" y="1977"/>
                        <a:pt x="3477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842350" y="1344950"/>
                  <a:ext cx="107475" cy="91800"/>
                </a:xfrm>
                <a:custGeom>
                  <a:rect b="b" l="l" r="r" t="t"/>
                  <a:pathLst>
                    <a:path extrusionOk="0" h="3672" w="4299">
                      <a:moveTo>
                        <a:pt x="1846" y="0"/>
                      </a:moveTo>
                      <a:cubicBezTo>
                        <a:pt x="822" y="0"/>
                        <a:pt x="1" y="822"/>
                        <a:pt x="1" y="1834"/>
                      </a:cubicBezTo>
                      <a:cubicBezTo>
                        <a:pt x="1" y="2938"/>
                        <a:pt x="907" y="3671"/>
                        <a:pt x="1854" y="3671"/>
                      </a:cubicBezTo>
                      <a:cubicBezTo>
                        <a:pt x="2306" y="3671"/>
                        <a:pt x="2767" y="3504"/>
                        <a:pt x="3144" y="3131"/>
                      </a:cubicBezTo>
                      <a:cubicBezTo>
                        <a:pt x="4299" y="1976"/>
                        <a:pt x="3477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842350" y="1106825"/>
                  <a:ext cx="107475" cy="92000"/>
                </a:xfrm>
                <a:custGeom>
                  <a:rect b="b" l="l" r="r" t="t"/>
                  <a:pathLst>
                    <a:path extrusionOk="0" h="3680" w="4299">
                      <a:moveTo>
                        <a:pt x="1846" y="0"/>
                      </a:moveTo>
                      <a:cubicBezTo>
                        <a:pt x="822" y="0"/>
                        <a:pt x="1" y="822"/>
                        <a:pt x="1" y="1834"/>
                      </a:cubicBezTo>
                      <a:cubicBezTo>
                        <a:pt x="1" y="2944"/>
                        <a:pt x="903" y="3679"/>
                        <a:pt x="1848" y="3679"/>
                      </a:cubicBezTo>
                      <a:cubicBezTo>
                        <a:pt x="2302" y="3679"/>
                        <a:pt x="2766" y="3510"/>
                        <a:pt x="3144" y="3131"/>
                      </a:cubicBezTo>
                      <a:cubicBezTo>
                        <a:pt x="4299" y="1976"/>
                        <a:pt x="3477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034950" y="1586625"/>
                  <a:ext cx="107475" cy="91825"/>
                </a:xfrm>
                <a:custGeom>
                  <a:rect b="b" l="l" r="r" t="t"/>
                  <a:pathLst>
                    <a:path extrusionOk="0" h="3673" w="4299">
                      <a:moveTo>
                        <a:pt x="1846" y="1"/>
                      </a:moveTo>
                      <a:cubicBezTo>
                        <a:pt x="833" y="1"/>
                        <a:pt x="0" y="822"/>
                        <a:pt x="12" y="1834"/>
                      </a:cubicBezTo>
                      <a:cubicBezTo>
                        <a:pt x="12" y="2939"/>
                        <a:pt x="918" y="3672"/>
                        <a:pt x="1862" y="3672"/>
                      </a:cubicBezTo>
                      <a:cubicBezTo>
                        <a:pt x="2312" y="3672"/>
                        <a:pt x="2770" y="3505"/>
                        <a:pt x="3143" y="3132"/>
                      </a:cubicBezTo>
                      <a:cubicBezTo>
                        <a:pt x="4298" y="1977"/>
                        <a:pt x="3477" y="1"/>
                        <a:pt x="1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5"/>
                <p:cNvSpPr/>
                <p:nvPr/>
              </p:nvSpPr>
              <p:spPr>
                <a:xfrm>
                  <a:off x="1034950" y="1348500"/>
                  <a:ext cx="107475" cy="92100"/>
                </a:xfrm>
                <a:custGeom>
                  <a:rect b="b" l="l" r="r" t="t"/>
                  <a:pathLst>
                    <a:path extrusionOk="0" h="3684" w="4299">
                      <a:moveTo>
                        <a:pt x="1846" y="1"/>
                      </a:moveTo>
                      <a:cubicBezTo>
                        <a:pt x="833" y="1"/>
                        <a:pt x="0" y="822"/>
                        <a:pt x="12" y="1846"/>
                      </a:cubicBezTo>
                      <a:cubicBezTo>
                        <a:pt x="12" y="2951"/>
                        <a:pt x="918" y="3684"/>
                        <a:pt x="1862" y="3684"/>
                      </a:cubicBezTo>
                      <a:cubicBezTo>
                        <a:pt x="2312" y="3684"/>
                        <a:pt x="2770" y="3517"/>
                        <a:pt x="3143" y="3144"/>
                      </a:cubicBezTo>
                      <a:cubicBezTo>
                        <a:pt x="4298" y="1989"/>
                        <a:pt x="3477" y="1"/>
                        <a:pt x="1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5"/>
                <p:cNvSpPr/>
                <p:nvPr/>
              </p:nvSpPr>
              <p:spPr>
                <a:xfrm>
                  <a:off x="1035025" y="1110975"/>
                  <a:ext cx="107400" cy="91800"/>
                </a:xfrm>
                <a:custGeom>
                  <a:rect b="b" l="l" r="r" t="t"/>
                  <a:pathLst>
                    <a:path extrusionOk="0" h="3672" w="4296">
                      <a:moveTo>
                        <a:pt x="1821" y="1"/>
                      </a:moveTo>
                      <a:cubicBezTo>
                        <a:pt x="819" y="1"/>
                        <a:pt x="9" y="818"/>
                        <a:pt x="9" y="1822"/>
                      </a:cubicBezTo>
                      <a:cubicBezTo>
                        <a:pt x="1" y="2935"/>
                        <a:pt x="905" y="3671"/>
                        <a:pt x="1852" y="3671"/>
                      </a:cubicBezTo>
                      <a:cubicBezTo>
                        <a:pt x="2303" y="3671"/>
                        <a:pt x="2764" y="3505"/>
                        <a:pt x="3140" y="3132"/>
                      </a:cubicBezTo>
                      <a:cubicBezTo>
                        <a:pt x="4295" y="1977"/>
                        <a:pt x="3474" y="1"/>
                        <a:pt x="1843" y="1"/>
                      </a:cubicBezTo>
                      <a:cubicBezTo>
                        <a:pt x="1835" y="1"/>
                        <a:pt x="1828" y="1"/>
                        <a:pt x="18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2" name="Google Shape;132;p5"/>
              <p:cNvSpPr/>
              <p:nvPr/>
            </p:nvSpPr>
            <p:spPr>
              <a:xfrm flipH="1">
                <a:off x="422274" y="2098751"/>
                <a:ext cx="354189" cy="340856"/>
              </a:xfrm>
              <a:custGeom>
                <a:rect b="b" l="l" r="r" t="t"/>
                <a:pathLst>
                  <a:path extrusionOk="0" h="28880" w="30016">
                    <a:moveTo>
                      <a:pt x="15586" y="4364"/>
                    </a:moveTo>
                    <a:cubicBezTo>
                      <a:pt x="21146" y="4376"/>
                      <a:pt x="25658" y="8877"/>
                      <a:pt x="25670" y="14449"/>
                    </a:cubicBezTo>
                    <a:cubicBezTo>
                      <a:pt x="25658" y="18521"/>
                      <a:pt x="23206" y="22200"/>
                      <a:pt x="19443" y="23760"/>
                    </a:cubicBezTo>
                    <a:cubicBezTo>
                      <a:pt x="18192" y="24277"/>
                      <a:pt x="16879" y="24528"/>
                      <a:pt x="15577" y="24528"/>
                    </a:cubicBezTo>
                    <a:cubicBezTo>
                      <a:pt x="12954" y="24528"/>
                      <a:pt x="10380" y="23507"/>
                      <a:pt x="8454" y="21581"/>
                    </a:cubicBezTo>
                    <a:cubicBezTo>
                      <a:pt x="5572" y="18688"/>
                      <a:pt x="4703" y="14354"/>
                      <a:pt x="6263" y="10591"/>
                    </a:cubicBezTo>
                    <a:cubicBezTo>
                      <a:pt x="7835" y="6817"/>
                      <a:pt x="11502" y="4364"/>
                      <a:pt x="15586" y="4364"/>
                    </a:cubicBezTo>
                    <a:close/>
                    <a:moveTo>
                      <a:pt x="15576" y="1"/>
                    </a:moveTo>
                    <a:cubicBezTo>
                      <a:pt x="11819" y="1"/>
                      <a:pt x="8126" y="1470"/>
                      <a:pt x="5370" y="4233"/>
                    </a:cubicBezTo>
                    <a:cubicBezTo>
                      <a:pt x="1239" y="8365"/>
                      <a:pt x="0" y="14580"/>
                      <a:pt x="2239" y="19973"/>
                    </a:cubicBezTo>
                    <a:cubicBezTo>
                      <a:pt x="4477" y="25367"/>
                      <a:pt x="9740" y="28879"/>
                      <a:pt x="15586" y="28879"/>
                    </a:cubicBezTo>
                    <a:cubicBezTo>
                      <a:pt x="23551" y="28867"/>
                      <a:pt x="30004" y="22414"/>
                      <a:pt x="30016" y="14449"/>
                    </a:cubicBezTo>
                    <a:cubicBezTo>
                      <a:pt x="30016" y="8603"/>
                      <a:pt x="26492" y="3340"/>
                      <a:pt x="21098" y="1102"/>
                    </a:cubicBezTo>
                    <a:cubicBezTo>
                      <a:pt x="19312" y="361"/>
                      <a:pt x="17436" y="1"/>
                      <a:pt x="155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flipH="1">
                <a:off x="8352557" y="3448601"/>
                <a:ext cx="238344" cy="238344"/>
              </a:xfrm>
              <a:custGeom>
                <a:rect b="b" l="l" r="r" t="t"/>
                <a:pathLst>
                  <a:path extrusionOk="0" h="7514" w="7514">
                    <a:moveTo>
                      <a:pt x="3763" y="1"/>
                    </a:moveTo>
                    <a:cubicBezTo>
                      <a:pt x="1691" y="1"/>
                      <a:pt x="0" y="1680"/>
                      <a:pt x="0" y="3763"/>
                    </a:cubicBezTo>
                    <a:cubicBezTo>
                      <a:pt x="0" y="5835"/>
                      <a:pt x="1691" y="7514"/>
                      <a:pt x="3763" y="7514"/>
                    </a:cubicBezTo>
                    <a:cubicBezTo>
                      <a:pt x="5835" y="7514"/>
                      <a:pt x="7513" y="5835"/>
                      <a:pt x="7513" y="3763"/>
                    </a:cubicBezTo>
                    <a:cubicBezTo>
                      <a:pt x="7513" y="1680"/>
                      <a:pt x="5835" y="1"/>
                      <a:pt x="37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" name="Google Shape;134;p5"/>
              <p:cNvGrpSpPr/>
              <p:nvPr/>
            </p:nvGrpSpPr>
            <p:grpSpPr>
              <a:xfrm flipH="1">
                <a:off x="7977939" y="59350"/>
                <a:ext cx="571550" cy="354225"/>
                <a:chOff x="2378875" y="567700"/>
                <a:chExt cx="571550" cy="354225"/>
              </a:xfrm>
            </p:grpSpPr>
            <p:sp>
              <p:nvSpPr>
                <p:cNvPr id="135" name="Google Shape;135;p5"/>
                <p:cNvSpPr/>
                <p:nvPr/>
              </p:nvSpPr>
              <p:spPr>
                <a:xfrm>
                  <a:off x="2378875" y="793325"/>
                  <a:ext cx="128600" cy="128600"/>
                </a:xfrm>
                <a:custGeom>
                  <a:rect b="b" l="l" r="r" t="t"/>
                  <a:pathLst>
                    <a:path extrusionOk="0" h="5144" w="5144">
                      <a:moveTo>
                        <a:pt x="0" y="0"/>
                      </a:moveTo>
                      <a:lnTo>
                        <a:pt x="0" y="5144"/>
                      </a:lnTo>
                      <a:lnTo>
                        <a:pt x="5144" y="5144"/>
                      </a:lnTo>
                      <a:lnTo>
                        <a:pt x="51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5"/>
                <p:cNvSpPr/>
                <p:nvPr/>
              </p:nvSpPr>
              <p:spPr>
                <a:xfrm>
                  <a:off x="2851600" y="666550"/>
                  <a:ext cx="98825" cy="98850"/>
                </a:xfrm>
                <a:custGeom>
                  <a:rect b="b" l="l" r="r" t="t"/>
                  <a:pathLst>
                    <a:path extrusionOk="0" h="3954" w="3953">
                      <a:moveTo>
                        <a:pt x="0" y="1"/>
                      </a:moveTo>
                      <a:lnTo>
                        <a:pt x="0" y="3953"/>
                      </a:lnTo>
                      <a:lnTo>
                        <a:pt x="3953" y="3953"/>
                      </a:lnTo>
                      <a:lnTo>
                        <a:pt x="39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2535525" y="567700"/>
                  <a:ext cx="98850" cy="98850"/>
                </a:xfrm>
                <a:custGeom>
                  <a:rect b="b" l="l" r="r" t="t"/>
                  <a:pathLst>
                    <a:path extrusionOk="0" h="3954" w="3954">
                      <a:moveTo>
                        <a:pt x="1" y="1"/>
                      </a:moveTo>
                      <a:lnTo>
                        <a:pt x="1" y="3954"/>
                      </a:lnTo>
                      <a:lnTo>
                        <a:pt x="3953" y="3954"/>
                      </a:lnTo>
                      <a:lnTo>
                        <a:pt x="395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" name="Google Shape;138;p5"/>
              <p:cNvGrpSpPr/>
              <p:nvPr/>
            </p:nvGrpSpPr>
            <p:grpSpPr>
              <a:xfrm flipH="1">
                <a:off x="876851" y="994925"/>
                <a:ext cx="306625" cy="306325"/>
                <a:chOff x="8142850" y="658200"/>
                <a:chExt cx="306625" cy="306325"/>
              </a:xfrm>
            </p:grpSpPr>
            <p:sp>
              <p:nvSpPr>
                <p:cNvPr id="139" name="Google Shape;139;p5"/>
                <p:cNvSpPr/>
                <p:nvPr/>
              </p:nvSpPr>
              <p:spPr>
                <a:xfrm>
                  <a:off x="8294375" y="658200"/>
                  <a:ext cx="155100" cy="155100"/>
                </a:xfrm>
                <a:custGeom>
                  <a:rect b="b" l="l" r="r" t="t"/>
                  <a:pathLst>
                    <a:path extrusionOk="0" h="6204" w="6204">
                      <a:moveTo>
                        <a:pt x="0" y="1"/>
                      </a:moveTo>
                      <a:lnTo>
                        <a:pt x="0" y="6204"/>
                      </a:lnTo>
                      <a:lnTo>
                        <a:pt x="6203" y="6204"/>
                      </a:lnTo>
                      <a:lnTo>
                        <a:pt x="620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8142850" y="813275"/>
                  <a:ext cx="151250" cy="151250"/>
                </a:xfrm>
                <a:custGeom>
                  <a:rect b="b" l="l" r="r" t="t"/>
                  <a:pathLst>
                    <a:path extrusionOk="0" h="6050" w="6050">
                      <a:moveTo>
                        <a:pt x="1" y="1"/>
                      </a:moveTo>
                      <a:lnTo>
                        <a:pt x="1" y="6049"/>
                      </a:lnTo>
                      <a:lnTo>
                        <a:pt x="6049" y="6049"/>
                      </a:lnTo>
                      <a:lnTo>
                        <a:pt x="604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 rot="-5400000">
                <a:off x="744389" y="4065713"/>
                <a:ext cx="571550" cy="354225"/>
                <a:chOff x="2378875" y="567700"/>
                <a:chExt cx="571550" cy="354225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2378875" y="793325"/>
                  <a:ext cx="128600" cy="128600"/>
                </a:xfrm>
                <a:custGeom>
                  <a:rect b="b" l="l" r="r" t="t"/>
                  <a:pathLst>
                    <a:path extrusionOk="0" h="5144" w="5144">
                      <a:moveTo>
                        <a:pt x="0" y="0"/>
                      </a:moveTo>
                      <a:lnTo>
                        <a:pt x="0" y="5144"/>
                      </a:lnTo>
                      <a:lnTo>
                        <a:pt x="5144" y="5144"/>
                      </a:lnTo>
                      <a:lnTo>
                        <a:pt x="5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2851600" y="666550"/>
                  <a:ext cx="98825" cy="98850"/>
                </a:xfrm>
                <a:custGeom>
                  <a:rect b="b" l="l" r="r" t="t"/>
                  <a:pathLst>
                    <a:path extrusionOk="0" h="3954" w="3953">
                      <a:moveTo>
                        <a:pt x="0" y="1"/>
                      </a:moveTo>
                      <a:lnTo>
                        <a:pt x="0" y="3953"/>
                      </a:lnTo>
                      <a:lnTo>
                        <a:pt x="3953" y="3953"/>
                      </a:lnTo>
                      <a:lnTo>
                        <a:pt x="39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5"/>
                <p:cNvSpPr/>
                <p:nvPr/>
              </p:nvSpPr>
              <p:spPr>
                <a:xfrm>
                  <a:off x="2535525" y="567700"/>
                  <a:ext cx="98850" cy="98850"/>
                </a:xfrm>
                <a:custGeom>
                  <a:rect b="b" l="l" r="r" t="t"/>
                  <a:pathLst>
                    <a:path extrusionOk="0" h="3954" w="3954">
                      <a:moveTo>
                        <a:pt x="1" y="1"/>
                      </a:moveTo>
                      <a:lnTo>
                        <a:pt x="1" y="3954"/>
                      </a:lnTo>
                      <a:lnTo>
                        <a:pt x="3953" y="3954"/>
                      </a:lnTo>
                      <a:lnTo>
                        <a:pt x="395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" name="Google Shape;145;p5"/>
              <p:cNvGrpSpPr/>
              <p:nvPr/>
            </p:nvGrpSpPr>
            <p:grpSpPr>
              <a:xfrm flipH="1">
                <a:off x="7977951" y="4290487"/>
                <a:ext cx="238340" cy="238106"/>
                <a:chOff x="8142850" y="658200"/>
                <a:chExt cx="306625" cy="306325"/>
              </a:xfrm>
            </p:grpSpPr>
            <p:sp>
              <p:nvSpPr>
                <p:cNvPr id="146" name="Google Shape;146;p5"/>
                <p:cNvSpPr/>
                <p:nvPr/>
              </p:nvSpPr>
              <p:spPr>
                <a:xfrm>
                  <a:off x="8294375" y="658200"/>
                  <a:ext cx="155100" cy="155100"/>
                </a:xfrm>
                <a:custGeom>
                  <a:rect b="b" l="l" r="r" t="t"/>
                  <a:pathLst>
                    <a:path extrusionOk="0" h="6204" w="6204">
                      <a:moveTo>
                        <a:pt x="0" y="1"/>
                      </a:moveTo>
                      <a:lnTo>
                        <a:pt x="0" y="6204"/>
                      </a:lnTo>
                      <a:lnTo>
                        <a:pt x="6203" y="6204"/>
                      </a:lnTo>
                      <a:lnTo>
                        <a:pt x="620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5"/>
                <p:cNvSpPr/>
                <p:nvPr/>
              </p:nvSpPr>
              <p:spPr>
                <a:xfrm>
                  <a:off x="8142850" y="813275"/>
                  <a:ext cx="151250" cy="151250"/>
                </a:xfrm>
                <a:custGeom>
                  <a:rect b="b" l="l" r="r" t="t"/>
                  <a:pathLst>
                    <a:path extrusionOk="0" h="6050" w="6050">
                      <a:moveTo>
                        <a:pt x="1" y="1"/>
                      </a:moveTo>
                      <a:lnTo>
                        <a:pt x="1" y="6049"/>
                      </a:lnTo>
                      <a:lnTo>
                        <a:pt x="6049" y="6049"/>
                      </a:lnTo>
                      <a:lnTo>
                        <a:pt x="604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8" name="Google Shape;148;p5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9" name="Google Shape;149;p5"/>
          <p:cNvSpPr txBox="1"/>
          <p:nvPr>
            <p:ph idx="2" type="title"/>
          </p:nvPr>
        </p:nvSpPr>
        <p:spPr>
          <a:xfrm>
            <a:off x="5010889" y="3016964"/>
            <a:ext cx="26334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" name="Google Shape;150;p5"/>
          <p:cNvSpPr txBox="1"/>
          <p:nvPr>
            <p:ph idx="3" type="title"/>
          </p:nvPr>
        </p:nvSpPr>
        <p:spPr>
          <a:xfrm>
            <a:off x="5010900" y="3417588"/>
            <a:ext cx="2633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1" name="Google Shape;151;p5"/>
          <p:cNvSpPr txBox="1"/>
          <p:nvPr>
            <p:ph idx="4" type="title"/>
          </p:nvPr>
        </p:nvSpPr>
        <p:spPr>
          <a:xfrm>
            <a:off x="1499700" y="3016964"/>
            <a:ext cx="26337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2" name="Google Shape;152;p5"/>
          <p:cNvSpPr txBox="1"/>
          <p:nvPr>
            <p:ph idx="5" type="title"/>
          </p:nvPr>
        </p:nvSpPr>
        <p:spPr>
          <a:xfrm>
            <a:off x="1499700" y="3417588"/>
            <a:ext cx="26337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6"/>
          <p:cNvGrpSpPr/>
          <p:nvPr/>
        </p:nvGrpSpPr>
        <p:grpSpPr>
          <a:xfrm>
            <a:off x="334313" y="4742608"/>
            <a:ext cx="685225" cy="579075"/>
            <a:chOff x="457200" y="1099375"/>
            <a:chExt cx="685225" cy="579075"/>
          </a:xfrm>
        </p:grpSpPr>
        <p:sp>
          <p:nvSpPr>
            <p:cNvPr id="155" name="Google Shape;155;p6"/>
            <p:cNvSpPr/>
            <p:nvPr/>
          </p:nvSpPr>
          <p:spPr>
            <a:xfrm>
              <a:off x="457200" y="1575025"/>
              <a:ext cx="107175" cy="92100"/>
            </a:xfrm>
            <a:custGeom>
              <a:rect b="b" l="l" r="r" t="t"/>
              <a:pathLst>
                <a:path extrusionOk="0" h="3684" w="4287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57200" y="1337200"/>
              <a:ext cx="107175" cy="91875"/>
            </a:xfrm>
            <a:custGeom>
              <a:rect b="b" l="l" r="r" t="t"/>
              <a:pathLst>
                <a:path extrusionOk="0" h="3675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57200" y="1099375"/>
              <a:ext cx="107175" cy="91800"/>
            </a:xfrm>
            <a:custGeom>
              <a:rect b="b" l="l" r="r" t="t"/>
              <a:pathLst>
                <a:path extrusionOk="0" h="3672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49775" y="1578900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49775" y="1341075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49775" y="110295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2350" y="1582775"/>
              <a:ext cx="107475" cy="91850"/>
            </a:xfrm>
            <a:custGeom>
              <a:rect b="b" l="l" r="r" t="t"/>
              <a:pathLst>
                <a:path extrusionOk="0" h="3674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42350" y="1344950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42350" y="1106825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034950" y="1586625"/>
              <a:ext cx="107475" cy="91825"/>
            </a:xfrm>
            <a:custGeom>
              <a:rect b="b" l="l" r="r" t="t"/>
              <a:pathLst>
                <a:path extrusionOk="0" h="3673" w="4299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034950" y="134850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035025" y="1110975"/>
              <a:ext cx="107400" cy="91800"/>
            </a:xfrm>
            <a:custGeom>
              <a:rect b="b" l="l" r="r" t="t"/>
              <a:pathLst>
                <a:path extrusionOk="0" h="3672" w="4296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6"/>
          <p:cNvSpPr/>
          <p:nvPr/>
        </p:nvSpPr>
        <p:spPr>
          <a:xfrm>
            <a:off x="-318075" y="2106550"/>
            <a:ext cx="896275" cy="156875"/>
          </a:xfrm>
          <a:custGeom>
            <a:rect b="b" l="l" r="r" t="t"/>
            <a:pathLst>
              <a:path extrusionOk="0" h="6275" w="35851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8660075" y="125675"/>
            <a:ext cx="750400" cy="722000"/>
          </a:xfrm>
          <a:custGeom>
            <a:rect b="b" l="l" r="r" t="t"/>
            <a:pathLst>
              <a:path extrusionOk="0" h="28880" w="30016">
                <a:moveTo>
                  <a:pt x="15586" y="4364"/>
                </a:moveTo>
                <a:cubicBezTo>
                  <a:pt x="21146" y="4376"/>
                  <a:pt x="25658" y="8877"/>
                  <a:pt x="25670" y="14449"/>
                </a:cubicBezTo>
                <a:cubicBezTo>
                  <a:pt x="25658" y="18521"/>
                  <a:pt x="23206" y="22200"/>
                  <a:pt x="19443" y="23760"/>
                </a:cubicBezTo>
                <a:cubicBezTo>
                  <a:pt x="18192" y="24277"/>
                  <a:pt x="16879" y="24528"/>
                  <a:pt x="15577" y="24528"/>
                </a:cubicBezTo>
                <a:cubicBezTo>
                  <a:pt x="12954" y="24528"/>
                  <a:pt x="10380" y="23507"/>
                  <a:pt x="8454" y="21581"/>
                </a:cubicBezTo>
                <a:cubicBezTo>
                  <a:pt x="5572" y="18688"/>
                  <a:pt x="4703" y="14354"/>
                  <a:pt x="6263" y="10591"/>
                </a:cubicBezTo>
                <a:cubicBezTo>
                  <a:pt x="7835" y="6817"/>
                  <a:pt x="11502" y="4364"/>
                  <a:pt x="15586" y="4364"/>
                </a:cubicBezTo>
                <a:close/>
                <a:moveTo>
                  <a:pt x="15576" y="1"/>
                </a:moveTo>
                <a:cubicBezTo>
                  <a:pt x="11819" y="1"/>
                  <a:pt x="8126" y="1470"/>
                  <a:pt x="5370" y="4233"/>
                </a:cubicBezTo>
                <a:cubicBezTo>
                  <a:pt x="1239" y="8365"/>
                  <a:pt x="0" y="14580"/>
                  <a:pt x="2239" y="19973"/>
                </a:cubicBezTo>
                <a:cubicBezTo>
                  <a:pt x="4477" y="25367"/>
                  <a:pt x="9740" y="28879"/>
                  <a:pt x="15586" y="28879"/>
                </a:cubicBezTo>
                <a:cubicBezTo>
                  <a:pt x="23551" y="28867"/>
                  <a:pt x="30004" y="22414"/>
                  <a:pt x="30016" y="14449"/>
                </a:cubicBezTo>
                <a:cubicBezTo>
                  <a:pt x="30016" y="8603"/>
                  <a:pt x="26492" y="3340"/>
                  <a:pt x="21098" y="1102"/>
                </a:cubicBezTo>
                <a:cubicBezTo>
                  <a:pt x="19312" y="361"/>
                  <a:pt x="17436" y="1"/>
                  <a:pt x="155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430600" y="4324650"/>
            <a:ext cx="421200" cy="405175"/>
          </a:xfrm>
          <a:custGeom>
            <a:rect b="b" l="l" r="r" t="t"/>
            <a:pathLst>
              <a:path extrusionOk="0" h="16207" w="16848">
                <a:moveTo>
                  <a:pt x="8740" y="788"/>
                </a:moveTo>
                <a:cubicBezTo>
                  <a:pt x="12776" y="800"/>
                  <a:pt x="16050" y="4062"/>
                  <a:pt x="16050" y="8110"/>
                </a:cubicBezTo>
                <a:cubicBezTo>
                  <a:pt x="16050" y="11063"/>
                  <a:pt x="14264" y="13730"/>
                  <a:pt x="11538" y="14861"/>
                </a:cubicBezTo>
                <a:cubicBezTo>
                  <a:pt x="10632" y="15235"/>
                  <a:pt x="9683" y="15416"/>
                  <a:pt x="8742" y="15416"/>
                </a:cubicBezTo>
                <a:cubicBezTo>
                  <a:pt x="6836" y="15416"/>
                  <a:pt x="4963" y="14672"/>
                  <a:pt x="3560" y="13278"/>
                </a:cubicBezTo>
                <a:cubicBezTo>
                  <a:pt x="1477" y="11182"/>
                  <a:pt x="846" y="8039"/>
                  <a:pt x="1977" y="5300"/>
                </a:cubicBezTo>
                <a:cubicBezTo>
                  <a:pt x="3108" y="2574"/>
                  <a:pt x="5775" y="788"/>
                  <a:pt x="8740" y="788"/>
                </a:cubicBezTo>
                <a:close/>
                <a:moveTo>
                  <a:pt x="8737" y="1"/>
                </a:moveTo>
                <a:cubicBezTo>
                  <a:pt x="6630" y="1"/>
                  <a:pt x="4558" y="827"/>
                  <a:pt x="3013" y="2371"/>
                </a:cubicBezTo>
                <a:cubicBezTo>
                  <a:pt x="691" y="4693"/>
                  <a:pt x="0" y="8182"/>
                  <a:pt x="1251" y="11206"/>
                </a:cubicBezTo>
                <a:cubicBezTo>
                  <a:pt x="2501" y="14230"/>
                  <a:pt x="5453" y="16207"/>
                  <a:pt x="8740" y="16207"/>
                </a:cubicBezTo>
                <a:cubicBezTo>
                  <a:pt x="13216" y="16207"/>
                  <a:pt x="16836" y="12575"/>
                  <a:pt x="16848" y="8110"/>
                </a:cubicBezTo>
                <a:cubicBezTo>
                  <a:pt x="16836" y="4824"/>
                  <a:pt x="14871" y="1871"/>
                  <a:pt x="11835" y="621"/>
                </a:cubicBezTo>
                <a:cubicBezTo>
                  <a:pt x="10834" y="203"/>
                  <a:pt x="9781" y="1"/>
                  <a:pt x="87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126525" y="3108250"/>
            <a:ext cx="306628" cy="306628"/>
          </a:xfrm>
          <a:custGeom>
            <a:rect b="b" l="l" r="r" t="t"/>
            <a:pathLst>
              <a:path extrusionOk="0" h="7514" w="7514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>
            <a:off x="8547713" y="3685950"/>
            <a:ext cx="975125" cy="98825"/>
            <a:chOff x="7649075" y="1411438"/>
            <a:chExt cx="975125" cy="98825"/>
          </a:xfrm>
        </p:grpSpPr>
        <p:sp>
          <p:nvSpPr>
            <p:cNvPr id="172" name="Google Shape;172;p6"/>
            <p:cNvSpPr/>
            <p:nvPr/>
          </p:nvSpPr>
          <p:spPr>
            <a:xfrm>
              <a:off x="7649075" y="1421400"/>
              <a:ext cx="800400" cy="78900"/>
            </a:xfrm>
            <a:custGeom>
              <a:rect b="b" l="l" r="r" t="t"/>
              <a:pathLst>
                <a:path extrusionOk="0" h="3156" w="32016">
                  <a:moveTo>
                    <a:pt x="0" y="0"/>
                  </a:moveTo>
                  <a:lnTo>
                    <a:pt x="0" y="3155"/>
                  </a:lnTo>
                  <a:lnTo>
                    <a:pt x="32016" y="3155"/>
                  </a:lnTo>
                  <a:lnTo>
                    <a:pt x="320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8525375" y="1411438"/>
              <a:ext cx="98825" cy="98825"/>
            </a:xfrm>
            <a:custGeom>
              <a:rect b="b" l="l" r="r" t="t"/>
              <a:pathLst>
                <a:path extrusionOk="0" h="3953" w="3953">
                  <a:moveTo>
                    <a:pt x="0" y="0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6"/>
          <p:cNvGrpSpPr/>
          <p:nvPr/>
        </p:nvGrpSpPr>
        <p:grpSpPr>
          <a:xfrm>
            <a:off x="528300" y="223950"/>
            <a:ext cx="571550" cy="354225"/>
            <a:chOff x="2378875" y="567700"/>
            <a:chExt cx="571550" cy="354225"/>
          </a:xfrm>
        </p:grpSpPr>
        <p:sp>
          <p:nvSpPr>
            <p:cNvPr id="175" name="Google Shape;175;p6"/>
            <p:cNvSpPr/>
            <p:nvPr/>
          </p:nvSpPr>
          <p:spPr>
            <a:xfrm>
              <a:off x="2378875" y="793325"/>
              <a:ext cx="128600" cy="128600"/>
            </a:xfrm>
            <a:custGeom>
              <a:rect b="b" l="l" r="r" t="t"/>
              <a:pathLst>
                <a:path extrusionOk="0" h="5144" w="5144">
                  <a:moveTo>
                    <a:pt x="0" y="0"/>
                  </a:moveTo>
                  <a:lnTo>
                    <a:pt x="0" y="5144"/>
                  </a:lnTo>
                  <a:lnTo>
                    <a:pt x="5144" y="5144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851600" y="66655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535525" y="567700"/>
              <a:ext cx="98850" cy="98850"/>
            </a:xfrm>
            <a:custGeom>
              <a:rect b="b" l="l" r="r" t="t"/>
              <a:pathLst>
                <a:path extrusionOk="0" h="3954" w="3954">
                  <a:moveTo>
                    <a:pt x="1" y="1"/>
                  </a:moveTo>
                  <a:lnTo>
                    <a:pt x="1" y="3954"/>
                  </a:lnTo>
                  <a:lnTo>
                    <a:pt x="3953" y="395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6"/>
          <p:cNvSpPr/>
          <p:nvPr/>
        </p:nvSpPr>
        <p:spPr>
          <a:xfrm>
            <a:off x="334325" y="3685925"/>
            <a:ext cx="98825" cy="98850"/>
          </a:xfrm>
          <a:custGeom>
            <a:rect b="b" l="l" r="r" t="t"/>
            <a:pathLst>
              <a:path extrusionOk="0" h="3954" w="3953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8206725" y="4729813"/>
            <a:ext cx="223880" cy="223880"/>
          </a:xfrm>
          <a:custGeom>
            <a:rect b="b" l="l" r="r" t="t"/>
            <a:pathLst>
              <a:path extrusionOk="0" h="7514" w="7514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7"/>
          <p:cNvGrpSpPr/>
          <p:nvPr/>
        </p:nvGrpSpPr>
        <p:grpSpPr>
          <a:xfrm>
            <a:off x="376775" y="315325"/>
            <a:ext cx="8053825" cy="4594688"/>
            <a:chOff x="376775" y="315325"/>
            <a:chExt cx="8053825" cy="4594688"/>
          </a:xfrm>
        </p:grpSpPr>
        <p:sp>
          <p:nvSpPr>
            <p:cNvPr id="183" name="Google Shape;183;p7"/>
            <p:cNvSpPr/>
            <p:nvPr/>
          </p:nvSpPr>
          <p:spPr>
            <a:xfrm flipH="1">
              <a:off x="2426450" y="441647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 flipH="1">
              <a:off x="376775" y="315325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 flipH="1" rot="10800000">
              <a:off x="7707395" y="4456567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7"/>
            <p:cNvGrpSpPr/>
            <p:nvPr/>
          </p:nvGrpSpPr>
          <p:grpSpPr>
            <a:xfrm flipH="1">
              <a:off x="5923025" y="455425"/>
              <a:ext cx="571550" cy="354225"/>
              <a:chOff x="2378875" y="567700"/>
              <a:chExt cx="571550" cy="354225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7"/>
            <p:cNvGrpSpPr/>
            <p:nvPr/>
          </p:nvGrpSpPr>
          <p:grpSpPr>
            <a:xfrm flipH="1">
              <a:off x="441950" y="4330938"/>
              <a:ext cx="685225" cy="579075"/>
              <a:chOff x="457200" y="1099375"/>
              <a:chExt cx="685225" cy="579075"/>
            </a:xfrm>
          </p:grpSpPr>
          <p:sp>
            <p:nvSpPr>
              <p:cNvPr id="191" name="Google Shape;191;p7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" name="Google Shape;203;p7"/>
            <p:cNvSpPr/>
            <p:nvPr/>
          </p:nvSpPr>
          <p:spPr>
            <a:xfrm flipH="1" rot="10800000">
              <a:off x="8206720" y="4191575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1039375" y="1243050"/>
            <a:ext cx="5394300" cy="5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1039375" y="1842161"/>
            <a:ext cx="5016000" cy="20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❏"/>
              <a:defRPr sz="15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❏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435075" y="451925"/>
            <a:ext cx="8420400" cy="4148042"/>
            <a:chOff x="435075" y="451925"/>
            <a:chExt cx="8420400" cy="4148042"/>
          </a:xfrm>
        </p:grpSpPr>
        <p:grpSp>
          <p:nvGrpSpPr>
            <p:cNvPr id="208" name="Google Shape;208;p8"/>
            <p:cNvGrpSpPr/>
            <p:nvPr/>
          </p:nvGrpSpPr>
          <p:grpSpPr>
            <a:xfrm rot="10800000">
              <a:off x="7572013" y="563867"/>
              <a:ext cx="685225" cy="579075"/>
              <a:chOff x="457200" y="1099375"/>
              <a:chExt cx="685225" cy="579075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8"/>
            <p:cNvSpPr/>
            <p:nvPr/>
          </p:nvSpPr>
          <p:spPr>
            <a:xfrm rot="10800000">
              <a:off x="2494375" y="4375192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7740050" y="3706867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1853175" y="563867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7858697" y="190466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8"/>
            <p:cNvGrpSpPr/>
            <p:nvPr/>
          </p:nvGrpSpPr>
          <p:grpSpPr>
            <a:xfrm rot="10800000">
              <a:off x="435075" y="1807192"/>
              <a:ext cx="975125" cy="98825"/>
              <a:chOff x="7649075" y="1411438"/>
              <a:chExt cx="975125" cy="98825"/>
            </a:xfrm>
          </p:grpSpPr>
          <p:sp>
            <p:nvSpPr>
              <p:cNvPr id="226" name="Google Shape;226;p8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8"/>
            <p:cNvGrpSpPr/>
            <p:nvPr/>
          </p:nvGrpSpPr>
          <p:grpSpPr>
            <a:xfrm rot="10800000">
              <a:off x="6340125" y="4245742"/>
              <a:ext cx="571550" cy="354225"/>
              <a:chOff x="2378875" y="567700"/>
              <a:chExt cx="571550" cy="354225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 rot="10800000">
              <a:off x="8756650" y="165423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rot="10800000">
              <a:off x="787500" y="2904867"/>
              <a:ext cx="306625" cy="306325"/>
              <a:chOff x="8142850" y="658200"/>
              <a:chExt cx="306625" cy="306325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" name="Google Shape;236;p8"/>
            <p:cNvSpPr/>
            <p:nvPr/>
          </p:nvSpPr>
          <p:spPr>
            <a:xfrm rot="10800000">
              <a:off x="6264250" y="73388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8"/>
            <p:cNvGrpSpPr/>
            <p:nvPr/>
          </p:nvGrpSpPr>
          <p:grpSpPr>
            <a:xfrm rot="10800000">
              <a:off x="948838" y="3806667"/>
              <a:ext cx="685225" cy="579075"/>
              <a:chOff x="457200" y="1099375"/>
              <a:chExt cx="685225" cy="579075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" name="Google Shape;250;p8"/>
            <p:cNvSpPr/>
            <p:nvPr/>
          </p:nvSpPr>
          <p:spPr>
            <a:xfrm rot="10800000">
              <a:off x="1410195" y="451925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8"/>
          <p:cNvSpPr txBox="1"/>
          <p:nvPr>
            <p:ph type="title"/>
          </p:nvPr>
        </p:nvSpPr>
        <p:spPr>
          <a:xfrm>
            <a:off x="1767600" y="1503678"/>
            <a:ext cx="5608800" cy="22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9"/>
          <p:cNvGrpSpPr/>
          <p:nvPr/>
        </p:nvGrpSpPr>
        <p:grpSpPr>
          <a:xfrm>
            <a:off x="642870" y="-295650"/>
            <a:ext cx="8275292" cy="4982742"/>
            <a:chOff x="642870" y="-295650"/>
            <a:chExt cx="8275292" cy="4982742"/>
          </a:xfrm>
        </p:grpSpPr>
        <p:sp>
          <p:nvSpPr>
            <p:cNvPr id="254" name="Google Shape;254;p9"/>
            <p:cNvSpPr/>
            <p:nvPr/>
          </p:nvSpPr>
          <p:spPr>
            <a:xfrm flipH="1">
              <a:off x="1851750" y="9710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1156357" y="4025345"/>
              <a:ext cx="571568" cy="549822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 flipH="1">
              <a:off x="7943038" y="4286050"/>
              <a:ext cx="975125" cy="98825"/>
              <a:chOff x="7649075" y="1411438"/>
              <a:chExt cx="975125" cy="98825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9"/>
            <p:cNvGrpSpPr/>
            <p:nvPr/>
          </p:nvGrpSpPr>
          <p:grpSpPr>
            <a:xfrm flipH="1">
              <a:off x="642870" y="699120"/>
              <a:ext cx="354581" cy="354234"/>
              <a:chOff x="8142850" y="658200"/>
              <a:chExt cx="306625" cy="306325"/>
            </a:xfrm>
          </p:grpSpPr>
          <p:sp>
            <p:nvSpPr>
              <p:cNvPr id="260" name="Google Shape;260;p9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" name="Google Shape;262;p9"/>
            <p:cNvSpPr/>
            <p:nvPr/>
          </p:nvSpPr>
          <p:spPr>
            <a:xfrm flipH="1">
              <a:off x="713395" y="4463213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" name="Google Shape;263;p9"/>
            <p:cNvGrpSpPr/>
            <p:nvPr/>
          </p:nvGrpSpPr>
          <p:grpSpPr>
            <a:xfrm>
              <a:off x="8063188" y="426350"/>
              <a:ext cx="685225" cy="579075"/>
              <a:chOff x="457200" y="1099375"/>
              <a:chExt cx="685225" cy="579075"/>
            </a:xfrm>
          </p:grpSpPr>
          <p:sp>
            <p:nvSpPr>
              <p:cNvPr id="264" name="Google Shape;264;p9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9"/>
            <p:cNvGrpSpPr/>
            <p:nvPr/>
          </p:nvGrpSpPr>
          <p:grpSpPr>
            <a:xfrm>
              <a:off x="4132025" y="3867800"/>
              <a:ext cx="571550" cy="354225"/>
              <a:chOff x="2378875" y="567700"/>
              <a:chExt cx="571550" cy="354225"/>
            </a:xfrm>
          </p:grpSpPr>
          <p:sp>
            <p:nvSpPr>
              <p:cNvPr id="277" name="Google Shape;277;p9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0" name="Google Shape;280;p9"/>
            <p:cNvSpPr/>
            <p:nvPr/>
          </p:nvSpPr>
          <p:spPr>
            <a:xfrm>
              <a:off x="4132025" y="-29565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9"/>
          <p:cNvSpPr txBox="1"/>
          <p:nvPr>
            <p:ph type="title"/>
          </p:nvPr>
        </p:nvSpPr>
        <p:spPr>
          <a:xfrm>
            <a:off x="1025950" y="1743900"/>
            <a:ext cx="40452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2" name="Google Shape;282;p9"/>
          <p:cNvSpPr txBox="1"/>
          <p:nvPr>
            <p:ph idx="1" type="subTitle"/>
          </p:nvPr>
        </p:nvSpPr>
        <p:spPr>
          <a:xfrm>
            <a:off x="1025950" y="2445300"/>
            <a:ext cx="36399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0"/>
          <p:cNvGrpSpPr/>
          <p:nvPr/>
        </p:nvGrpSpPr>
        <p:grpSpPr>
          <a:xfrm>
            <a:off x="211195" y="-161110"/>
            <a:ext cx="8660830" cy="5453393"/>
            <a:chOff x="211195" y="-161110"/>
            <a:chExt cx="8660830" cy="5453393"/>
          </a:xfrm>
        </p:grpSpPr>
        <p:grpSp>
          <p:nvGrpSpPr>
            <p:cNvPr id="285" name="Google Shape;285;p10"/>
            <p:cNvGrpSpPr/>
            <p:nvPr/>
          </p:nvGrpSpPr>
          <p:grpSpPr>
            <a:xfrm rot="10800000">
              <a:off x="8087975" y="-161110"/>
              <a:ext cx="685225" cy="579075"/>
              <a:chOff x="457200" y="1099375"/>
              <a:chExt cx="685225" cy="579075"/>
            </a:xfrm>
          </p:grpSpPr>
          <p:sp>
            <p:nvSpPr>
              <p:cNvPr id="286" name="Google Shape;286;p10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0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0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0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0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0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0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0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0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0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0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" name="Google Shape;298;p10"/>
            <p:cNvSpPr/>
            <p:nvPr/>
          </p:nvSpPr>
          <p:spPr>
            <a:xfrm rot="10800000">
              <a:off x="4302950" y="4375192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 rot="10800000">
              <a:off x="7740050" y="3706867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 rot="10800000">
              <a:off x="292200" y="440120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 rot="10800000">
              <a:off x="8490447" y="236301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10"/>
            <p:cNvGrpSpPr/>
            <p:nvPr/>
          </p:nvGrpSpPr>
          <p:grpSpPr>
            <a:xfrm rot="10800000">
              <a:off x="7858700" y="4806367"/>
              <a:ext cx="975125" cy="98825"/>
              <a:chOff x="7649075" y="1411438"/>
              <a:chExt cx="975125" cy="98825"/>
            </a:xfrm>
          </p:grpSpPr>
          <p:sp>
            <p:nvSpPr>
              <p:cNvPr id="303" name="Google Shape;303;p10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10"/>
            <p:cNvGrpSpPr/>
            <p:nvPr/>
          </p:nvGrpSpPr>
          <p:grpSpPr>
            <a:xfrm rot="10800000">
              <a:off x="6500525" y="362580"/>
              <a:ext cx="571550" cy="354225"/>
              <a:chOff x="2378875" y="567700"/>
              <a:chExt cx="571550" cy="354225"/>
            </a:xfrm>
          </p:grpSpPr>
          <p:sp>
            <p:nvSpPr>
              <p:cNvPr id="306" name="Google Shape;306;p10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0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0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9" name="Google Shape;309;p10"/>
            <p:cNvSpPr/>
            <p:nvPr/>
          </p:nvSpPr>
          <p:spPr>
            <a:xfrm rot="10800000">
              <a:off x="8773200" y="161985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10"/>
            <p:cNvGrpSpPr/>
            <p:nvPr/>
          </p:nvGrpSpPr>
          <p:grpSpPr>
            <a:xfrm rot="10800000">
              <a:off x="435075" y="3546567"/>
              <a:ext cx="306625" cy="306325"/>
              <a:chOff x="8142850" y="658200"/>
              <a:chExt cx="306625" cy="306325"/>
            </a:xfrm>
          </p:grpSpPr>
          <p:sp>
            <p:nvSpPr>
              <p:cNvPr id="311" name="Google Shape;311;p10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0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3" name="Google Shape;313;p10"/>
            <p:cNvSpPr/>
            <p:nvPr/>
          </p:nvSpPr>
          <p:spPr>
            <a:xfrm rot="10800000">
              <a:off x="7693575" y="322325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10"/>
            <p:cNvGrpSpPr/>
            <p:nvPr/>
          </p:nvGrpSpPr>
          <p:grpSpPr>
            <a:xfrm rot="10800000">
              <a:off x="1094113" y="4713208"/>
              <a:ext cx="685225" cy="579075"/>
              <a:chOff x="457200" y="1099375"/>
              <a:chExt cx="685225" cy="579075"/>
            </a:xfrm>
          </p:grpSpPr>
          <p:sp>
            <p:nvSpPr>
              <p:cNvPr id="315" name="Google Shape;315;p10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0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0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7" name="Google Shape;327;p10"/>
            <p:cNvSpPr/>
            <p:nvPr/>
          </p:nvSpPr>
          <p:spPr>
            <a:xfrm rot="10800000">
              <a:off x="211195" y="85250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0"/>
          <p:cNvSpPr txBox="1"/>
          <p:nvPr>
            <p:ph type="title"/>
          </p:nvPr>
        </p:nvSpPr>
        <p:spPr>
          <a:xfrm>
            <a:off x="713400" y="539700"/>
            <a:ext cx="3663000" cy="9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docs.google.com/document/d/1IE1P7lHq82Y602gRyU086WtoFsiS-WCC/edit?usp=sharing&amp;ouid=115095092132247907363&amp;rtpof=true&amp;sd=true" TargetMode="External"/><Relationship Id="rId9" Type="http://schemas.openxmlformats.org/officeDocument/2006/relationships/hyperlink" Target="https://docs.google.com/document/d/1BVJj9SVXYHXrGR2ZIjNTflDpNZFMOIuB91OiMAEaENo/edit?usp=sharing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docs.google.com/document/u/0/d/1g2mLm_B8CHbFKiDr9UCqxBrJ_oG9tMAmBRHufq_2-Gw/edit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1.png"/><Relationship Id="rId10" Type="http://schemas.openxmlformats.org/officeDocument/2006/relationships/hyperlink" Target="https://docs.google.com/document/d/1l9sJDZvHVtjP-KD0j8IblTGrFo19A5voFA2VIvpsatc/ed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33"/>
          <p:cNvGrpSpPr/>
          <p:nvPr/>
        </p:nvGrpSpPr>
        <p:grpSpPr>
          <a:xfrm>
            <a:off x="5136989" y="874806"/>
            <a:ext cx="3758197" cy="2961467"/>
            <a:chOff x="5136989" y="874806"/>
            <a:chExt cx="3758197" cy="2961467"/>
          </a:xfrm>
        </p:grpSpPr>
        <p:sp>
          <p:nvSpPr>
            <p:cNvPr id="1026" name="Google Shape;1026;p33"/>
            <p:cNvSpPr/>
            <p:nvPr/>
          </p:nvSpPr>
          <p:spPr>
            <a:xfrm>
              <a:off x="5136989" y="1640025"/>
              <a:ext cx="3758197" cy="2196248"/>
            </a:xfrm>
            <a:custGeom>
              <a:rect b="b" l="l" r="r" t="t"/>
              <a:pathLst>
                <a:path extrusionOk="0" h="78207" w="133827">
                  <a:moveTo>
                    <a:pt x="32272" y="1"/>
                  </a:moveTo>
                  <a:cubicBezTo>
                    <a:pt x="31310" y="1"/>
                    <a:pt x="30349" y="254"/>
                    <a:pt x="29492" y="757"/>
                  </a:cubicBezTo>
                  <a:lnTo>
                    <a:pt x="1334" y="17366"/>
                  </a:lnTo>
                  <a:cubicBezTo>
                    <a:pt x="0" y="18140"/>
                    <a:pt x="0" y="20069"/>
                    <a:pt x="1334" y="20842"/>
                  </a:cubicBezTo>
                  <a:lnTo>
                    <a:pt x="98441" y="77468"/>
                  </a:lnTo>
                  <a:cubicBezTo>
                    <a:pt x="99292" y="77960"/>
                    <a:pt x="100242" y="78207"/>
                    <a:pt x="101193" y="78207"/>
                  </a:cubicBezTo>
                  <a:cubicBezTo>
                    <a:pt x="102132" y="78207"/>
                    <a:pt x="103072" y="77966"/>
                    <a:pt x="103918" y="77480"/>
                  </a:cubicBezTo>
                  <a:lnTo>
                    <a:pt x="132469" y="61097"/>
                  </a:lnTo>
                  <a:cubicBezTo>
                    <a:pt x="133815" y="60324"/>
                    <a:pt x="133827" y="58395"/>
                    <a:pt x="132481" y="57609"/>
                  </a:cubicBezTo>
                  <a:lnTo>
                    <a:pt x="35017" y="745"/>
                  </a:lnTo>
                  <a:cubicBezTo>
                    <a:pt x="34170" y="248"/>
                    <a:pt x="33221" y="1"/>
                    <a:pt x="32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7" name="Google Shape;1027;p33"/>
            <p:cNvGrpSpPr/>
            <p:nvPr/>
          </p:nvGrpSpPr>
          <p:grpSpPr>
            <a:xfrm>
              <a:off x="5625206" y="874806"/>
              <a:ext cx="2800350" cy="2681211"/>
              <a:chOff x="5625206" y="874806"/>
              <a:chExt cx="2800350" cy="2681211"/>
            </a:xfrm>
          </p:grpSpPr>
          <p:sp>
            <p:nvSpPr>
              <p:cNvPr id="1028" name="Google Shape;1028;p33"/>
              <p:cNvSpPr/>
              <p:nvPr/>
            </p:nvSpPr>
            <p:spPr>
              <a:xfrm>
                <a:off x="6549628" y="2013964"/>
                <a:ext cx="555276" cy="812463"/>
              </a:xfrm>
              <a:custGeom>
                <a:rect b="b" l="l" r="r" t="t"/>
                <a:pathLst>
                  <a:path extrusionOk="0" h="28480" w="19468">
                    <a:moveTo>
                      <a:pt x="19467" y="0"/>
                    </a:moveTo>
                    <a:lnTo>
                      <a:pt x="60" y="11466"/>
                    </a:lnTo>
                    <a:lnTo>
                      <a:pt x="1" y="28480"/>
                    </a:lnTo>
                    <a:lnTo>
                      <a:pt x="19467" y="17157"/>
                    </a:lnTo>
                    <a:lnTo>
                      <a:pt x="194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6541813" y="2006404"/>
                <a:ext cx="570906" cy="827497"/>
              </a:xfrm>
              <a:custGeom>
                <a:rect b="b" l="l" r="r" t="t"/>
                <a:pathLst>
                  <a:path extrusionOk="0" h="29007" w="20016">
                    <a:moveTo>
                      <a:pt x="19480" y="729"/>
                    </a:moveTo>
                    <a:lnTo>
                      <a:pt x="19480" y="17267"/>
                    </a:lnTo>
                    <a:lnTo>
                      <a:pt x="549" y="28280"/>
                    </a:lnTo>
                    <a:lnTo>
                      <a:pt x="608" y="11886"/>
                    </a:lnTo>
                    <a:lnTo>
                      <a:pt x="19480" y="729"/>
                    </a:lnTo>
                    <a:close/>
                    <a:moveTo>
                      <a:pt x="19747" y="1"/>
                    </a:moveTo>
                    <a:cubicBezTo>
                      <a:pt x="19701" y="1"/>
                      <a:pt x="19654" y="13"/>
                      <a:pt x="19611" y="39"/>
                    </a:cubicBezTo>
                    <a:lnTo>
                      <a:pt x="203" y="11493"/>
                    </a:lnTo>
                    <a:cubicBezTo>
                      <a:pt x="120" y="11540"/>
                      <a:pt x="72" y="11636"/>
                      <a:pt x="72" y="11731"/>
                    </a:cubicBezTo>
                    <a:lnTo>
                      <a:pt x="1" y="28745"/>
                    </a:lnTo>
                    <a:cubicBezTo>
                      <a:pt x="1" y="28840"/>
                      <a:pt x="60" y="28923"/>
                      <a:pt x="144" y="28971"/>
                    </a:cubicBezTo>
                    <a:cubicBezTo>
                      <a:pt x="180" y="28995"/>
                      <a:pt x="227" y="29007"/>
                      <a:pt x="275" y="29007"/>
                    </a:cubicBezTo>
                    <a:cubicBezTo>
                      <a:pt x="322" y="29007"/>
                      <a:pt x="370" y="28995"/>
                      <a:pt x="406" y="28971"/>
                    </a:cubicBezTo>
                    <a:lnTo>
                      <a:pt x="19884" y="17648"/>
                    </a:lnTo>
                    <a:cubicBezTo>
                      <a:pt x="19968" y="17601"/>
                      <a:pt x="20015" y="17517"/>
                      <a:pt x="20015" y="17422"/>
                    </a:cubicBezTo>
                    <a:lnTo>
                      <a:pt x="20015" y="265"/>
                    </a:lnTo>
                    <a:cubicBezTo>
                      <a:pt x="20015" y="113"/>
                      <a:pt x="19887" y="1"/>
                      <a:pt x="19747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6592756" y="2173261"/>
                <a:ext cx="373588" cy="364467"/>
              </a:xfrm>
              <a:custGeom>
                <a:rect b="b" l="l" r="r" t="t"/>
                <a:pathLst>
                  <a:path extrusionOk="0" h="12776" w="13098">
                    <a:moveTo>
                      <a:pt x="13062" y="0"/>
                    </a:moveTo>
                    <a:lnTo>
                      <a:pt x="60" y="7918"/>
                    </a:lnTo>
                    <a:lnTo>
                      <a:pt x="1" y="12776"/>
                    </a:lnTo>
                    <a:lnTo>
                      <a:pt x="1" y="12776"/>
                    </a:lnTo>
                    <a:lnTo>
                      <a:pt x="13098" y="5120"/>
                    </a:lnTo>
                    <a:lnTo>
                      <a:pt x="13062" y="4989"/>
                    </a:lnTo>
                    <a:lnTo>
                      <a:pt x="130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6584969" y="2165644"/>
                <a:ext cx="389874" cy="379558"/>
              </a:xfrm>
              <a:custGeom>
                <a:rect b="b" l="l" r="r" t="t"/>
                <a:pathLst>
                  <a:path extrusionOk="0" h="13305" w="13669">
                    <a:moveTo>
                      <a:pt x="13073" y="743"/>
                    </a:moveTo>
                    <a:lnTo>
                      <a:pt x="13073" y="5256"/>
                    </a:lnTo>
                    <a:lnTo>
                      <a:pt x="548" y="12566"/>
                    </a:lnTo>
                    <a:lnTo>
                      <a:pt x="595" y="8340"/>
                    </a:lnTo>
                    <a:lnTo>
                      <a:pt x="13073" y="743"/>
                    </a:lnTo>
                    <a:close/>
                    <a:moveTo>
                      <a:pt x="13336" y="1"/>
                    </a:moveTo>
                    <a:cubicBezTo>
                      <a:pt x="13287" y="1"/>
                      <a:pt x="13238" y="14"/>
                      <a:pt x="13192" y="41"/>
                    </a:cubicBezTo>
                    <a:lnTo>
                      <a:pt x="191" y="7959"/>
                    </a:lnTo>
                    <a:cubicBezTo>
                      <a:pt x="107" y="8006"/>
                      <a:pt x="60" y="8090"/>
                      <a:pt x="60" y="8185"/>
                    </a:cubicBezTo>
                    <a:lnTo>
                      <a:pt x="0" y="13043"/>
                    </a:lnTo>
                    <a:cubicBezTo>
                      <a:pt x="0" y="13138"/>
                      <a:pt x="60" y="13221"/>
                      <a:pt x="143" y="13269"/>
                    </a:cubicBezTo>
                    <a:cubicBezTo>
                      <a:pt x="179" y="13293"/>
                      <a:pt x="226" y="13304"/>
                      <a:pt x="274" y="13304"/>
                    </a:cubicBezTo>
                    <a:cubicBezTo>
                      <a:pt x="321" y="13304"/>
                      <a:pt x="357" y="13293"/>
                      <a:pt x="405" y="13269"/>
                    </a:cubicBezTo>
                    <a:lnTo>
                      <a:pt x="13502" y="5625"/>
                    </a:lnTo>
                    <a:cubicBezTo>
                      <a:pt x="13621" y="5554"/>
                      <a:pt x="13668" y="5399"/>
                      <a:pt x="13609" y="5268"/>
                    </a:cubicBezTo>
                    <a:lnTo>
                      <a:pt x="13609" y="267"/>
                    </a:lnTo>
                    <a:cubicBezTo>
                      <a:pt x="13609" y="108"/>
                      <a:pt x="13477" y="1"/>
                      <a:pt x="13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5782114" y="1554387"/>
                <a:ext cx="1322759" cy="786674"/>
              </a:xfrm>
              <a:custGeom>
                <a:rect b="b" l="l" r="r" t="t"/>
                <a:pathLst>
                  <a:path extrusionOk="0" h="27576" w="46376">
                    <a:moveTo>
                      <a:pt x="19336" y="1"/>
                    </a:moveTo>
                    <a:lnTo>
                      <a:pt x="1" y="11360"/>
                    </a:lnTo>
                    <a:lnTo>
                      <a:pt x="26968" y="27576"/>
                    </a:lnTo>
                    <a:lnTo>
                      <a:pt x="46375" y="16122"/>
                    </a:lnTo>
                    <a:lnTo>
                      <a:pt x="19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5773301" y="1546599"/>
                <a:ext cx="1340415" cy="801937"/>
              </a:xfrm>
              <a:custGeom>
                <a:rect b="b" l="l" r="r" t="t"/>
                <a:pathLst>
                  <a:path extrusionOk="0" h="28111" w="46995">
                    <a:moveTo>
                      <a:pt x="19645" y="584"/>
                    </a:moveTo>
                    <a:lnTo>
                      <a:pt x="46161" y="16395"/>
                    </a:lnTo>
                    <a:lnTo>
                      <a:pt x="27289" y="27539"/>
                    </a:lnTo>
                    <a:lnTo>
                      <a:pt x="834" y="11633"/>
                    </a:lnTo>
                    <a:lnTo>
                      <a:pt x="19645" y="584"/>
                    </a:lnTo>
                    <a:close/>
                    <a:moveTo>
                      <a:pt x="19639" y="0"/>
                    </a:moveTo>
                    <a:cubicBezTo>
                      <a:pt x="19592" y="0"/>
                      <a:pt x="19544" y="12"/>
                      <a:pt x="19503" y="36"/>
                    </a:cubicBezTo>
                    <a:lnTo>
                      <a:pt x="179" y="11394"/>
                    </a:lnTo>
                    <a:cubicBezTo>
                      <a:pt x="0" y="11502"/>
                      <a:pt x="0" y="11752"/>
                      <a:pt x="179" y="11859"/>
                    </a:cubicBezTo>
                    <a:lnTo>
                      <a:pt x="27146" y="28075"/>
                    </a:lnTo>
                    <a:cubicBezTo>
                      <a:pt x="27182" y="28099"/>
                      <a:pt x="27230" y="28111"/>
                      <a:pt x="27277" y="28111"/>
                    </a:cubicBezTo>
                    <a:cubicBezTo>
                      <a:pt x="27325" y="28111"/>
                      <a:pt x="27373" y="28099"/>
                      <a:pt x="27420" y="28087"/>
                    </a:cubicBezTo>
                    <a:lnTo>
                      <a:pt x="46815" y="16621"/>
                    </a:lnTo>
                    <a:cubicBezTo>
                      <a:pt x="46994" y="16514"/>
                      <a:pt x="46994" y="16264"/>
                      <a:pt x="46815" y="16157"/>
                    </a:cubicBezTo>
                    <a:lnTo>
                      <a:pt x="19776" y="36"/>
                    </a:lnTo>
                    <a:cubicBezTo>
                      <a:pt x="19735" y="12"/>
                      <a:pt x="19687" y="0"/>
                      <a:pt x="19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5781087" y="1878430"/>
                <a:ext cx="769223" cy="947997"/>
              </a:xfrm>
              <a:custGeom>
                <a:rect b="b" l="l" r="r" t="t"/>
                <a:pathLst>
                  <a:path extrusionOk="0" h="33231" w="26969">
                    <a:moveTo>
                      <a:pt x="1" y="1"/>
                    </a:moveTo>
                    <a:lnTo>
                      <a:pt x="1" y="17074"/>
                    </a:lnTo>
                    <a:lnTo>
                      <a:pt x="26909" y="33231"/>
                    </a:lnTo>
                    <a:lnTo>
                      <a:pt x="26969" y="162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5781087" y="1878430"/>
                <a:ext cx="769223" cy="947997"/>
              </a:xfrm>
              <a:custGeom>
                <a:rect b="b" l="l" r="r" t="t"/>
                <a:pathLst>
                  <a:path extrusionOk="0" h="33231" w="26969">
                    <a:moveTo>
                      <a:pt x="1" y="1"/>
                    </a:moveTo>
                    <a:lnTo>
                      <a:pt x="1" y="17074"/>
                    </a:lnTo>
                    <a:lnTo>
                      <a:pt x="26909" y="33231"/>
                    </a:lnTo>
                    <a:lnTo>
                      <a:pt x="26969" y="162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5773301" y="1870842"/>
                <a:ext cx="784825" cy="963060"/>
              </a:xfrm>
              <a:custGeom>
                <a:rect b="b" l="l" r="r" t="t"/>
                <a:pathLst>
                  <a:path extrusionOk="0" h="33759" w="27516">
                    <a:moveTo>
                      <a:pt x="536" y="743"/>
                    </a:moveTo>
                    <a:lnTo>
                      <a:pt x="26968" y="16638"/>
                    </a:lnTo>
                    <a:lnTo>
                      <a:pt x="26908" y="33021"/>
                    </a:lnTo>
                    <a:lnTo>
                      <a:pt x="536" y="17185"/>
                    </a:lnTo>
                    <a:lnTo>
                      <a:pt x="536" y="743"/>
                    </a:lnTo>
                    <a:close/>
                    <a:moveTo>
                      <a:pt x="263" y="0"/>
                    </a:moveTo>
                    <a:cubicBezTo>
                      <a:pt x="125" y="0"/>
                      <a:pt x="0" y="107"/>
                      <a:pt x="0" y="267"/>
                    </a:cubicBezTo>
                    <a:lnTo>
                      <a:pt x="0" y="17340"/>
                    </a:lnTo>
                    <a:cubicBezTo>
                      <a:pt x="0" y="17435"/>
                      <a:pt x="48" y="17519"/>
                      <a:pt x="131" y="17566"/>
                    </a:cubicBezTo>
                    <a:lnTo>
                      <a:pt x="27039" y="33723"/>
                    </a:lnTo>
                    <a:cubicBezTo>
                      <a:pt x="27075" y="33747"/>
                      <a:pt x="27123" y="33759"/>
                      <a:pt x="27182" y="33759"/>
                    </a:cubicBezTo>
                    <a:cubicBezTo>
                      <a:pt x="27325" y="33759"/>
                      <a:pt x="27444" y="33640"/>
                      <a:pt x="27444" y="33497"/>
                    </a:cubicBezTo>
                    <a:lnTo>
                      <a:pt x="27515" y="16483"/>
                    </a:lnTo>
                    <a:cubicBezTo>
                      <a:pt x="27504" y="16388"/>
                      <a:pt x="27456" y="16304"/>
                      <a:pt x="27384" y="16257"/>
                    </a:cubicBezTo>
                    <a:lnTo>
                      <a:pt x="405" y="40"/>
                    </a:lnTo>
                    <a:cubicBezTo>
                      <a:pt x="359" y="13"/>
                      <a:pt x="310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6413799" y="2517987"/>
                <a:ext cx="78808" cy="233383"/>
              </a:xfrm>
              <a:custGeom>
                <a:rect b="b" l="l" r="r" t="t"/>
                <a:pathLst>
                  <a:path extrusionOk="0" h="8181" w="2763">
                    <a:moveTo>
                      <a:pt x="12" y="1"/>
                    </a:moveTo>
                    <a:lnTo>
                      <a:pt x="0" y="6549"/>
                    </a:lnTo>
                    <a:lnTo>
                      <a:pt x="2763" y="8181"/>
                    </a:lnTo>
                    <a:lnTo>
                      <a:pt x="2763" y="163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6413799" y="2309451"/>
                <a:ext cx="78808" cy="233383"/>
              </a:xfrm>
              <a:custGeom>
                <a:rect b="b" l="l" r="r" t="t"/>
                <a:pathLst>
                  <a:path extrusionOk="0" h="8181" w="2763">
                    <a:moveTo>
                      <a:pt x="12" y="1"/>
                    </a:moveTo>
                    <a:lnTo>
                      <a:pt x="0" y="6549"/>
                    </a:lnTo>
                    <a:lnTo>
                      <a:pt x="2763" y="8180"/>
                    </a:lnTo>
                    <a:lnTo>
                      <a:pt x="2763" y="163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5761406" y="2050622"/>
                <a:ext cx="561722" cy="456868"/>
              </a:xfrm>
              <a:custGeom>
                <a:rect b="b" l="l" r="r" t="t"/>
                <a:pathLst>
                  <a:path extrusionOk="0" h="16015" w="19694">
                    <a:moveTo>
                      <a:pt x="7978" y="1"/>
                    </a:moveTo>
                    <a:lnTo>
                      <a:pt x="0" y="9097"/>
                    </a:lnTo>
                    <a:lnTo>
                      <a:pt x="11847" y="16015"/>
                    </a:lnTo>
                    <a:lnTo>
                      <a:pt x="19693" y="11419"/>
                    </a:lnTo>
                    <a:lnTo>
                      <a:pt x="19693" y="6883"/>
                    </a:lnTo>
                    <a:lnTo>
                      <a:pt x="79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5752222" y="2042919"/>
                <a:ext cx="578379" cy="472387"/>
              </a:xfrm>
              <a:custGeom>
                <a:rect b="b" l="l" r="r" t="t"/>
                <a:pathLst>
                  <a:path extrusionOk="0" h="16559" w="20278">
                    <a:moveTo>
                      <a:pt x="8359" y="604"/>
                    </a:moveTo>
                    <a:lnTo>
                      <a:pt x="19753" y="7308"/>
                    </a:lnTo>
                    <a:lnTo>
                      <a:pt x="19753" y="11534"/>
                    </a:lnTo>
                    <a:lnTo>
                      <a:pt x="12169" y="15975"/>
                    </a:lnTo>
                    <a:lnTo>
                      <a:pt x="739" y="9296"/>
                    </a:lnTo>
                    <a:lnTo>
                      <a:pt x="8359" y="604"/>
                    </a:lnTo>
                    <a:close/>
                    <a:moveTo>
                      <a:pt x="8303" y="0"/>
                    </a:moveTo>
                    <a:cubicBezTo>
                      <a:pt x="8227" y="0"/>
                      <a:pt x="8150" y="32"/>
                      <a:pt x="8097" y="92"/>
                    </a:cubicBezTo>
                    <a:lnTo>
                      <a:pt x="120" y="9189"/>
                    </a:lnTo>
                    <a:cubicBezTo>
                      <a:pt x="1" y="9320"/>
                      <a:pt x="37" y="9510"/>
                      <a:pt x="179" y="9594"/>
                    </a:cubicBezTo>
                    <a:lnTo>
                      <a:pt x="12026" y="16511"/>
                    </a:lnTo>
                    <a:cubicBezTo>
                      <a:pt x="12074" y="16535"/>
                      <a:pt x="12121" y="16559"/>
                      <a:pt x="12169" y="16559"/>
                    </a:cubicBezTo>
                    <a:cubicBezTo>
                      <a:pt x="12217" y="16559"/>
                      <a:pt x="12264" y="16547"/>
                      <a:pt x="12312" y="16511"/>
                    </a:cubicBezTo>
                    <a:lnTo>
                      <a:pt x="20146" y="11915"/>
                    </a:lnTo>
                    <a:cubicBezTo>
                      <a:pt x="20230" y="11868"/>
                      <a:pt x="20277" y="11784"/>
                      <a:pt x="20277" y="11689"/>
                    </a:cubicBezTo>
                    <a:lnTo>
                      <a:pt x="20277" y="7153"/>
                    </a:lnTo>
                    <a:cubicBezTo>
                      <a:pt x="20277" y="7058"/>
                      <a:pt x="20230" y="6962"/>
                      <a:pt x="20146" y="6915"/>
                    </a:cubicBezTo>
                    <a:lnTo>
                      <a:pt x="8431" y="33"/>
                    </a:lnTo>
                    <a:cubicBezTo>
                      <a:pt x="8391" y="11"/>
                      <a:pt x="8347" y="0"/>
                      <a:pt x="8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>
                <a:off x="6101351" y="2245949"/>
                <a:ext cx="221791" cy="258488"/>
              </a:xfrm>
              <a:custGeom>
                <a:rect b="b" l="l" r="r" t="t"/>
                <a:pathLst>
                  <a:path extrusionOk="0" h="9061" w="7776">
                    <a:moveTo>
                      <a:pt x="7692" y="0"/>
                    </a:moveTo>
                    <a:lnTo>
                      <a:pt x="1" y="9061"/>
                    </a:lnTo>
                    <a:lnTo>
                      <a:pt x="7775" y="4572"/>
                    </a:lnTo>
                    <a:lnTo>
                      <a:pt x="76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3"/>
              <p:cNvSpPr/>
              <p:nvPr/>
            </p:nvSpPr>
            <p:spPr>
              <a:xfrm>
                <a:off x="6090911" y="2238076"/>
                <a:ext cx="239703" cy="273864"/>
              </a:xfrm>
              <a:custGeom>
                <a:rect b="b" l="l" r="r" t="t"/>
                <a:pathLst>
                  <a:path extrusionOk="0" h="9600" w="8404">
                    <a:moveTo>
                      <a:pt x="7808" y="990"/>
                    </a:moveTo>
                    <a:lnTo>
                      <a:pt x="7867" y="4693"/>
                    </a:lnTo>
                    <a:lnTo>
                      <a:pt x="1581" y="8325"/>
                    </a:lnTo>
                    <a:lnTo>
                      <a:pt x="7808" y="990"/>
                    </a:lnTo>
                    <a:close/>
                    <a:moveTo>
                      <a:pt x="8060" y="0"/>
                    </a:moveTo>
                    <a:cubicBezTo>
                      <a:pt x="7985" y="0"/>
                      <a:pt x="7910" y="30"/>
                      <a:pt x="7856" y="97"/>
                    </a:cubicBezTo>
                    <a:lnTo>
                      <a:pt x="164" y="9158"/>
                    </a:lnTo>
                    <a:cubicBezTo>
                      <a:pt x="1" y="9321"/>
                      <a:pt x="123" y="9599"/>
                      <a:pt x="352" y="9599"/>
                    </a:cubicBezTo>
                    <a:cubicBezTo>
                      <a:pt x="357" y="9599"/>
                      <a:pt x="362" y="9599"/>
                      <a:pt x="367" y="9599"/>
                    </a:cubicBezTo>
                    <a:cubicBezTo>
                      <a:pt x="414" y="9599"/>
                      <a:pt x="462" y="9587"/>
                      <a:pt x="497" y="9563"/>
                    </a:cubicBezTo>
                    <a:lnTo>
                      <a:pt x="8272" y="5062"/>
                    </a:lnTo>
                    <a:cubicBezTo>
                      <a:pt x="8356" y="5015"/>
                      <a:pt x="8403" y="4931"/>
                      <a:pt x="8403" y="4836"/>
                    </a:cubicBezTo>
                    <a:lnTo>
                      <a:pt x="8332" y="264"/>
                    </a:lnTo>
                    <a:cubicBezTo>
                      <a:pt x="8332" y="102"/>
                      <a:pt x="8197" y="0"/>
                      <a:pt x="80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3"/>
              <p:cNvSpPr/>
              <p:nvPr/>
            </p:nvSpPr>
            <p:spPr>
              <a:xfrm>
                <a:off x="6075594" y="2261868"/>
                <a:ext cx="128922" cy="117933"/>
              </a:xfrm>
              <a:custGeom>
                <a:rect b="b" l="l" r="r" t="t"/>
                <a:pathLst>
                  <a:path extrusionOk="0" h="4134" w="4520">
                    <a:moveTo>
                      <a:pt x="2593" y="1"/>
                    </a:moveTo>
                    <a:cubicBezTo>
                      <a:pt x="2573" y="1"/>
                      <a:pt x="2554" y="1"/>
                      <a:pt x="2535" y="2"/>
                    </a:cubicBezTo>
                    <a:cubicBezTo>
                      <a:pt x="1356" y="25"/>
                      <a:pt x="368" y="895"/>
                      <a:pt x="189" y="2061"/>
                    </a:cubicBezTo>
                    <a:cubicBezTo>
                      <a:pt x="1" y="3156"/>
                      <a:pt x="847" y="4134"/>
                      <a:pt x="1947" y="4134"/>
                    </a:cubicBezTo>
                    <a:cubicBezTo>
                      <a:pt x="1961" y="4134"/>
                      <a:pt x="1974" y="4133"/>
                      <a:pt x="1987" y="4133"/>
                    </a:cubicBezTo>
                    <a:cubicBezTo>
                      <a:pt x="3166" y="4097"/>
                      <a:pt x="4154" y="3228"/>
                      <a:pt x="4333" y="2061"/>
                    </a:cubicBezTo>
                    <a:cubicBezTo>
                      <a:pt x="4520" y="985"/>
                      <a:pt x="3684" y="1"/>
                      <a:pt x="25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3"/>
              <p:cNvSpPr/>
              <p:nvPr/>
            </p:nvSpPr>
            <p:spPr>
              <a:xfrm>
                <a:off x="5938681" y="2140654"/>
                <a:ext cx="95123" cy="67610"/>
              </a:xfrm>
              <a:custGeom>
                <a:rect b="b" l="l" r="r" t="t"/>
                <a:pathLst>
                  <a:path extrusionOk="0" h="2370" w="3335">
                    <a:moveTo>
                      <a:pt x="870" y="0"/>
                    </a:moveTo>
                    <a:lnTo>
                      <a:pt x="0" y="941"/>
                    </a:lnTo>
                    <a:lnTo>
                      <a:pt x="2465" y="2369"/>
                    </a:lnTo>
                    <a:cubicBezTo>
                      <a:pt x="2465" y="2346"/>
                      <a:pt x="3334" y="1453"/>
                      <a:pt x="3334" y="1453"/>
                    </a:cubicBez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3"/>
              <p:cNvSpPr/>
              <p:nvPr/>
            </p:nvSpPr>
            <p:spPr>
              <a:xfrm>
                <a:off x="5904024" y="2178339"/>
                <a:ext cx="95123" cy="67639"/>
              </a:xfrm>
              <a:custGeom>
                <a:rect b="b" l="l" r="r" t="t"/>
                <a:pathLst>
                  <a:path extrusionOk="0" h="2371" w="3335">
                    <a:moveTo>
                      <a:pt x="870" y="1"/>
                    </a:moveTo>
                    <a:lnTo>
                      <a:pt x="1" y="941"/>
                    </a:lnTo>
                    <a:lnTo>
                      <a:pt x="2466" y="2370"/>
                    </a:lnTo>
                    <a:cubicBezTo>
                      <a:pt x="2466" y="2346"/>
                      <a:pt x="3335" y="1453"/>
                      <a:pt x="3335" y="1453"/>
                    </a:cubicBezTo>
                    <a:lnTo>
                      <a:pt x="870" y="1"/>
                    </a:ln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3"/>
              <p:cNvSpPr/>
              <p:nvPr/>
            </p:nvSpPr>
            <p:spPr>
              <a:xfrm>
                <a:off x="5869397" y="2216052"/>
                <a:ext cx="95465" cy="67610"/>
              </a:xfrm>
              <a:custGeom>
                <a:rect b="b" l="l" r="r" t="t"/>
                <a:pathLst>
                  <a:path extrusionOk="0" h="2370" w="3347">
                    <a:moveTo>
                      <a:pt x="870" y="0"/>
                    </a:moveTo>
                    <a:lnTo>
                      <a:pt x="1" y="941"/>
                    </a:lnTo>
                    <a:lnTo>
                      <a:pt x="2477" y="2370"/>
                    </a:lnTo>
                    <a:cubicBezTo>
                      <a:pt x="2465" y="2346"/>
                      <a:pt x="3346" y="1453"/>
                      <a:pt x="3346" y="1453"/>
                    </a:cubicBezTo>
                    <a:lnTo>
                      <a:pt x="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3"/>
              <p:cNvSpPr/>
              <p:nvPr/>
            </p:nvSpPr>
            <p:spPr>
              <a:xfrm>
                <a:off x="5834769" y="2253737"/>
                <a:ext cx="95436" cy="67639"/>
              </a:xfrm>
              <a:custGeom>
                <a:rect b="b" l="l" r="r" t="t"/>
                <a:pathLst>
                  <a:path extrusionOk="0" h="2371" w="3346">
                    <a:moveTo>
                      <a:pt x="869" y="1"/>
                    </a:moveTo>
                    <a:lnTo>
                      <a:pt x="0" y="942"/>
                    </a:lnTo>
                    <a:lnTo>
                      <a:pt x="2477" y="2370"/>
                    </a:lnTo>
                    <a:cubicBezTo>
                      <a:pt x="2465" y="2346"/>
                      <a:pt x="3346" y="1453"/>
                      <a:pt x="3346" y="1453"/>
                    </a:cubicBezTo>
                    <a:lnTo>
                      <a:pt x="8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3"/>
              <p:cNvSpPr/>
              <p:nvPr/>
            </p:nvSpPr>
            <p:spPr>
              <a:xfrm>
                <a:off x="6019517" y="2190920"/>
                <a:ext cx="95436" cy="67268"/>
              </a:xfrm>
              <a:custGeom>
                <a:rect b="b" l="l" r="r" t="t"/>
                <a:pathLst>
                  <a:path extrusionOk="0" h="2358" w="3346">
                    <a:moveTo>
                      <a:pt x="869" y="0"/>
                    </a:moveTo>
                    <a:lnTo>
                      <a:pt x="0" y="941"/>
                    </a:lnTo>
                    <a:lnTo>
                      <a:pt x="2477" y="2358"/>
                    </a:lnTo>
                    <a:cubicBezTo>
                      <a:pt x="2465" y="2334"/>
                      <a:pt x="3346" y="1453"/>
                      <a:pt x="3346" y="1453"/>
                    </a:cubicBezTo>
                    <a:lnTo>
                      <a:pt x="8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3"/>
              <p:cNvSpPr/>
              <p:nvPr/>
            </p:nvSpPr>
            <p:spPr>
              <a:xfrm>
                <a:off x="5985203" y="2228605"/>
                <a:ext cx="95123" cy="67296"/>
              </a:xfrm>
              <a:custGeom>
                <a:rect b="b" l="l" r="r" t="t"/>
                <a:pathLst>
                  <a:path extrusionOk="0" h="2359" w="3335">
                    <a:moveTo>
                      <a:pt x="870" y="1"/>
                    </a:moveTo>
                    <a:lnTo>
                      <a:pt x="1" y="941"/>
                    </a:lnTo>
                    <a:lnTo>
                      <a:pt x="2465" y="2358"/>
                    </a:lnTo>
                    <a:cubicBezTo>
                      <a:pt x="2453" y="2334"/>
                      <a:pt x="3334" y="1453"/>
                      <a:pt x="3334" y="1453"/>
                    </a:cubicBez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3"/>
              <p:cNvSpPr/>
              <p:nvPr/>
            </p:nvSpPr>
            <p:spPr>
              <a:xfrm>
                <a:off x="5950575" y="2266318"/>
                <a:ext cx="95094" cy="67268"/>
              </a:xfrm>
              <a:custGeom>
                <a:rect b="b" l="l" r="r" t="t"/>
                <a:pathLst>
                  <a:path extrusionOk="0" h="2358" w="3334">
                    <a:moveTo>
                      <a:pt x="869" y="0"/>
                    </a:moveTo>
                    <a:lnTo>
                      <a:pt x="0" y="941"/>
                    </a:lnTo>
                    <a:lnTo>
                      <a:pt x="2465" y="2358"/>
                    </a:lnTo>
                    <a:cubicBezTo>
                      <a:pt x="2465" y="2334"/>
                      <a:pt x="3334" y="1453"/>
                      <a:pt x="3334" y="1453"/>
                    </a:cubicBezTo>
                    <a:lnTo>
                      <a:pt x="8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3"/>
              <p:cNvSpPr/>
              <p:nvPr/>
            </p:nvSpPr>
            <p:spPr>
              <a:xfrm>
                <a:off x="5915919" y="2304031"/>
                <a:ext cx="95123" cy="67268"/>
              </a:xfrm>
              <a:custGeom>
                <a:rect b="b" l="l" r="r" t="t"/>
                <a:pathLst>
                  <a:path extrusionOk="0" h="2358" w="3335">
                    <a:moveTo>
                      <a:pt x="870" y="0"/>
                    </a:moveTo>
                    <a:lnTo>
                      <a:pt x="1" y="929"/>
                    </a:lnTo>
                    <a:lnTo>
                      <a:pt x="2465" y="2357"/>
                    </a:lnTo>
                    <a:cubicBezTo>
                      <a:pt x="2465" y="2334"/>
                      <a:pt x="3334" y="1453"/>
                      <a:pt x="3334" y="1453"/>
                    </a:cubicBezTo>
                    <a:lnTo>
                      <a:pt x="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3"/>
              <p:cNvSpPr/>
              <p:nvPr/>
            </p:nvSpPr>
            <p:spPr>
              <a:xfrm>
                <a:off x="6161450" y="1862141"/>
                <a:ext cx="578722" cy="263594"/>
              </a:xfrm>
              <a:custGeom>
                <a:rect b="b" l="l" r="r" t="t"/>
                <a:pathLst>
                  <a:path extrusionOk="0" h="9240" w="20290">
                    <a:moveTo>
                      <a:pt x="20289" y="0"/>
                    </a:moveTo>
                    <a:lnTo>
                      <a:pt x="60" y="24"/>
                    </a:lnTo>
                    <a:lnTo>
                      <a:pt x="1" y="3227"/>
                    </a:lnTo>
                    <a:cubicBezTo>
                      <a:pt x="1" y="6548"/>
                      <a:pt x="4561" y="9239"/>
                      <a:pt x="10193" y="9239"/>
                    </a:cubicBezTo>
                    <a:cubicBezTo>
                      <a:pt x="15812" y="9239"/>
                      <a:pt x="20242" y="6548"/>
                      <a:pt x="20242" y="3227"/>
                    </a:cubicBezTo>
                    <a:lnTo>
                      <a:pt x="20289" y="2274"/>
                    </a:lnTo>
                    <a:lnTo>
                      <a:pt x="202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3"/>
              <p:cNvSpPr/>
              <p:nvPr/>
            </p:nvSpPr>
            <p:spPr>
              <a:xfrm>
                <a:off x="6153663" y="1855009"/>
                <a:ext cx="594295" cy="278543"/>
              </a:xfrm>
              <a:custGeom>
                <a:rect b="b" l="l" r="r" t="t"/>
                <a:pathLst>
                  <a:path extrusionOk="0" h="9764" w="20836">
                    <a:moveTo>
                      <a:pt x="20568" y="0"/>
                    </a:moveTo>
                    <a:cubicBezTo>
                      <a:pt x="20440" y="0"/>
                      <a:pt x="20312" y="83"/>
                      <a:pt x="20300" y="250"/>
                    </a:cubicBezTo>
                    <a:lnTo>
                      <a:pt x="20300" y="2500"/>
                    </a:lnTo>
                    <a:lnTo>
                      <a:pt x="20241" y="3477"/>
                    </a:lnTo>
                    <a:cubicBezTo>
                      <a:pt x="20241" y="6644"/>
                      <a:pt x="15859" y="9215"/>
                      <a:pt x="10466" y="9215"/>
                    </a:cubicBezTo>
                    <a:cubicBezTo>
                      <a:pt x="4989" y="9215"/>
                      <a:pt x="536" y="6644"/>
                      <a:pt x="536" y="3489"/>
                    </a:cubicBezTo>
                    <a:lnTo>
                      <a:pt x="595" y="286"/>
                    </a:lnTo>
                    <a:cubicBezTo>
                      <a:pt x="607" y="131"/>
                      <a:pt x="488" y="12"/>
                      <a:pt x="333" y="12"/>
                    </a:cubicBezTo>
                    <a:cubicBezTo>
                      <a:pt x="191" y="12"/>
                      <a:pt x="72" y="131"/>
                      <a:pt x="60" y="274"/>
                    </a:cubicBezTo>
                    <a:lnTo>
                      <a:pt x="0" y="3477"/>
                    </a:lnTo>
                    <a:cubicBezTo>
                      <a:pt x="0" y="6941"/>
                      <a:pt x="4691" y="9763"/>
                      <a:pt x="10466" y="9763"/>
                    </a:cubicBezTo>
                    <a:cubicBezTo>
                      <a:pt x="16240" y="9763"/>
                      <a:pt x="20776" y="7001"/>
                      <a:pt x="20776" y="3500"/>
                    </a:cubicBezTo>
                    <a:lnTo>
                      <a:pt x="20836" y="2524"/>
                    </a:lnTo>
                    <a:lnTo>
                      <a:pt x="20836" y="250"/>
                    </a:lnTo>
                    <a:cubicBezTo>
                      <a:pt x="20824" y="83"/>
                      <a:pt x="20696" y="0"/>
                      <a:pt x="205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3"/>
              <p:cNvSpPr/>
              <p:nvPr/>
            </p:nvSpPr>
            <p:spPr>
              <a:xfrm>
                <a:off x="6161450" y="1677369"/>
                <a:ext cx="581431" cy="343072"/>
              </a:xfrm>
              <a:custGeom>
                <a:rect b="b" l="l" r="r" t="t"/>
                <a:pathLst>
                  <a:path extrusionOk="0" h="12026" w="20385">
                    <a:moveTo>
                      <a:pt x="10193" y="0"/>
                    </a:moveTo>
                    <a:cubicBezTo>
                      <a:pt x="4561" y="0"/>
                      <a:pt x="1" y="2691"/>
                      <a:pt x="1" y="6013"/>
                    </a:cubicBezTo>
                    <a:cubicBezTo>
                      <a:pt x="1" y="9335"/>
                      <a:pt x="4561" y="12025"/>
                      <a:pt x="10193" y="12025"/>
                    </a:cubicBezTo>
                    <a:cubicBezTo>
                      <a:pt x="15812" y="12025"/>
                      <a:pt x="20384" y="9335"/>
                      <a:pt x="20384" y="6013"/>
                    </a:cubicBezTo>
                    <a:cubicBezTo>
                      <a:pt x="20384" y="2691"/>
                      <a:pt x="15812" y="0"/>
                      <a:pt x="10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3"/>
              <p:cNvSpPr/>
              <p:nvPr/>
            </p:nvSpPr>
            <p:spPr>
              <a:xfrm>
                <a:off x="6153663" y="1669894"/>
                <a:ext cx="596691" cy="358020"/>
              </a:xfrm>
              <a:custGeom>
                <a:rect b="b" l="l" r="r" t="t"/>
                <a:pathLst>
                  <a:path extrusionOk="0" h="12550" w="20920">
                    <a:moveTo>
                      <a:pt x="10466" y="536"/>
                    </a:moveTo>
                    <a:cubicBezTo>
                      <a:pt x="15931" y="536"/>
                      <a:pt x="20384" y="3108"/>
                      <a:pt x="20384" y="6275"/>
                    </a:cubicBezTo>
                    <a:cubicBezTo>
                      <a:pt x="20384" y="9442"/>
                      <a:pt x="15931" y="12013"/>
                      <a:pt x="10466" y="12013"/>
                    </a:cubicBezTo>
                    <a:cubicBezTo>
                      <a:pt x="4989" y="12013"/>
                      <a:pt x="536" y="9442"/>
                      <a:pt x="536" y="6275"/>
                    </a:cubicBezTo>
                    <a:cubicBezTo>
                      <a:pt x="536" y="3108"/>
                      <a:pt x="4989" y="536"/>
                      <a:pt x="10466" y="536"/>
                    </a:cubicBezTo>
                    <a:close/>
                    <a:moveTo>
                      <a:pt x="10466" y="0"/>
                    </a:moveTo>
                    <a:cubicBezTo>
                      <a:pt x="4691" y="0"/>
                      <a:pt x="0" y="2810"/>
                      <a:pt x="0" y="6275"/>
                    </a:cubicBezTo>
                    <a:cubicBezTo>
                      <a:pt x="0" y="9739"/>
                      <a:pt x="4691" y="12549"/>
                      <a:pt x="10466" y="12549"/>
                    </a:cubicBezTo>
                    <a:cubicBezTo>
                      <a:pt x="16228" y="12549"/>
                      <a:pt x="20919" y="9739"/>
                      <a:pt x="20919" y="6275"/>
                    </a:cubicBezTo>
                    <a:cubicBezTo>
                      <a:pt x="20919" y="2810"/>
                      <a:pt x="16228" y="0"/>
                      <a:pt x="10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3"/>
              <p:cNvSpPr/>
              <p:nvPr/>
            </p:nvSpPr>
            <p:spPr>
              <a:xfrm>
                <a:off x="6441980" y="1774162"/>
                <a:ext cx="123303" cy="154904"/>
              </a:xfrm>
              <a:custGeom>
                <a:rect b="b" l="l" r="r" t="t"/>
                <a:pathLst>
                  <a:path extrusionOk="0" h="5430" w="4323">
                    <a:moveTo>
                      <a:pt x="4322" y="0"/>
                    </a:moveTo>
                    <a:lnTo>
                      <a:pt x="0" y="2596"/>
                    </a:lnTo>
                    <a:lnTo>
                      <a:pt x="60" y="5430"/>
                    </a:lnTo>
                    <a:lnTo>
                      <a:pt x="4322" y="2953"/>
                    </a:lnTo>
                    <a:lnTo>
                      <a:pt x="4322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3"/>
              <p:cNvSpPr/>
              <p:nvPr/>
            </p:nvSpPr>
            <p:spPr>
              <a:xfrm>
                <a:off x="6434507" y="1766260"/>
                <a:ext cx="138505" cy="170281"/>
              </a:xfrm>
              <a:custGeom>
                <a:rect b="b" l="l" r="r" t="t"/>
                <a:pathLst>
                  <a:path extrusionOk="0" h="5969" w="4856">
                    <a:moveTo>
                      <a:pt x="4311" y="742"/>
                    </a:moveTo>
                    <a:lnTo>
                      <a:pt x="4311" y="3075"/>
                    </a:lnTo>
                    <a:lnTo>
                      <a:pt x="584" y="5242"/>
                    </a:lnTo>
                    <a:lnTo>
                      <a:pt x="536" y="3028"/>
                    </a:lnTo>
                    <a:lnTo>
                      <a:pt x="4311" y="742"/>
                    </a:lnTo>
                    <a:close/>
                    <a:moveTo>
                      <a:pt x="4580" y="1"/>
                    </a:moveTo>
                    <a:cubicBezTo>
                      <a:pt x="4533" y="1"/>
                      <a:pt x="4486" y="13"/>
                      <a:pt x="4442" y="39"/>
                    </a:cubicBezTo>
                    <a:lnTo>
                      <a:pt x="132" y="2647"/>
                    </a:lnTo>
                    <a:cubicBezTo>
                      <a:pt x="48" y="2694"/>
                      <a:pt x="1" y="2778"/>
                      <a:pt x="1" y="2885"/>
                    </a:cubicBezTo>
                    <a:lnTo>
                      <a:pt x="60" y="5707"/>
                    </a:lnTo>
                    <a:cubicBezTo>
                      <a:pt x="60" y="5849"/>
                      <a:pt x="179" y="5969"/>
                      <a:pt x="322" y="5969"/>
                    </a:cubicBezTo>
                    <a:cubicBezTo>
                      <a:pt x="370" y="5969"/>
                      <a:pt x="417" y="5957"/>
                      <a:pt x="453" y="5933"/>
                    </a:cubicBezTo>
                    <a:lnTo>
                      <a:pt x="4715" y="3456"/>
                    </a:lnTo>
                    <a:cubicBezTo>
                      <a:pt x="4799" y="3409"/>
                      <a:pt x="4846" y="3325"/>
                      <a:pt x="4846" y="3230"/>
                    </a:cubicBezTo>
                    <a:lnTo>
                      <a:pt x="4846" y="265"/>
                    </a:lnTo>
                    <a:cubicBezTo>
                      <a:pt x="4855" y="113"/>
                      <a:pt x="4722" y="1"/>
                      <a:pt x="4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3"/>
              <p:cNvSpPr/>
              <p:nvPr/>
            </p:nvSpPr>
            <p:spPr>
              <a:xfrm>
                <a:off x="6320412" y="1776188"/>
                <a:ext cx="123274" cy="152879"/>
              </a:xfrm>
              <a:custGeom>
                <a:rect b="b" l="l" r="r" t="t"/>
                <a:pathLst>
                  <a:path extrusionOk="0" h="5359" w="4322">
                    <a:moveTo>
                      <a:pt x="0" y="1"/>
                    </a:moveTo>
                    <a:lnTo>
                      <a:pt x="0" y="2882"/>
                    </a:lnTo>
                    <a:lnTo>
                      <a:pt x="4322" y="5359"/>
                    </a:lnTo>
                    <a:lnTo>
                      <a:pt x="4298" y="24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3"/>
              <p:cNvSpPr/>
              <p:nvPr/>
            </p:nvSpPr>
            <p:spPr>
              <a:xfrm>
                <a:off x="6312939" y="1768714"/>
                <a:ext cx="138562" cy="167827"/>
              </a:xfrm>
              <a:custGeom>
                <a:rect b="b" l="l" r="r" t="t"/>
                <a:pathLst>
                  <a:path extrusionOk="0" h="5883" w="4858">
                    <a:moveTo>
                      <a:pt x="536" y="727"/>
                    </a:moveTo>
                    <a:lnTo>
                      <a:pt x="4286" y="2846"/>
                    </a:lnTo>
                    <a:lnTo>
                      <a:pt x="4310" y="5156"/>
                    </a:lnTo>
                    <a:lnTo>
                      <a:pt x="536" y="2989"/>
                    </a:lnTo>
                    <a:lnTo>
                      <a:pt x="536" y="727"/>
                    </a:lnTo>
                    <a:close/>
                    <a:moveTo>
                      <a:pt x="268" y="1"/>
                    </a:moveTo>
                    <a:cubicBezTo>
                      <a:pt x="220" y="1"/>
                      <a:pt x="173" y="13"/>
                      <a:pt x="131" y="37"/>
                    </a:cubicBezTo>
                    <a:cubicBezTo>
                      <a:pt x="48" y="84"/>
                      <a:pt x="0" y="168"/>
                      <a:pt x="0" y="263"/>
                    </a:cubicBezTo>
                    <a:lnTo>
                      <a:pt x="0" y="3144"/>
                    </a:lnTo>
                    <a:cubicBezTo>
                      <a:pt x="0" y="3239"/>
                      <a:pt x="48" y="3335"/>
                      <a:pt x="131" y="3382"/>
                    </a:cubicBezTo>
                    <a:lnTo>
                      <a:pt x="4453" y="5847"/>
                    </a:lnTo>
                    <a:cubicBezTo>
                      <a:pt x="4489" y="5871"/>
                      <a:pt x="4536" y="5883"/>
                      <a:pt x="4584" y="5883"/>
                    </a:cubicBezTo>
                    <a:cubicBezTo>
                      <a:pt x="4632" y="5883"/>
                      <a:pt x="4679" y="5871"/>
                      <a:pt x="4727" y="5847"/>
                    </a:cubicBezTo>
                    <a:cubicBezTo>
                      <a:pt x="4798" y="5799"/>
                      <a:pt x="4858" y="5704"/>
                      <a:pt x="4858" y="5609"/>
                    </a:cubicBezTo>
                    <a:lnTo>
                      <a:pt x="4822" y="2680"/>
                    </a:lnTo>
                    <a:cubicBezTo>
                      <a:pt x="4822" y="2584"/>
                      <a:pt x="4775" y="2501"/>
                      <a:pt x="4691" y="2454"/>
                    </a:cubicBezTo>
                    <a:lnTo>
                      <a:pt x="405" y="37"/>
                    </a:lnTo>
                    <a:cubicBezTo>
                      <a:pt x="363" y="13"/>
                      <a:pt x="316" y="1"/>
                      <a:pt x="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3"/>
              <p:cNvSpPr/>
              <p:nvPr/>
            </p:nvSpPr>
            <p:spPr>
              <a:xfrm>
                <a:off x="6320412" y="1705211"/>
                <a:ext cx="244866" cy="139956"/>
              </a:xfrm>
              <a:custGeom>
                <a:rect b="b" l="l" r="r" t="t"/>
                <a:pathLst>
                  <a:path extrusionOk="0" h="4906" w="8585">
                    <a:moveTo>
                      <a:pt x="4370" y="0"/>
                    </a:moveTo>
                    <a:lnTo>
                      <a:pt x="0" y="2489"/>
                    </a:lnTo>
                    <a:lnTo>
                      <a:pt x="4298" y="4906"/>
                    </a:lnTo>
                    <a:lnTo>
                      <a:pt x="8584" y="2417"/>
                    </a:lnTo>
                    <a:lnTo>
                      <a:pt x="8584" y="2417"/>
                    </a:lnTo>
                    <a:cubicBezTo>
                      <a:pt x="8584" y="2417"/>
                      <a:pt x="8584" y="2418"/>
                      <a:pt x="8583" y="2418"/>
                    </a:cubicBezTo>
                    <a:cubicBezTo>
                      <a:pt x="8461" y="2418"/>
                      <a:pt x="437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3"/>
              <p:cNvSpPr/>
              <p:nvPr/>
            </p:nvSpPr>
            <p:spPr>
              <a:xfrm>
                <a:off x="6312939" y="1697395"/>
                <a:ext cx="262179" cy="155589"/>
              </a:xfrm>
              <a:custGeom>
                <a:rect b="b" l="l" r="r" t="t"/>
                <a:pathLst>
                  <a:path extrusionOk="0" h="5454" w="9192">
                    <a:moveTo>
                      <a:pt x="4632" y="584"/>
                    </a:moveTo>
                    <a:cubicBezTo>
                      <a:pt x="6715" y="1810"/>
                      <a:pt x="7751" y="2417"/>
                      <a:pt x="8287" y="2703"/>
                    </a:cubicBezTo>
                    <a:lnTo>
                      <a:pt x="4560" y="4870"/>
                    </a:lnTo>
                    <a:lnTo>
                      <a:pt x="810" y="2775"/>
                    </a:lnTo>
                    <a:lnTo>
                      <a:pt x="4632" y="584"/>
                    </a:lnTo>
                    <a:close/>
                    <a:moveTo>
                      <a:pt x="4638" y="1"/>
                    </a:moveTo>
                    <a:cubicBezTo>
                      <a:pt x="4590" y="1"/>
                      <a:pt x="4542" y="12"/>
                      <a:pt x="4501" y="36"/>
                    </a:cubicBezTo>
                    <a:lnTo>
                      <a:pt x="131" y="2537"/>
                    </a:lnTo>
                    <a:cubicBezTo>
                      <a:pt x="48" y="2584"/>
                      <a:pt x="0" y="2668"/>
                      <a:pt x="0" y="2775"/>
                    </a:cubicBezTo>
                    <a:cubicBezTo>
                      <a:pt x="0" y="2870"/>
                      <a:pt x="48" y="2953"/>
                      <a:pt x="131" y="3001"/>
                    </a:cubicBezTo>
                    <a:lnTo>
                      <a:pt x="4417" y="5418"/>
                    </a:lnTo>
                    <a:cubicBezTo>
                      <a:pt x="4465" y="5442"/>
                      <a:pt x="4513" y="5454"/>
                      <a:pt x="4560" y="5454"/>
                    </a:cubicBezTo>
                    <a:cubicBezTo>
                      <a:pt x="4608" y="5454"/>
                      <a:pt x="4655" y="5430"/>
                      <a:pt x="4691" y="5406"/>
                    </a:cubicBezTo>
                    <a:lnTo>
                      <a:pt x="8977" y="2906"/>
                    </a:lnTo>
                    <a:cubicBezTo>
                      <a:pt x="9192" y="2787"/>
                      <a:pt x="9144" y="2477"/>
                      <a:pt x="8906" y="2417"/>
                    </a:cubicBezTo>
                    <a:cubicBezTo>
                      <a:pt x="8620" y="2298"/>
                      <a:pt x="6239" y="905"/>
                      <a:pt x="4775" y="36"/>
                    </a:cubicBezTo>
                    <a:cubicBezTo>
                      <a:pt x="4733" y="12"/>
                      <a:pt x="4685" y="1"/>
                      <a:pt x="4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3"/>
              <p:cNvSpPr/>
              <p:nvPr/>
            </p:nvSpPr>
            <p:spPr>
              <a:xfrm>
                <a:off x="6417878" y="1759556"/>
                <a:ext cx="118882" cy="70006"/>
              </a:xfrm>
              <a:custGeom>
                <a:rect b="b" l="l" r="r" t="t"/>
                <a:pathLst>
                  <a:path extrusionOk="0" h="2454" w="4168">
                    <a:moveTo>
                      <a:pt x="3131" y="0"/>
                    </a:moveTo>
                    <a:lnTo>
                      <a:pt x="0" y="1858"/>
                    </a:lnTo>
                    <a:lnTo>
                      <a:pt x="1048" y="2453"/>
                    </a:lnTo>
                    <a:lnTo>
                      <a:pt x="4167" y="631"/>
                    </a:lnTo>
                    <a:lnTo>
                      <a:pt x="3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3"/>
              <p:cNvSpPr/>
              <p:nvPr/>
            </p:nvSpPr>
            <p:spPr>
              <a:xfrm>
                <a:off x="6381196" y="1738161"/>
                <a:ext cx="118882" cy="69978"/>
              </a:xfrm>
              <a:custGeom>
                <a:rect b="b" l="l" r="r" t="t"/>
                <a:pathLst>
                  <a:path extrusionOk="0" h="2453" w="4168">
                    <a:moveTo>
                      <a:pt x="3132" y="0"/>
                    </a:moveTo>
                    <a:lnTo>
                      <a:pt x="0" y="1858"/>
                    </a:lnTo>
                    <a:lnTo>
                      <a:pt x="1048" y="2453"/>
                    </a:lnTo>
                    <a:lnTo>
                      <a:pt x="4167" y="631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3"/>
              <p:cNvSpPr/>
              <p:nvPr/>
            </p:nvSpPr>
            <p:spPr>
              <a:xfrm>
                <a:off x="6425665" y="1725580"/>
                <a:ext cx="26868" cy="20768"/>
              </a:xfrm>
              <a:custGeom>
                <a:rect b="b" l="l" r="r" t="t"/>
                <a:pathLst>
                  <a:path extrusionOk="0" h="728" w="942">
                    <a:moveTo>
                      <a:pt x="477" y="1"/>
                    </a:moveTo>
                    <a:cubicBezTo>
                      <a:pt x="215" y="1"/>
                      <a:pt x="1" y="156"/>
                      <a:pt x="1" y="358"/>
                    </a:cubicBezTo>
                    <a:cubicBezTo>
                      <a:pt x="1" y="560"/>
                      <a:pt x="215" y="727"/>
                      <a:pt x="477" y="727"/>
                    </a:cubicBezTo>
                    <a:cubicBezTo>
                      <a:pt x="739" y="727"/>
                      <a:pt x="942" y="560"/>
                      <a:pt x="942" y="358"/>
                    </a:cubicBezTo>
                    <a:cubicBezTo>
                      <a:pt x="942" y="156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3"/>
              <p:cNvSpPr/>
              <p:nvPr/>
            </p:nvSpPr>
            <p:spPr>
              <a:xfrm>
                <a:off x="6396799" y="1743923"/>
                <a:ext cx="27210" cy="20739"/>
              </a:xfrm>
              <a:custGeom>
                <a:rect b="b" l="l" r="r" t="t"/>
                <a:pathLst>
                  <a:path extrusionOk="0" h="727" w="954">
                    <a:moveTo>
                      <a:pt x="477" y="1"/>
                    </a:moveTo>
                    <a:cubicBezTo>
                      <a:pt x="215" y="1"/>
                      <a:pt x="1" y="167"/>
                      <a:pt x="1" y="370"/>
                    </a:cubicBezTo>
                    <a:cubicBezTo>
                      <a:pt x="1" y="572"/>
                      <a:pt x="215" y="727"/>
                      <a:pt x="477" y="727"/>
                    </a:cubicBezTo>
                    <a:cubicBezTo>
                      <a:pt x="739" y="727"/>
                      <a:pt x="953" y="560"/>
                      <a:pt x="953" y="370"/>
                    </a:cubicBezTo>
                    <a:cubicBezTo>
                      <a:pt x="953" y="167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3"/>
              <p:cNvSpPr/>
              <p:nvPr/>
            </p:nvSpPr>
            <p:spPr>
              <a:xfrm>
                <a:off x="6363882" y="1762609"/>
                <a:ext cx="27182" cy="20739"/>
              </a:xfrm>
              <a:custGeom>
                <a:rect b="b" l="l" r="r" t="t"/>
                <a:pathLst>
                  <a:path extrusionOk="0" h="727" w="953">
                    <a:moveTo>
                      <a:pt x="476" y="1"/>
                    </a:moveTo>
                    <a:cubicBezTo>
                      <a:pt x="214" y="1"/>
                      <a:pt x="0" y="155"/>
                      <a:pt x="0" y="358"/>
                    </a:cubicBezTo>
                    <a:cubicBezTo>
                      <a:pt x="0" y="560"/>
                      <a:pt x="214" y="727"/>
                      <a:pt x="476" y="727"/>
                    </a:cubicBezTo>
                    <a:cubicBezTo>
                      <a:pt x="738" y="727"/>
                      <a:pt x="953" y="560"/>
                      <a:pt x="953" y="358"/>
                    </a:cubicBezTo>
                    <a:cubicBezTo>
                      <a:pt x="953" y="155"/>
                      <a:pt x="738" y="1"/>
                      <a:pt x="4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3"/>
              <p:cNvSpPr/>
              <p:nvPr/>
            </p:nvSpPr>
            <p:spPr>
              <a:xfrm>
                <a:off x="6456242" y="1832929"/>
                <a:ext cx="52339" cy="66241"/>
              </a:xfrm>
              <a:custGeom>
                <a:rect b="b" l="l" r="r" t="t"/>
                <a:pathLst>
                  <a:path extrusionOk="0" h="2322" w="1835">
                    <a:moveTo>
                      <a:pt x="1834" y="0"/>
                    </a:moveTo>
                    <a:lnTo>
                      <a:pt x="1" y="1060"/>
                    </a:lnTo>
                    <a:lnTo>
                      <a:pt x="12" y="2322"/>
                    </a:lnTo>
                    <a:lnTo>
                      <a:pt x="1834" y="1262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3"/>
              <p:cNvSpPr/>
              <p:nvPr/>
            </p:nvSpPr>
            <p:spPr>
              <a:xfrm>
                <a:off x="5880949" y="1411065"/>
                <a:ext cx="187821" cy="531581"/>
              </a:xfrm>
              <a:custGeom>
                <a:rect b="b" l="l" r="r" t="t"/>
                <a:pathLst>
                  <a:path extrusionOk="0" h="18634" w="6585">
                    <a:moveTo>
                      <a:pt x="6585" y="1"/>
                    </a:moveTo>
                    <a:lnTo>
                      <a:pt x="24" y="12"/>
                    </a:lnTo>
                    <a:lnTo>
                      <a:pt x="0" y="16693"/>
                    </a:lnTo>
                    <a:cubicBezTo>
                      <a:pt x="0" y="17765"/>
                      <a:pt x="1477" y="18634"/>
                      <a:pt x="3310" y="18634"/>
                    </a:cubicBezTo>
                    <a:cubicBezTo>
                      <a:pt x="5132" y="18634"/>
                      <a:pt x="6573" y="17765"/>
                      <a:pt x="6573" y="16693"/>
                    </a:cubicBezTo>
                    <a:lnTo>
                      <a:pt x="6585" y="16372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3"/>
              <p:cNvSpPr/>
              <p:nvPr/>
            </p:nvSpPr>
            <p:spPr>
              <a:xfrm>
                <a:off x="5873476" y="1403591"/>
                <a:ext cx="203109" cy="546872"/>
              </a:xfrm>
              <a:custGeom>
                <a:rect b="b" l="l" r="r" t="t"/>
                <a:pathLst>
                  <a:path extrusionOk="0" h="19170" w="7121">
                    <a:moveTo>
                      <a:pt x="286" y="1"/>
                    </a:moveTo>
                    <a:cubicBezTo>
                      <a:pt x="143" y="1"/>
                      <a:pt x="24" y="120"/>
                      <a:pt x="24" y="274"/>
                    </a:cubicBezTo>
                    <a:lnTo>
                      <a:pt x="0" y="16955"/>
                    </a:lnTo>
                    <a:cubicBezTo>
                      <a:pt x="0" y="18193"/>
                      <a:pt x="1560" y="19170"/>
                      <a:pt x="3572" y="19170"/>
                    </a:cubicBezTo>
                    <a:cubicBezTo>
                      <a:pt x="5549" y="19170"/>
                      <a:pt x="7097" y="18193"/>
                      <a:pt x="7108" y="16967"/>
                    </a:cubicBezTo>
                    <a:lnTo>
                      <a:pt x="7120" y="16634"/>
                    </a:lnTo>
                    <a:lnTo>
                      <a:pt x="7120" y="263"/>
                    </a:lnTo>
                    <a:cubicBezTo>
                      <a:pt x="7108" y="96"/>
                      <a:pt x="6980" y="13"/>
                      <a:pt x="6852" y="13"/>
                    </a:cubicBezTo>
                    <a:cubicBezTo>
                      <a:pt x="6724" y="13"/>
                      <a:pt x="6596" y="96"/>
                      <a:pt x="6585" y="263"/>
                    </a:cubicBezTo>
                    <a:lnTo>
                      <a:pt x="6585" y="16622"/>
                    </a:lnTo>
                    <a:lnTo>
                      <a:pt x="6573" y="16955"/>
                    </a:lnTo>
                    <a:cubicBezTo>
                      <a:pt x="6573" y="17884"/>
                      <a:pt x="5227" y="18622"/>
                      <a:pt x="3572" y="18622"/>
                    </a:cubicBezTo>
                    <a:cubicBezTo>
                      <a:pt x="1929" y="18622"/>
                      <a:pt x="536" y="17860"/>
                      <a:pt x="536" y="16943"/>
                    </a:cubicBezTo>
                    <a:lnTo>
                      <a:pt x="560" y="274"/>
                    </a:lnTo>
                    <a:cubicBezTo>
                      <a:pt x="560" y="132"/>
                      <a:pt x="429" y="1"/>
                      <a:pt x="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3"/>
              <p:cNvSpPr/>
              <p:nvPr/>
            </p:nvSpPr>
            <p:spPr>
              <a:xfrm>
                <a:off x="5880949" y="1351300"/>
                <a:ext cx="188847" cy="111086"/>
              </a:xfrm>
              <a:custGeom>
                <a:rect b="b" l="l" r="r" t="t"/>
                <a:pathLst>
                  <a:path extrusionOk="0" h="3894" w="6621">
                    <a:moveTo>
                      <a:pt x="3310" y="0"/>
                    </a:moveTo>
                    <a:cubicBezTo>
                      <a:pt x="1489" y="0"/>
                      <a:pt x="0" y="869"/>
                      <a:pt x="0" y="1941"/>
                    </a:cubicBezTo>
                    <a:cubicBezTo>
                      <a:pt x="0" y="3024"/>
                      <a:pt x="1477" y="3893"/>
                      <a:pt x="3310" y="3893"/>
                    </a:cubicBezTo>
                    <a:cubicBezTo>
                      <a:pt x="5132" y="3893"/>
                      <a:pt x="6620" y="3024"/>
                      <a:pt x="6620" y="1941"/>
                    </a:cubicBezTo>
                    <a:cubicBezTo>
                      <a:pt x="6620" y="869"/>
                      <a:pt x="5132" y="0"/>
                      <a:pt x="3310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3"/>
              <p:cNvSpPr/>
              <p:nvPr/>
            </p:nvSpPr>
            <p:spPr>
              <a:xfrm>
                <a:off x="5873476" y="1343483"/>
                <a:ext cx="203793" cy="126719"/>
              </a:xfrm>
              <a:custGeom>
                <a:rect b="b" l="l" r="r" t="t"/>
                <a:pathLst>
                  <a:path extrusionOk="0" h="4442" w="7145">
                    <a:moveTo>
                      <a:pt x="3572" y="536"/>
                    </a:moveTo>
                    <a:cubicBezTo>
                      <a:pt x="5215" y="536"/>
                      <a:pt x="6608" y="1310"/>
                      <a:pt x="6608" y="2215"/>
                    </a:cubicBezTo>
                    <a:cubicBezTo>
                      <a:pt x="6608" y="3132"/>
                      <a:pt x="5215" y="3905"/>
                      <a:pt x="3572" y="3905"/>
                    </a:cubicBezTo>
                    <a:cubicBezTo>
                      <a:pt x="1917" y="3905"/>
                      <a:pt x="524" y="3132"/>
                      <a:pt x="524" y="2215"/>
                    </a:cubicBezTo>
                    <a:cubicBezTo>
                      <a:pt x="524" y="1310"/>
                      <a:pt x="1917" y="536"/>
                      <a:pt x="3572" y="536"/>
                    </a:cubicBezTo>
                    <a:close/>
                    <a:moveTo>
                      <a:pt x="3572" y="0"/>
                    </a:moveTo>
                    <a:cubicBezTo>
                      <a:pt x="1572" y="0"/>
                      <a:pt x="0" y="977"/>
                      <a:pt x="0" y="2215"/>
                    </a:cubicBezTo>
                    <a:cubicBezTo>
                      <a:pt x="0" y="3465"/>
                      <a:pt x="1560" y="4441"/>
                      <a:pt x="3572" y="4441"/>
                    </a:cubicBezTo>
                    <a:cubicBezTo>
                      <a:pt x="5573" y="4441"/>
                      <a:pt x="7144" y="3465"/>
                      <a:pt x="7144" y="2215"/>
                    </a:cubicBezTo>
                    <a:cubicBezTo>
                      <a:pt x="7144" y="977"/>
                      <a:pt x="5573" y="0"/>
                      <a:pt x="3572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3"/>
              <p:cNvSpPr/>
              <p:nvPr/>
            </p:nvSpPr>
            <p:spPr>
              <a:xfrm>
                <a:off x="6242971" y="1247346"/>
                <a:ext cx="74387" cy="434445"/>
              </a:xfrm>
              <a:custGeom>
                <a:rect b="b" l="l" r="r" t="t"/>
                <a:pathLst>
                  <a:path extrusionOk="0" h="15229" w="2608">
                    <a:moveTo>
                      <a:pt x="2608" y="1"/>
                    </a:moveTo>
                    <a:lnTo>
                      <a:pt x="60" y="1727"/>
                    </a:lnTo>
                    <a:lnTo>
                      <a:pt x="0" y="15229"/>
                    </a:lnTo>
                    <a:lnTo>
                      <a:pt x="2608" y="13610"/>
                    </a:lnTo>
                    <a:lnTo>
                      <a:pt x="26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3"/>
              <p:cNvSpPr/>
              <p:nvPr/>
            </p:nvSpPr>
            <p:spPr>
              <a:xfrm>
                <a:off x="6235498" y="1239701"/>
                <a:ext cx="89675" cy="449907"/>
              </a:xfrm>
              <a:custGeom>
                <a:rect b="b" l="l" r="r" t="t"/>
                <a:pathLst>
                  <a:path extrusionOk="0" h="15771" w="3144">
                    <a:moveTo>
                      <a:pt x="2608" y="769"/>
                    </a:moveTo>
                    <a:lnTo>
                      <a:pt x="2608" y="13735"/>
                    </a:lnTo>
                    <a:lnTo>
                      <a:pt x="536" y="15021"/>
                    </a:lnTo>
                    <a:lnTo>
                      <a:pt x="536" y="15021"/>
                    </a:lnTo>
                    <a:lnTo>
                      <a:pt x="584" y="2138"/>
                    </a:lnTo>
                    <a:lnTo>
                      <a:pt x="2608" y="769"/>
                    </a:lnTo>
                    <a:close/>
                    <a:moveTo>
                      <a:pt x="2873" y="0"/>
                    </a:moveTo>
                    <a:cubicBezTo>
                      <a:pt x="2818" y="0"/>
                      <a:pt x="2767" y="16"/>
                      <a:pt x="2727" y="43"/>
                    </a:cubicBezTo>
                    <a:lnTo>
                      <a:pt x="167" y="1781"/>
                    </a:lnTo>
                    <a:cubicBezTo>
                      <a:pt x="96" y="1828"/>
                      <a:pt x="48" y="1912"/>
                      <a:pt x="48" y="1995"/>
                    </a:cubicBezTo>
                    <a:lnTo>
                      <a:pt x="0" y="15497"/>
                    </a:lnTo>
                    <a:cubicBezTo>
                      <a:pt x="0" y="15604"/>
                      <a:pt x="48" y="15687"/>
                      <a:pt x="131" y="15735"/>
                    </a:cubicBezTo>
                    <a:cubicBezTo>
                      <a:pt x="179" y="15759"/>
                      <a:pt x="215" y="15771"/>
                      <a:pt x="262" y="15771"/>
                    </a:cubicBezTo>
                    <a:cubicBezTo>
                      <a:pt x="322" y="15771"/>
                      <a:pt x="370" y="15759"/>
                      <a:pt x="417" y="15735"/>
                    </a:cubicBezTo>
                    <a:lnTo>
                      <a:pt x="3025" y="14116"/>
                    </a:lnTo>
                    <a:cubicBezTo>
                      <a:pt x="3096" y="14068"/>
                      <a:pt x="3144" y="13973"/>
                      <a:pt x="3144" y="13889"/>
                    </a:cubicBezTo>
                    <a:lnTo>
                      <a:pt x="3144" y="269"/>
                    </a:lnTo>
                    <a:cubicBezTo>
                      <a:pt x="3144" y="174"/>
                      <a:pt x="3084" y="78"/>
                      <a:pt x="3001" y="31"/>
                    </a:cubicBezTo>
                    <a:cubicBezTo>
                      <a:pt x="2959" y="10"/>
                      <a:pt x="2915" y="0"/>
                      <a:pt x="2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3"/>
              <p:cNvSpPr/>
              <p:nvPr/>
            </p:nvSpPr>
            <p:spPr>
              <a:xfrm>
                <a:off x="5634048" y="882565"/>
                <a:ext cx="683285" cy="414077"/>
              </a:xfrm>
              <a:custGeom>
                <a:rect b="b" l="l" r="r" t="t"/>
                <a:pathLst>
                  <a:path extrusionOk="0" h="14515" w="23956">
                    <a:moveTo>
                      <a:pt x="2489" y="0"/>
                    </a:moveTo>
                    <a:lnTo>
                      <a:pt x="1" y="1644"/>
                    </a:lnTo>
                    <a:lnTo>
                      <a:pt x="21408" y="14514"/>
                    </a:lnTo>
                    <a:lnTo>
                      <a:pt x="23956" y="12788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3"/>
              <p:cNvSpPr/>
              <p:nvPr/>
            </p:nvSpPr>
            <p:spPr>
              <a:xfrm>
                <a:off x="5626233" y="874806"/>
                <a:ext cx="698915" cy="429310"/>
              </a:xfrm>
              <a:custGeom>
                <a:rect b="b" l="l" r="r" t="t"/>
                <a:pathLst>
                  <a:path extrusionOk="0" h="15049" w="24504">
                    <a:moveTo>
                      <a:pt x="2775" y="582"/>
                    </a:moveTo>
                    <a:lnTo>
                      <a:pt x="23730" y="13072"/>
                    </a:lnTo>
                    <a:lnTo>
                      <a:pt x="21670" y="14465"/>
                    </a:lnTo>
                    <a:lnTo>
                      <a:pt x="775" y="1904"/>
                    </a:lnTo>
                    <a:lnTo>
                      <a:pt x="2775" y="582"/>
                    </a:lnTo>
                    <a:close/>
                    <a:moveTo>
                      <a:pt x="2767" y="0"/>
                    </a:moveTo>
                    <a:cubicBezTo>
                      <a:pt x="2715" y="0"/>
                      <a:pt x="2664" y="15"/>
                      <a:pt x="2620" y="46"/>
                    </a:cubicBezTo>
                    <a:lnTo>
                      <a:pt x="120" y="1689"/>
                    </a:lnTo>
                    <a:cubicBezTo>
                      <a:pt x="48" y="1737"/>
                      <a:pt x="1" y="1832"/>
                      <a:pt x="1" y="1927"/>
                    </a:cubicBezTo>
                    <a:cubicBezTo>
                      <a:pt x="1" y="2011"/>
                      <a:pt x="48" y="2094"/>
                      <a:pt x="132" y="2142"/>
                    </a:cubicBezTo>
                    <a:lnTo>
                      <a:pt x="21539" y="15012"/>
                    </a:lnTo>
                    <a:cubicBezTo>
                      <a:pt x="21587" y="15036"/>
                      <a:pt x="21634" y="15048"/>
                      <a:pt x="21682" y="15048"/>
                    </a:cubicBezTo>
                    <a:cubicBezTo>
                      <a:pt x="21730" y="15048"/>
                      <a:pt x="21777" y="15036"/>
                      <a:pt x="21825" y="15000"/>
                    </a:cubicBezTo>
                    <a:lnTo>
                      <a:pt x="24385" y="13286"/>
                    </a:lnTo>
                    <a:cubicBezTo>
                      <a:pt x="24456" y="13238"/>
                      <a:pt x="24504" y="13155"/>
                      <a:pt x="24492" y="13060"/>
                    </a:cubicBezTo>
                    <a:cubicBezTo>
                      <a:pt x="24492" y="12965"/>
                      <a:pt x="24444" y="12881"/>
                      <a:pt x="24361" y="12834"/>
                    </a:cubicBezTo>
                    <a:lnTo>
                      <a:pt x="2906" y="34"/>
                    </a:lnTo>
                    <a:cubicBezTo>
                      <a:pt x="2861" y="12"/>
                      <a:pt x="2813" y="0"/>
                      <a:pt x="2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3"/>
              <p:cNvSpPr/>
              <p:nvPr/>
            </p:nvSpPr>
            <p:spPr>
              <a:xfrm>
                <a:off x="5633021" y="929436"/>
                <a:ext cx="610638" cy="752356"/>
              </a:xfrm>
              <a:custGeom>
                <a:rect b="b" l="l" r="r" t="t"/>
                <a:pathLst>
                  <a:path extrusionOk="0" h="26373" w="21409">
                    <a:moveTo>
                      <a:pt x="1" y="1"/>
                    </a:moveTo>
                    <a:lnTo>
                      <a:pt x="1" y="13550"/>
                    </a:lnTo>
                    <a:lnTo>
                      <a:pt x="21361" y="26373"/>
                    </a:lnTo>
                    <a:lnTo>
                      <a:pt x="21408" y="128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3"/>
              <p:cNvSpPr/>
              <p:nvPr/>
            </p:nvSpPr>
            <p:spPr>
              <a:xfrm>
                <a:off x="5625206" y="921962"/>
                <a:ext cx="625926" cy="767646"/>
              </a:xfrm>
              <a:custGeom>
                <a:rect b="b" l="l" r="r" t="t"/>
                <a:pathLst>
                  <a:path extrusionOk="0" h="26909" w="21945">
                    <a:moveTo>
                      <a:pt x="549" y="739"/>
                    </a:moveTo>
                    <a:lnTo>
                      <a:pt x="21408" y="13288"/>
                    </a:lnTo>
                    <a:lnTo>
                      <a:pt x="21361" y="26170"/>
                    </a:lnTo>
                    <a:lnTo>
                      <a:pt x="549" y="13669"/>
                    </a:lnTo>
                    <a:lnTo>
                      <a:pt x="549" y="739"/>
                    </a:lnTo>
                    <a:close/>
                    <a:moveTo>
                      <a:pt x="281" y="1"/>
                    </a:moveTo>
                    <a:cubicBezTo>
                      <a:pt x="233" y="1"/>
                      <a:pt x="185" y="13"/>
                      <a:pt x="144" y="36"/>
                    </a:cubicBezTo>
                    <a:cubicBezTo>
                      <a:pt x="60" y="84"/>
                      <a:pt x="13" y="167"/>
                      <a:pt x="13" y="274"/>
                    </a:cubicBezTo>
                    <a:lnTo>
                      <a:pt x="13" y="13812"/>
                    </a:lnTo>
                    <a:cubicBezTo>
                      <a:pt x="1" y="13907"/>
                      <a:pt x="60" y="13990"/>
                      <a:pt x="132" y="14038"/>
                    </a:cubicBezTo>
                    <a:lnTo>
                      <a:pt x="21492" y="26873"/>
                    </a:lnTo>
                    <a:cubicBezTo>
                      <a:pt x="21527" y="26897"/>
                      <a:pt x="21587" y="26909"/>
                      <a:pt x="21635" y="26909"/>
                    </a:cubicBezTo>
                    <a:cubicBezTo>
                      <a:pt x="21777" y="26909"/>
                      <a:pt x="21897" y="26778"/>
                      <a:pt x="21897" y="26635"/>
                    </a:cubicBezTo>
                    <a:lnTo>
                      <a:pt x="21944" y="13133"/>
                    </a:lnTo>
                    <a:cubicBezTo>
                      <a:pt x="21944" y="13038"/>
                      <a:pt x="21897" y="12955"/>
                      <a:pt x="21825" y="12907"/>
                    </a:cubicBezTo>
                    <a:lnTo>
                      <a:pt x="418" y="36"/>
                    </a:lnTo>
                    <a:cubicBezTo>
                      <a:pt x="376" y="13"/>
                      <a:pt x="328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3"/>
              <p:cNvSpPr/>
              <p:nvPr/>
            </p:nvSpPr>
            <p:spPr>
              <a:xfrm>
                <a:off x="6013384" y="1246661"/>
                <a:ext cx="74757" cy="98563"/>
              </a:xfrm>
              <a:custGeom>
                <a:rect b="b" l="l" r="r" t="t"/>
                <a:pathLst>
                  <a:path extrusionOk="0" h="3455" w="2621">
                    <a:moveTo>
                      <a:pt x="1293" y="1"/>
                    </a:moveTo>
                    <a:cubicBezTo>
                      <a:pt x="575" y="1"/>
                      <a:pt x="1" y="747"/>
                      <a:pt x="1" y="1692"/>
                    </a:cubicBezTo>
                    <a:cubicBezTo>
                      <a:pt x="1" y="2644"/>
                      <a:pt x="596" y="3442"/>
                      <a:pt x="1310" y="3454"/>
                    </a:cubicBezTo>
                    <a:cubicBezTo>
                      <a:pt x="1321" y="3454"/>
                      <a:pt x="1332" y="3454"/>
                      <a:pt x="1343" y="3454"/>
                    </a:cubicBezTo>
                    <a:cubicBezTo>
                      <a:pt x="2043" y="3454"/>
                      <a:pt x="2620" y="2701"/>
                      <a:pt x="2620" y="1763"/>
                    </a:cubicBezTo>
                    <a:cubicBezTo>
                      <a:pt x="2620" y="811"/>
                      <a:pt x="2025" y="25"/>
                      <a:pt x="1310" y="1"/>
                    </a:cubicBezTo>
                    <a:cubicBezTo>
                      <a:pt x="1305" y="1"/>
                      <a:pt x="1299" y="1"/>
                      <a:pt x="12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3"/>
              <p:cNvSpPr/>
              <p:nvPr/>
            </p:nvSpPr>
            <p:spPr>
              <a:xfrm>
                <a:off x="5917630" y="1196396"/>
                <a:ext cx="75071" cy="98563"/>
              </a:xfrm>
              <a:custGeom>
                <a:rect b="b" l="l" r="r" t="t"/>
                <a:pathLst>
                  <a:path extrusionOk="0" h="3455" w="2632">
                    <a:moveTo>
                      <a:pt x="1293" y="1"/>
                    </a:moveTo>
                    <a:cubicBezTo>
                      <a:pt x="586" y="1"/>
                      <a:pt x="0" y="746"/>
                      <a:pt x="0" y="1692"/>
                    </a:cubicBezTo>
                    <a:cubicBezTo>
                      <a:pt x="0" y="2644"/>
                      <a:pt x="596" y="3430"/>
                      <a:pt x="1322" y="3454"/>
                    </a:cubicBezTo>
                    <a:cubicBezTo>
                      <a:pt x="1333" y="3454"/>
                      <a:pt x="1344" y="3454"/>
                      <a:pt x="1354" y="3454"/>
                    </a:cubicBezTo>
                    <a:cubicBezTo>
                      <a:pt x="2054" y="3454"/>
                      <a:pt x="2632" y="2701"/>
                      <a:pt x="2632" y="1763"/>
                    </a:cubicBezTo>
                    <a:cubicBezTo>
                      <a:pt x="2632" y="822"/>
                      <a:pt x="2036" y="25"/>
                      <a:pt x="1310" y="1"/>
                    </a:cubicBezTo>
                    <a:cubicBezTo>
                      <a:pt x="1304" y="1"/>
                      <a:pt x="1299" y="1"/>
                      <a:pt x="12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3"/>
              <p:cNvSpPr/>
              <p:nvPr/>
            </p:nvSpPr>
            <p:spPr>
              <a:xfrm>
                <a:off x="5818453" y="1140710"/>
                <a:ext cx="75071" cy="98534"/>
              </a:xfrm>
              <a:custGeom>
                <a:rect b="b" l="l" r="r" t="t"/>
                <a:pathLst>
                  <a:path extrusionOk="0" h="3454" w="2632">
                    <a:moveTo>
                      <a:pt x="1305" y="0"/>
                    </a:moveTo>
                    <a:cubicBezTo>
                      <a:pt x="587" y="0"/>
                      <a:pt x="1" y="746"/>
                      <a:pt x="1" y="1691"/>
                    </a:cubicBezTo>
                    <a:cubicBezTo>
                      <a:pt x="1" y="2643"/>
                      <a:pt x="596" y="3429"/>
                      <a:pt x="1322" y="3453"/>
                    </a:cubicBezTo>
                    <a:cubicBezTo>
                      <a:pt x="1333" y="3453"/>
                      <a:pt x="1344" y="3454"/>
                      <a:pt x="1355" y="3454"/>
                    </a:cubicBezTo>
                    <a:cubicBezTo>
                      <a:pt x="2055" y="3454"/>
                      <a:pt x="2632" y="2700"/>
                      <a:pt x="2632" y="1762"/>
                    </a:cubicBezTo>
                    <a:cubicBezTo>
                      <a:pt x="2632" y="810"/>
                      <a:pt x="2037" y="24"/>
                      <a:pt x="1322" y="0"/>
                    </a:cubicBezTo>
                    <a:cubicBezTo>
                      <a:pt x="1316" y="0"/>
                      <a:pt x="1311" y="0"/>
                      <a:pt x="1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3"/>
              <p:cNvSpPr/>
              <p:nvPr/>
            </p:nvSpPr>
            <p:spPr>
              <a:xfrm>
                <a:off x="5691438" y="1172975"/>
                <a:ext cx="485310" cy="400127"/>
              </a:xfrm>
              <a:custGeom>
                <a:rect b="b" l="l" r="r" t="t"/>
                <a:pathLst>
                  <a:path extrusionOk="0" h="14026" w="17015">
                    <a:moveTo>
                      <a:pt x="1" y="0"/>
                    </a:moveTo>
                    <a:lnTo>
                      <a:pt x="60" y="4084"/>
                    </a:lnTo>
                    <a:lnTo>
                      <a:pt x="17015" y="14026"/>
                    </a:lnTo>
                    <a:lnTo>
                      <a:pt x="17015" y="9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3"/>
              <p:cNvSpPr/>
              <p:nvPr/>
            </p:nvSpPr>
            <p:spPr>
              <a:xfrm>
                <a:off x="7662193" y="3277473"/>
                <a:ext cx="216001" cy="227592"/>
              </a:xfrm>
              <a:custGeom>
                <a:rect b="b" l="l" r="r" t="t"/>
                <a:pathLst>
                  <a:path extrusionOk="0" h="7978" w="7573">
                    <a:moveTo>
                      <a:pt x="13" y="0"/>
                    </a:moveTo>
                    <a:lnTo>
                      <a:pt x="1" y="5739"/>
                    </a:lnTo>
                    <a:cubicBezTo>
                      <a:pt x="1" y="6977"/>
                      <a:pt x="1703" y="7977"/>
                      <a:pt x="3799" y="7977"/>
                    </a:cubicBezTo>
                    <a:cubicBezTo>
                      <a:pt x="5894" y="7977"/>
                      <a:pt x="7549" y="6977"/>
                      <a:pt x="7549" y="5739"/>
                    </a:cubicBezTo>
                    <a:lnTo>
                      <a:pt x="7573" y="5382"/>
                    </a:ln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3"/>
              <p:cNvSpPr/>
              <p:nvPr/>
            </p:nvSpPr>
            <p:spPr>
              <a:xfrm>
                <a:off x="7654377" y="3269828"/>
                <a:ext cx="231289" cy="243054"/>
              </a:xfrm>
              <a:custGeom>
                <a:rect b="b" l="l" r="r" t="t"/>
                <a:pathLst>
                  <a:path extrusionOk="0" h="8520" w="8109">
                    <a:moveTo>
                      <a:pt x="7841" y="0"/>
                    </a:moveTo>
                    <a:cubicBezTo>
                      <a:pt x="7707" y="0"/>
                      <a:pt x="7573" y="90"/>
                      <a:pt x="7573" y="268"/>
                    </a:cubicBezTo>
                    <a:lnTo>
                      <a:pt x="7573" y="5638"/>
                    </a:lnTo>
                    <a:lnTo>
                      <a:pt x="7549" y="6007"/>
                    </a:lnTo>
                    <a:cubicBezTo>
                      <a:pt x="7549" y="7091"/>
                      <a:pt x="5990" y="7984"/>
                      <a:pt x="4073" y="7984"/>
                    </a:cubicBezTo>
                    <a:cubicBezTo>
                      <a:pt x="2156" y="7984"/>
                      <a:pt x="537" y="7079"/>
                      <a:pt x="537" y="6007"/>
                    </a:cubicBezTo>
                    <a:lnTo>
                      <a:pt x="560" y="280"/>
                    </a:lnTo>
                    <a:cubicBezTo>
                      <a:pt x="560" y="125"/>
                      <a:pt x="441" y="6"/>
                      <a:pt x="287" y="6"/>
                    </a:cubicBezTo>
                    <a:cubicBezTo>
                      <a:pt x="144" y="18"/>
                      <a:pt x="37" y="125"/>
                      <a:pt x="25" y="280"/>
                    </a:cubicBezTo>
                    <a:lnTo>
                      <a:pt x="1" y="6007"/>
                    </a:lnTo>
                    <a:cubicBezTo>
                      <a:pt x="1" y="7412"/>
                      <a:pt x="1787" y="8519"/>
                      <a:pt x="4073" y="8519"/>
                    </a:cubicBezTo>
                    <a:cubicBezTo>
                      <a:pt x="6323" y="8519"/>
                      <a:pt x="8085" y="7412"/>
                      <a:pt x="8085" y="6031"/>
                    </a:cubicBezTo>
                    <a:lnTo>
                      <a:pt x="8109" y="268"/>
                    </a:lnTo>
                    <a:cubicBezTo>
                      <a:pt x="8109" y="90"/>
                      <a:pt x="7975" y="0"/>
                      <a:pt x="7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3"/>
              <p:cNvSpPr/>
              <p:nvPr/>
            </p:nvSpPr>
            <p:spPr>
              <a:xfrm>
                <a:off x="7661851" y="3208522"/>
                <a:ext cx="217028" cy="127746"/>
              </a:xfrm>
              <a:custGeom>
                <a:rect b="b" l="l" r="r" t="t"/>
                <a:pathLst>
                  <a:path extrusionOk="0" h="4478" w="7609">
                    <a:moveTo>
                      <a:pt x="3811" y="0"/>
                    </a:moveTo>
                    <a:cubicBezTo>
                      <a:pt x="1703" y="0"/>
                      <a:pt x="1" y="1000"/>
                      <a:pt x="1" y="2239"/>
                    </a:cubicBezTo>
                    <a:cubicBezTo>
                      <a:pt x="1" y="3477"/>
                      <a:pt x="1703" y="4477"/>
                      <a:pt x="3811" y="4477"/>
                    </a:cubicBezTo>
                    <a:cubicBezTo>
                      <a:pt x="5906" y="4477"/>
                      <a:pt x="7609" y="3477"/>
                      <a:pt x="7609" y="2239"/>
                    </a:cubicBezTo>
                    <a:cubicBezTo>
                      <a:pt x="7609" y="1000"/>
                      <a:pt x="5906" y="0"/>
                      <a:pt x="3811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3"/>
              <p:cNvSpPr/>
              <p:nvPr/>
            </p:nvSpPr>
            <p:spPr>
              <a:xfrm>
                <a:off x="7654377" y="3200706"/>
                <a:ext cx="232316" cy="143351"/>
              </a:xfrm>
              <a:custGeom>
                <a:rect b="b" l="l" r="r" t="t"/>
                <a:pathLst>
                  <a:path extrusionOk="0" h="5025" w="8145">
                    <a:moveTo>
                      <a:pt x="4073" y="536"/>
                    </a:moveTo>
                    <a:cubicBezTo>
                      <a:pt x="5990" y="536"/>
                      <a:pt x="7609" y="1441"/>
                      <a:pt x="7609" y="2513"/>
                    </a:cubicBezTo>
                    <a:cubicBezTo>
                      <a:pt x="7609" y="3584"/>
                      <a:pt x="5990" y="4489"/>
                      <a:pt x="4073" y="4489"/>
                    </a:cubicBezTo>
                    <a:cubicBezTo>
                      <a:pt x="2156" y="4489"/>
                      <a:pt x="537" y="3584"/>
                      <a:pt x="537" y="2513"/>
                    </a:cubicBezTo>
                    <a:cubicBezTo>
                      <a:pt x="537" y="1441"/>
                      <a:pt x="2156" y="536"/>
                      <a:pt x="4073" y="536"/>
                    </a:cubicBezTo>
                    <a:close/>
                    <a:moveTo>
                      <a:pt x="4073" y="0"/>
                    </a:moveTo>
                    <a:cubicBezTo>
                      <a:pt x="1787" y="0"/>
                      <a:pt x="1" y="1108"/>
                      <a:pt x="1" y="2513"/>
                    </a:cubicBezTo>
                    <a:cubicBezTo>
                      <a:pt x="1" y="3918"/>
                      <a:pt x="1787" y="5025"/>
                      <a:pt x="4073" y="5025"/>
                    </a:cubicBezTo>
                    <a:cubicBezTo>
                      <a:pt x="6359" y="5025"/>
                      <a:pt x="8145" y="3918"/>
                      <a:pt x="8145" y="2513"/>
                    </a:cubicBezTo>
                    <a:cubicBezTo>
                      <a:pt x="8145" y="1108"/>
                      <a:pt x="6359" y="0"/>
                      <a:pt x="4073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3"/>
              <p:cNvSpPr/>
              <p:nvPr/>
            </p:nvSpPr>
            <p:spPr>
              <a:xfrm>
                <a:off x="7241070" y="3016961"/>
                <a:ext cx="216029" cy="227935"/>
              </a:xfrm>
              <a:custGeom>
                <a:rect b="b" l="l" r="r" t="t"/>
                <a:pathLst>
                  <a:path extrusionOk="0" h="7990" w="7574">
                    <a:moveTo>
                      <a:pt x="7573" y="0"/>
                    </a:moveTo>
                    <a:lnTo>
                      <a:pt x="13" y="12"/>
                    </a:lnTo>
                    <a:lnTo>
                      <a:pt x="1" y="5751"/>
                    </a:lnTo>
                    <a:cubicBezTo>
                      <a:pt x="1" y="6989"/>
                      <a:pt x="1703" y="7989"/>
                      <a:pt x="3799" y="7989"/>
                    </a:cubicBezTo>
                    <a:cubicBezTo>
                      <a:pt x="5894" y="7989"/>
                      <a:pt x="7549" y="6989"/>
                      <a:pt x="7549" y="5751"/>
                    </a:cubicBezTo>
                    <a:lnTo>
                      <a:pt x="7573" y="5394"/>
                    </a:ln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3"/>
              <p:cNvSpPr/>
              <p:nvPr/>
            </p:nvSpPr>
            <p:spPr>
              <a:xfrm>
                <a:off x="7233283" y="3008802"/>
                <a:ext cx="231631" cy="243910"/>
              </a:xfrm>
              <a:custGeom>
                <a:rect b="b" l="l" r="r" t="t"/>
                <a:pathLst>
                  <a:path extrusionOk="0" h="8550" w="8121">
                    <a:moveTo>
                      <a:pt x="7836" y="0"/>
                    </a:moveTo>
                    <a:cubicBezTo>
                      <a:pt x="7694" y="0"/>
                      <a:pt x="7555" y="96"/>
                      <a:pt x="7572" y="286"/>
                    </a:cubicBezTo>
                    <a:lnTo>
                      <a:pt x="7572" y="5668"/>
                    </a:lnTo>
                    <a:lnTo>
                      <a:pt x="7549" y="6037"/>
                    </a:lnTo>
                    <a:cubicBezTo>
                      <a:pt x="7549" y="7120"/>
                      <a:pt x="5977" y="8013"/>
                      <a:pt x="4060" y="8013"/>
                    </a:cubicBezTo>
                    <a:cubicBezTo>
                      <a:pt x="2143" y="8013"/>
                      <a:pt x="524" y="7108"/>
                      <a:pt x="524" y="6037"/>
                    </a:cubicBezTo>
                    <a:lnTo>
                      <a:pt x="548" y="310"/>
                    </a:lnTo>
                    <a:cubicBezTo>
                      <a:pt x="560" y="155"/>
                      <a:pt x="429" y="36"/>
                      <a:pt x="286" y="36"/>
                    </a:cubicBezTo>
                    <a:cubicBezTo>
                      <a:pt x="143" y="36"/>
                      <a:pt x="24" y="155"/>
                      <a:pt x="12" y="298"/>
                    </a:cubicBezTo>
                    <a:lnTo>
                      <a:pt x="0" y="6037"/>
                    </a:lnTo>
                    <a:cubicBezTo>
                      <a:pt x="0" y="7442"/>
                      <a:pt x="1786" y="8549"/>
                      <a:pt x="4072" y="8549"/>
                    </a:cubicBezTo>
                    <a:cubicBezTo>
                      <a:pt x="6322" y="8549"/>
                      <a:pt x="8084" y="7442"/>
                      <a:pt x="8084" y="6049"/>
                    </a:cubicBezTo>
                    <a:lnTo>
                      <a:pt x="8108" y="286"/>
                    </a:lnTo>
                    <a:cubicBezTo>
                      <a:pt x="8120" y="96"/>
                      <a:pt x="7977" y="0"/>
                      <a:pt x="7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3"/>
              <p:cNvSpPr/>
              <p:nvPr/>
            </p:nvSpPr>
            <p:spPr>
              <a:xfrm>
                <a:off x="7240728" y="2948352"/>
                <a:ext cx="217056" cy="127718"/>
              </a:xfrm>
              <a:custGeom>
                <a:rect b="b" l="l" r="r" t="t"/>
                <a:pathLst>
                  <a:path extrusionOk="0" h="4477" w="7610">
                    <a:moveTo>
                      <a:pt x="3811" y="0"/>
                    </a:moveTo>
                    <a:cubicBezTo>
                      <a:pt x="1704" y="0"/>
                      <a:pt x="1" y="1000"/>
                      <a:pt x="1" y="2239"/>
                    </a:cubicBezTo>
                    <a:cubicBezTo>
                      <a:pt x="1" y="3477"/>
                      <a:pt x="1704" y="4477"/>
                      <a:pt x="3811" y="4477"/>
                    </a:cubicBezTo>
                    <a:cubicBezTo>
                      <a:pt x="5906" y="4477"/>
                      <a:pt x="7609" y="3477"/>
                      <a:pt x="7609" y="2239"/>
                    </a:cubicBezTo>
                    <a:cubicBezTo>
                      <a:pt x="7609" y="1000"/>
                      <a:pt x="5906" y="0"/>
                      <a:pt x="3811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3"/>
              <p:cNvSpPr/>
              <p:nvPr/>
            </p:nvSpPr>
            <p:spPr>
              <a:xfrm>
                <a:off x="7233283" y="2940536"/>
                <a:ext cx="232287" cy="143351"/>
              </a:xfrm>
              <a:custGeom>
                <a:rect b="b" l="l" r="r" t="t"/>
                <a:pathLst>
                  <a:path extrusionOk="0" h="5025" w="8144">
                    <a:moveTo>
                      <a:pt x="4072" y="536"/>
                    </a:moveTo>
                    <a:cubicBezTo>
                      <a:pt x="5977" y="536"/>
                      <a:pt x="7596" y="1441"/>
                      <a:pt x="7596" y="2513"/>
                    </a:cubicBezTo>
                    <a:cubicBezTo>
                      <a:pt x="7596" y="3584"/>
                      <a:pt x="5989" y="4489"/>
                      <a:pt x="4072" y="4489"/>
                    </a:cubicBezTo>
                    <a:cubicBezTo>
                      <a:pt x="2155" y="4489"/>
                      <a:pt x="536" y="3584"/>
                      <a:pt x="536" y="2513"/>
                    </a:cubicBezTo>
                    <a:cubicBezTo>
                      <a:pt x="536" y="1441"/>
                      <a:pt x="2155" y="536"/>
                      <a:pt x="4072" y="536"/>
                    </a:cubicBezTo>
                    <a:close/>
                    <a:moveTo>
                      <a:pt x="4072" y="0"/>
                    </a:moveTo>
                    <a:cubicBezTo>
                      <a:pt x="1786" y="0"/>
                      <a:pt x="0" y="1096"/>
                      <a:pt x="0" y="2513"/>
                    </a:cubicBezTo>
                    <a:cubicBezTo>
                      <a:pt x="0" y="3917"/>
                      <a:pt x="1786" y="5025"/>
                      <a:pt x="4072" y="5025"/>
                    </a:cubicBezTo>
                    <a:cubicBezTo>
                      <a:pt x="6346" y="5025"/>
                      <a:pt x="8144" y="3917"/>
                      <a:pt x="8144" y="2513"/>
                    </a:cubicBezTo>
                    <a:cubicBezTo>
                      <a:pt x="8144" y="1108"/>
                      <a:pt x="6358" y="0"/>
                      <a:pt x="4072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3"/>
              <p:cNvSpPr/>
              <p:nvPr/>
            </p:nvSpPr>
            <p:spPr>
              <a:xfrm>
                <a:off x="6819633" y="2769342"/>
                <a:ext cx="216001" cy="227935"/>
              </a:xfrm>
              <a:custGeom>
                <a:rect b="b" l="l" r="r" t="t"/>
                <a:pathLst>
                  <a:path extrusionOk="0" h="7990" w="7573">
                    <a:moveTo>
                      <a:pt x="7573" y="1"/>
                    </a:moveTo>
                    <a:lnTo>
                      <a:pt x="24" y="12"/>
                    </a:lnTo>
                    <a:lnTo>
                      <a:pt x="0" y="5739"/>
                    </a:lnTo>
                    <a:cubicBezTo>
                      <a:pt x="0" y="6978"/>
                      <a:pt x="1703" y="7990"/>
                      <a:pt x="3798" y="7990"/>
                    </a:cubicBezTo>
                    <a:cubicBezTo>
                      <a:pt x="5894" y="7990"/>
                      <a:pt x="7549" y="6978"/>
                      <a:pt x="7549" y="5739"/>
                    </a:cubicBezTo>
                    <a:lnTo>
                      <a:pt x="7573" y="5382"/>
                    </a:lnTo>
                    <a:lnTo>
                      <a:pt x="7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3"/>
              <p:cNvSpPr/>
              <p:nvPr/>
            </p:nvSpPr>
            <p:spPr>
              <a:xfrm>
                <a:off x="6811818" y="2761697"/>
                <a:ext cx="231289" cy="243054"/>
              </a:xfrm>
              <a:custGeom>
                <a:rect b="b" l="l" r="r" t="t"/>
                <a:pathLst>
                  <a:path extrusionOk="0" h="8520" w="8109">
                    <a:moveTo>
                      <a:pt x="7841" y="1"/>
                    </a:moveTo>
                    <a:cubicBezTo>
                      <a:pt x="7707" y="1"/>
                      <a:pt x="7573" y="90"/>
                      <a:pt x="7573" y="269"/>
                    </a:cubicBezTo>
                    <a:lnTo>
                      <a:pt x="7573" y="5638"/>
                    </a:lnTo>
                    <a:lnTo>
                      <a:pt x="7549" y="6007"/>
                    </a:lnTo>
                    <a:cubicBezTo>
                      <a:pt x="7549" y="7103"/>
                      <a:pt x="5989" y="7984"/>
                      <a:pt x="4072" y="7984"/>
                    </a:cubicBezTo>
                    <a:cubicBezTo>
                      <a:pt x="2155" y="7984"/>
                      <a:pt x="536" y="7079"/>
                      <a:pt x="536" y="6007"/>
                    </a:cubicBezTo>
                    <a:lnTo>
                      <a:pt x="560" y="280"/>
                    </a:lnTo>
                    <a:cubicBezTo>
                      <a:pt x="560" y="126"/>
                      <a:pt x="441" y="7"/>
                      <a:pt x="298" y="7"/>
                    </a:cubicBezTo>
                    <a:cubicBezTo>
                      <a:pt x="143" y="7"/>
                      <a:pt x="24" y="126"/>
                      <a:pt x="24" y="280"/>
                    </a:cubicBezTo>
                    <a:lnTo>
                      <a:pt x="0" y="6007"/>
                    </a:lnTo>
                    <a:cubicBezTo>
                      <a:pt x="0" y="7424"/>
                      <a:pt x="1786" y="8520"/>
                      <a:pt x="4072" y="8520"/>
                    </a:cubicBezTo>
                    <a:cubicBezTo>
                      <a:pt x="6323" y="8520"/>
                      <a:pt x="8097" y="7424"/>
                      <a:pt x="8097" y="6031"/>
                    </a:cubicBezTo>
                    <a:lnTo>
                      <a:pt x="8109" y="269"/>
                    </a:lnTo>
                    <a:cubicBezTo>
                      <a:pt x="8109" y="90"/>
                      <a:pt x="7975" y="1"/>
                      <a:pt x="7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3"/>
              <p:cNvSpPr/>
              <p:nvPr/>
            </p:nvSpPr>
            <p:spPr>
              <a:xfrm>
                <a:off x="6819291" y="2700391"/>
                <a:ext cx="217028" cy="128088"/>
              </a:xfrm>
              <a:custGeom>
                <a:rect b="b" l="l" r="r" t="t"/>
                <a:pathLst>
                  <a:path extrusionOk="0" h="4490" w="7609">
                    <a:moveTo>
                      <a:pt x="3810" y="1"/>
                    </a:moveTo>
                    <a:cubicBezTo>
                      <a:pt x="1715" y="1"/>
                      <a:pt x="0" y="1001"/>
                      <a:pt x="0" y="2239"/>
                    </a:cubicBezTo>
                    <a:cubicBezTo>
                      <a:pt x="0" y="3477"/>
                      <a:pt x="1715" y="4489"/>
                      <a:pt x="3810" y="4489"/>
                    </a:cubicBezTo>
                    <a:cubicBezTo>
                      <a:pt x="5906" y="4489"/>
                      <a:pt x="7608" y="3477"/>
                      <a:pt x="7608" y="2239"/>
                    </a:cubicBezTo>
                    <a:cubicBezTo>
                      <a:pt x="7608" y="1001"/>
                      <a:pt x="5906" y="1"/>
                      <a:pt x="3810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3"/>
              <p:cNvSpPr/>
              <p:nvPr/>
            </p:nvSpPr>
            <p:spPr>
              <a:xfrm>
                <a:off x="6811818" y="2692575"/>
                <a:ext cx="232316" cy="143379"/>
              </a:xfrm>
              <a:custGeom>
                <a:rect b="b" l="l" r="r" t="t"/>
                <a:pathLst>
                  <a:path extrusionOk="0" h="5026" w="8145">
                    <a:moveTo>
                      <a:pt x="4072" y="537"/>
                    </a:moveTo>
                    <a:cubicBezTo>
                      <a:pt x="5989" y="537"/>
                      <a:pt x="7608" y="1441"/>
                      <a:pt x="7608" y="2513"/>
                    </a:cubicBezTo>
                    <a:cubicBezTo>
                      <a:pt x="7608" y="3585"/>
                      <a:pt x="5989" y="4489"/>
                      <a:pt x="4072" y="4489"/>
                    </a:cubicBezTo>
                    <a:cubicBezTo>
                      <a:pt x="2155" y="4489"/>
                      <a:pt x="536" y="3585"/>
                      <a:pt x="536" y="2513"/>
                    </a:cubicBezTo>
                    <a:cubicBezTo>
                      <a:pt x="536" y="1441"/>
                      <a:pt x="2155" y="537"/>
                      <a:pt x="4072" y="537"/>
                    </a:cubicBezTo>
                    <a:close/>
                    <a:moveTo>
                      <a:pt x="4072" y="1"/>
                    </a:moveTo>
                    <a:cubicBezTo>
                      <a:pt x="1786" y="1"/>
                      <a:pt x="0" y="1108"/>
                      <a:pt x="0" y="2513"/>
                    </a:cubicBezTo>
                    <a:cubicBezTo>
                      <a:pt x="0" y="3918"/>
                      <a:pt x="1786" y="5025"/>
                      <a:pt x="4072" y="5025"/>
                    </a:cubicBezTo>
                    <a:cubicBezTo>
                      <a:pt x="6358" y="5025"/>
                      <a:pt x="8144" y="3918"/>
                      <a:pt x="8144" y="2513"/>
                    </a:cubicBezTo>
                    <a:cubicBezTo>
                      <a:pt x="8144" y="1108"/>
                      <a:pt x="6358" y="1"/>
                      <a:pt x="4072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3"/>
              <p:cNvSpPr/>
              <p:nvPr/>
            </p:nvSpPr>
            <p:spPr>
              <a:xfrm>
                <a:off x="6594468" y="2331874"/>
                <a:ext cx="1823329" cy="1071636"/>
              </a:xfrm>
              <a:custGeom>
                <a:rect b="b" l="l" r="r" t="t"/>
                <a:pathLst>
                  <a:path extrusionOk="0" h="37565" w="63926">
                    <a:moveTo>
                      <a:pt x="12669" y="0"/>
                    </a:moveTo>
                    <a:lnTo>
                      <a:pt x="0" y="7382"/>
                    </a:lnTo>
                    <a:lnTo>
                      <a:pt x="51185" y="37564"/>
                    </a:lnTo>
                    <a:lnTo>
                      <a:pt x="63925" y="30040"/>
                    </a:lnTo>
                    <a:lnTo>
                      <a:pt x="126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3"/>
              <p:cNvSpPr/>
              <p:nvPr/>
            </p:nvSpPr>
            <p:spPr>
              <a:xfrm>
                <a:off x="6585283" y="2324057"/>
                <a:ext cx="1839958" cy="1087269"/>
              </a:xfrm>
              <a:custGeom>
                <a:rect b="b" l="l" r="r" t="t"/>
                <a:pathLst>
                  <a:path extrusionOk="0" h="38113" w="64509">
                    <a:moveTo>
                      <a:pt x="12991" y="584"/>
                    </a:moveTo>
                    <a:lnTo>
                      <a:pt x="63723" y="30314"/>
                    </a:lnTo>
                    <a:lnTo>
                      <a:pt x="51507" y="37529"/>
                    </a:lnTo>
                    <a:lnTo>
                      <a:pt x="846" y="7656"/>
                    </a:lnTo>
                    <a:lnTo>
                      <a:pt x="12991" y="584"/>
                    </a:lnTo>
                    <a:close/>
                    <a:moveTo>
                      <a:pt x="12985" y="1"/>
                    </a:moveTo>
                    <a:cubicBezTo>
                      <a:pt x="12937" y="1"/>
                      <a:pt x="12889" y="12"/>
                      <a:pt x="12848" y="36"/>
                    </a:cubicBezTo>
                    <a:lnTo>
                      <a:pt x="180" y="7418"/>
                    </a:lnTo>
                    <a:cubicBezTo>
                      <a:pt x="1" y="7525"/>
                      <a:pt x="1" y="7775"/>
                      <a:pt x="180" y="7882"/>
                    </a:cubicBezTo>
                    <a:lnTo>
                      <a:pt x="51364" y="38077"/>
                    </a:lnTo>
                    <a:cubicBezTo>
                      <a:pt x="51412" y="38100"/>
                      <a:pt x="51460" y="38112"/>
                      <a:pt x="51507" y="38112"/>
                    </a:cubicBezTo>
                    <a:cubicBezTo>
                      <a:pt x="51555" y="38112"/>
                      <a:pt x="51603" y="38100"/>
                      <a:pt x="51638" y="38077"/>
                    </a:cubicBezTo>
                    <a:lnTo>
                      <a:pt x="64378" y="30540"/>
                    </a:lnTo>
                    <a:cubicBezTo>
                      <a:pt x="64461" y="30492"/>
                      <a:pt x="64509" y="30409"/>
                      <a:pt x="64509" y="30314"/>
                    </a:cubicBezTo>
                    <a:cubicBezTo>
                      <a:pt x="64509" y="30219"/>
                      <a:pt x="64461" y="30135"/>
                      <a:pt x="64378" y="30076"/>
                    </a:cubicBezTo>
                    <a:lnTo>
                      <a:pt x="13122" y="36"/>
                    </a:lnTo>
                    <a:cubicBezTo>
                      <a:pt x="13080" y="12"/>
                      <a:pt x="13032" y="1"/>
                      <a:pt x="12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3"/>
              <p:cNvSpPr/>
              <p:nvPr/>
            </p:nvSpPr>
            <p:spPr>
              <a:xfrm>
                <a:off x="6593783" y="2542464"/>
                <a:ext cx="1460637" cy="1005737"/>
              </a:xfrm>
              <a:custGeom>
                <a:rect b="b" l="l" r="r" t="t"/>
                <a:pathLst>
                  <a:path extrusionOk="0" h="35255" w="51210">
                    <a:moveTo>
                      <a:pt x="24" y="0"/>
                    </a:moveTo>
                    <a:lnTo>
                      <a:pt x="1" y="5120"/>
                    </a:lnTo>
                    <a:lnTo>
                      <a:pt x="51209" y="35255"/>
                    </a:lnTo>
                    <a:lnTo>
                      <a:pt x="51209" y="3018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3"/>
              <p:cNvSpPr/>
              <p:nvPr/>
            </p:nvSpPr>
            <p:spPr>
              <a:xfrm>
                <a:off x="6586310" y="2534647"/>
                <a:ext cx="1475583" cy="1021370"/>
              </a:xfrm>
              <a:custGeom>
                <a:rect b="b" l="l" r="r" t="t"/>
                <a:pathLst>
                  <a:path extrusionOk="0" h="35803" w="51734">
                    <a:moveTo>
                      <a:pt x="548" y="739"/>
                    </a:moveTo>
                    <a:lnTo>
                      <a:pt x="51198" y="30611"/>
                    </a:lnTo>
                    <a:lnTo>
                      <a:pt x="51198" y="35064"/>
                    </a:lnTo>
                    <a:lnTo>
                      <a:pt x="536" y="5239"/>
                    </a:lnTo>
                    <a:lnTo>
                      <a:pt x="548" y="739"/>
                    </a:lnTo>
                    <a:close/>
                    <a:moveTo>
                      <a:pt x="292" y="0"/>
                    </a:moveTo>
                    <a:cubicBezTo>
                      <a:pt x="245" y="0"/>
                      <a:pt x="197" y="12"/>
                      <a:pt x="155" y="36"/>
                    </a:cubicBezTo>
                    <a:cubicBezTo>
                      <a:pt x="72" y="84"/>
                      <a:pt x="24" y="179"/>
                      <a:pt x="24" y="274"/>
                    </a:cubicBezTo>
                    <a:lnTo>
                      <a:pt x="1" y="5394"/>
                    </a:lnTo>
                    <a:cubicBezTo>
                      <a:pt x="1" y="5489"/>
                      <a:pt x="48" y="5572"/>
                      <a:pt x="132" y="5620"/>
                    </a:cubicBezTo>
                    <a:lnTo>
                      <a:pt x="51328" y="35755"/>
                    </a:lnTo>
                    <a:cubicBezTo>
                      <a:pt x="51376" y="35779"/>
                      <a:pt x="51424" y="35802"/>
                      <a:pt x="51471" y="35802"/>
                    </a:cubicBezTo>
                    <a:cubicBezTo>
                      <a:pt x="51519" y="35790"/>
                      <a:pt x="51567" y="35779"/>
                      <a:pt x="51602" y="35755"/>
                    </a:cubicBezTo>
                    <a:cubicBezTo>
                      <a:pt x="51686" y="35707"/>
                      <a:pt x="51733" y="35612"/>
                      <a:pt x="51733" y="35517"/>
                    </a:cubicBezTo>
                    <a:lnTo>
                      <a:pt x="51733" y="30456"/>
                    </a:lnTo>
                    <a:cubicBezTo>
                      <a:pt x="51733" y="30361"/>
                      <a:pt x="51686" y="30278"/>
                      <a:pt x="51602" y="30230"/>
                    </a:cubicBezTo>
                    <a:lnTo>
                      <a:pt x="429" y="36"/>
                    </a:lnTo>
                    <a:cubicBezTo>
                      <a:pt x="388" y="12"/>
                      <a:pt x="340" y="0"/>
                      <a:pt x="2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3"/>
              <p:cNvSpPr/>
              <p:nvPr/>
            </p:nvSpPr>
            <p:spPr>
              <a:xfrm>
                <a:off x="8054450" y="3188810"/>
                <a:ext cx="363405" cy="359389"/>
              </a:xfrm>
              <a:custGeom>
                <a:rect b="b" l="l" r="r" t="t"/>
                <a:pathLst>
                  <a:path extrusionOk="0" h="12598" w="12741">
                    <a:moveTo>
                      <a:pt x="12740" y="1"/>
                    </a:moveTo>
                    <a:lnTo>
                      <a:pt x="0" y="7525"/>
                    </a:lnTo>
                    <a:lnTo>
                      <a:pt x="0" y="12598"/>
                    </a:lnTo>
                    <a:lnTo>
                      <a:pt x="12740" y="4942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3"/>
              <p:cNvSpPr/>
              <p:nvPr/>
            </p:nvSpPr>
            <p:spPr>
              <a:xfrm>
                <a:off x="8046634" y="3181279"/>
                <a:ext cx="378921" cy="374737"/>
              </a:xfrm>
              <a:custGeom>
                <a:rect b="b" l="l" r="r" t="t"/>
                <a:pathLst>
                  <a:path extrusionOk="0" h="13136" w="13285">
                    <a:moveTo>
                      <a:pt x="12740" y="741"/>
                    </a:moveTo>
                    <a:lnTo>
                      <a:pt x="12740" y="5051"/>
                    </a:lnTo>
                    <a:lnTo>
                      <a:pt x="536" y="12385"/>
                    </a:lnTo>
                    <a:lnTo>
                      <a:pt x="536" y="7944"/>
                    </a:lnTo>
                    <a:lnTo>
                      <a:pt x="12740" y="741"/>
                    </a:lnTo>
                    <a:close/>
                    <a:moveTo>
                      <a:pt x="13013" y="0"/>
                    </a:moveTo>
                    <a:cubicBezTo>
                      <a:pt x="12969" y="0"/>
                      <a:pt x="12924" y="12"/>
                      <a:pt x="12883" y="39"/>
                    </a:cubicBezTo>
                    <a:lnTo>
                      <a:pt x="131" y="7575"/>
                    </a:lnTo>
                    <a:cubicBezTo>
                      <a:pt x="48" y="7623"/>
                      <a:pt x="1" y="7706"/>
                      <a:pt x="1" y="7801"/>
                    </a:cubicBezTo>
                    <a:lnTo>
                      <a:pt x="1" y="12862"/>
                    </a:lnTo>
                    <a:cubicBezTo>
                      <a:pt x="1" y="12957"/>
                      <a:pt x="60" y="13052"/>
                      <a:pt x="143" y="13100"/>
                    </a:cubicBezTo>
                    <a:cubicBezTo>
                      <a:pt x="179" y="13123"/>
                      <a:pt x="227" y="13135"/>
                      <a:pt x="274" y="13135"/>
                    </a:cubicBezTo>
                    <a:cubicBezTo>
                      <a:pt x="322" y="13135"/>
                      <a:pt x="370" y="13123"/>
                      <a:pt x="405" y="13100"/>
                    </a:cubicBezTo>
                    <a:lnTo>
                      <a:pt x="13157" y="5444"/>
                    </a:lnTo>
                    <a:cubicBezTo>
                      <a:pt x="13228" y="5396"/>
                      <a:pt x="13276" y="5313"/>
                      <a:pt x="13276" y="5218"/>
                    </a:cubicBezTo>
                    <a:lnTo>
                      <a:pt x="13276" y="277"/>
                    </a:lnTo>
                    <a:cubicBezTo>
                      <a:pt x="13285" y="115"/>
                      <a:pt x="13151" y="0"/>
                      <a:pt x="13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3"/>
              <p:cNvSpPr/>
              <p:nvPr/>
            </p:nvSpPr>
            <p:spPr>
              <a:xfrm>
                <a:off x="6664493" y="2542321"/>
                <a:ext cx="1378036" cy="796317"/>
              </a:xfrm>
              <a:custGeom>
                <a:rect b="b" l="l" r="r" t="t"/>
                <a:pathLst>
                  <a:path extrusionOk="0" h="27914" w="48314">
                    <a:moveTo>
                      <a:pt x="390" y="0"/>
                    </a:moveTo>
                    <a:cubicBezTo>
                      <a:pt x="153" y="0"/>
                      <a:pt x="0" y="340"/>
                      <a:pt x="236" y="493"/>
                    </a:cubicBezTo>
                    <a:lnTo>
                      <a:pt x="47802" y="27878"/>
                    </a:lnTo>
                    <a:cubicBezTo>
                      <a:pt x="47837" y="27901"/>
                      <a:pt x="47885" y="27913"/>
                      <a:pt x="47933" y="27913"/>
                    </a:cubicBezTo>
                    <a:cubicBezTo>
                      <a:pt x="48206" y="27913"/>
                      <a:pt x="48314" y="27544"/>
                      <a:pt x="48064" y="27413"/>
                    </a:cubicBezTo>
                    <a:lnTo>
                      <a:pt x="510" y="29"/>
                    </a:lnTo>
                    <a:cubicBezTo>
                      <a:pt x="469" y="9"/>
                      <a:pt x="428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3"/>
              <p:cNvSpPr/>
              <p:nvPr/>
            </p:nvSpPr>
            <p:spPr>
              <a:xfrm>
                <a:off x="6940345" y="2382225"/>
                <a:ext cx="1377950" cy="796431"/>
              </a:xfrm>
              <a:custGeom>
                <a:rect b="b" l="l" r="r" t="t"/>
                <a:pathLst>
                  <a:path extrusionOk="0" h="27918" w="48311">
                    <a:moveTo>
                      <a:pt x="389" y="1"/>
                    </a:moveTo>
                    <a:cubicBezTo>
                      <a:pt x="148" y="1"/>
                      <a:pt x="1" y="345"/>
                      <a:pt x="245" y="498"/>
                    </a:cubicBezTo>
                    <a:lnTo>
                      <a:pt x="47810" y="27882"/>
                    </a:lnTo>
                    <a:cubicBezTo>
                      <a:pt x="47846" y="27906"/>
                      <a:pt x="47894" y="27918"/>
                      <a:pt x="47941" y="27918"/>
                    </a:cubicBezTo>
                    <a:cubicBezTo>
                      <a:pt x="48215" y="27918"/>
                      <a:pt x="48311" y="27560"/>
                      <a:pt x="48072" y="27418"/>
                    </a:cubicBezTo>
                    <a:lnTo>
                      <a:pt x="519" y="33"/>
                    </a:lnTo>
                    <a:cubicBezTo>
                      <a:pt x="474" y="11"/>
                      <a:pt x="430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3"/>
              <p:cNvSpPr/>
              <p:nvPr/>
            </p:nvSpPr>
            <p:spPr>
              <a:xfrm>
                <a:off x="7757291" y="3272024"/>
                <a:ext cx="124643" cy="126034"/>
              </a:xfrm>
              <a:custGeom>
                <a:rect b="b" l="l" r="r" t="t"/>
                <a:pathLst>
                  <a:path extrusionOk="0" h="4418" w="4370">
                    <a:moveTo>
                      <a:pt x="1953" y="1"/>
                    </a:moveTo>
                    <a:cubicBezTo>
                      <a:pt x="810" y="1"/>
                      <a:pt x="0" y="989"/>
                      <a:pt x="131" y="2203"/>
                    </a:cubicBezTo>
                    <a:cubicBezTo>
                      <a:pt x="262" y="3430"/>
                      <a:pt x="1286" y="4418"/>
                      <a:pt x="2417" y="4418"/>
                    </a:cubicBezTo>
                    <a:cubicBezTo>
                      <a:pt x="3560" y="4418"/>
                      <a:pt x="4370" y="3430"/>
                      <a:pt x="4251" y="2203"/>
                    </a:cubicBezTo>
                    <a:cubicBezTo>
                      <a:pt x="4120" y="989"/>
                      <a:pt x="3084" y="1"/>
                      <a:pt x="19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3"/>
              <p:cNvSpPr/>
              <p:nvPr/>
            </p:nvSpPr>
            <p:spPr>
              <a:xfrm>
                <a:off x="7415635" y="3071990"/>
                <a:ext cx="124672" cy="126034"/>
              </a:xfrm>
              <a:custGeom>
                <a:rect b="b" l="l" r="r" t="t"/>
                <a:pathLst>
                  <a:path extrusionOk="0" h="4418" w="4371">
                    <a:moveTo>
                      <a:pt x="1953" y="0"/>
                    </a:moveTo>
                    <a:cubicBezTo>
                      <a:pt x="810" y="0"/>
                      <a:pt x="1" y="1000"/>
                      <a:pt x="132" y="2215"/>
                    </a:cubicBezTo>
                    <a:cubicBezTo>
                      <a:pt x="263" y="3429"/>
                      <a:pt x="1287" y="4417"/>
                      <a:pt x="2418" y="4417"/>
                    </a:cubicBezTo>
                    <a:cubicBezTo>
                      <a:pt x="3561" y="4417"/>
                      <a:pt x="4370" y="3429"/>
                      <a:pt x="4239" y="2215"/>
                    </a:cubicBezTo>
                    <a:cubicBezTo>
                      <a:pt x="4108" y="1000"/>
                      <a:pt x="3084" y="0"/>
                      <a:pt x="1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3"/>
              <p:cNvSpPr/>
              <p:nvPr/>
            </p:nvSpPr>
            <p:spPr>
              <a:xfrm>
                <a:off x="7074321" y="2872269"/>
                <a:ext cx="124672" cy="126034"/>
              </a:xfrm>
              <a:custGeom>
                <a:rect b="b" l="l" r="r" t="t"/>
                <a:pathLst>
                  <a:path extrusionOk="0" h="4418" w="4371">
                    <a:moveTo>
                      <a:pt x="1954" y="0"/>
                    </a:moveTo>
                    <a:cubicBezTo>
                      <a:pt x="811" y="0"/>
                      <a:pt x="1" y="988"/>
                      <a:pt x="120" y="2215"/>
                    </a:cubicBezTo>
                    <a:cubicBezTo>
                      <a:pt x="251" y="3429"/>
                      <a:pt x="1287" y="4417"/>
                      <a:pt x="2418" y="4417"/>
                    </a:cubicBezTo>
                    <a:cubicBezTo>
                      <a:pt x="3561" y="4417"/>
                      <a:pt x="4371" y="3429"/>
                      <a:pt x="4240" y="2215"/>
                    </a:cubicBezTo>
                    <a:cubicBezTo>
                      <a:pt x="4109" y="988"/>
                      <a:pt x="3085" y="0"/>
                      <a:pt x="1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3"/>
              <p:cNvSpPr/>
              <p:nvPr/>
            </p:nvSpPr>
            <p:spPr>
              <a:xfrm>
                <a:off x="6732693" y="2672549"/>
                <a:ext cx="124986" cy="126034"/>
              </a:xfrm>
              <a:custGeom>
                <a:rect b="b" l="l" r="r" t="t"/>
                <a:pathLst>
                  <a:path extrusionOk="0" h="4418" w="4382">
                    <a:moveTo>
                      <a:pt x="1953" y="0"/>
                    </a:moveTo>
                    <a:cubicBezTo>
                      <a:pt x="822" y="0"/>
                      <a:pt x="0" y="989"/>
                      <a:pt x="131" y="2203"/>
                    </a:cubicBezTo>
                    <a:cubicBezTo>
                      <a:pt x="262" y="3429"/>
                      <a:pt x="1286" y="4418"/>
                      <a:pt x="2417" y="4418"/>
                    </a:cubicBezTo>
                    <a:cubicBezTo>
                      <a:pt x="3560" y="4418"/>
                      <a:pt x="4382" y="3429"/>
                      <a:pt x="4251" y="2203"/>
                    </a:cubicBezTo>
                    <a:cubicBezTo>
                      <a:pt x="4120" y="989"/>
                      <a:pt x="3084" y="0"/>
                      <a:pt x="1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3"/>
              <p:cNvSpPr/>
              <p:nvPr/>
            </p:nvSpPr>
            <p:spPr>
              <a:xfrm>
                <a:off x="7750844" y="3264208"/>
                <a:ext cx="137564" cy="141354"/>
              </a:xfrm>
              <a:custGeom>
                <a:rect b="b" l="l" r="r" t="t"/>
                <a:pathLst>
                  <a:path extrusionOk="0" h="4955" w="4823">
                    <a:moveTo>
                      <a:pt x="2179" y="537"/>
                    </a:moveTo>
                    <a:cubicBezTo>
                      <a:pt x="3179" y="537"/>
                      <a:pt x="4084" y="1418"/>
                      <a:pt x="4203" y="2513"/>
                    </a:cubicBezTo>
                    <a:cubicBezTo>
                      <a:pt x="4275" y="3013"/>
                      <a:pt x="4120" y="3525"/>
                      <a:pt x="3786" y="3918"/>
                    </a:cubicBezTo>
                    <a:cubicBezTo>
                      <a:pt x="3509" y="4230"/>
                      <a:pt x="3108" y="4419"/>
                      <a:pt x="2682" y="4419"/>
                    </a:cubicBezTo>
                    <a:cubicBezTo>
                      <a:pt x="2669" y="4419"/>
                      <a:pt x="2656" y="4418"/>
                      <a:pt x="2643" y="4418"/>
                    </a:cubicBezTo>
                    <a:cubicBezTo>
                      <a:pt x="1643" y="4418"/>
                      <a:pt x="738" y="3537"/>
                      <a:pt x="619" y="2454"/>
                    </a:cubicBezTo>
                    <a:cubicBezTo>
                      <a:pt x="560" y="1942"/>
                      <a:pt x="703" y="1430"/>
                      <a:pt x="1036" y="1037"/>
                    </a:cubicBezTo>
                    <a:cubicBezTo>
                      <a:pt x="1334" y="715"/>
                      <a:pt x="1738" y="537"/>
                      <a:pt x="2179" y="537"/>
                    </a:cubicBezTo>
                    <a:close/>
                    <a:moveTo>
                      <a:pt x="2179" y="1"/>
                    </a:moveTo>
                    <a:cubicBezTo>
                      <a:pt x="1596" y="1"/>
                      <a:pt x="1036" y="251"/>
                      <a:pt x="643" y="680"/>
                    </a:cubicBezTo>
                    <a:cubicBezTo>
                      <a:pt x="203" y="1180"/>
                      <a:pt x="0" y="1846"/>
                      <a:pt x="84" y="2513"/>
                    </a:cubicBezTo>
                    <a:cubicBezTo>
                      <a:pt x="226" y="3859"/>
                      <a:pt x="1381" y="4954"/>
                      <a:pt x="2643" y="4954"/>
                    </a:cubicBezTo>
                    <a:cubicBezTo>
                      <a:pt x="2657" y="4954"/>
                      <a:pt x="2670" y="4954"/>
                      <a:pt x="2684" y="4954"/>
                    </a:cubicBezTo>
                    <a:cubicBezTo>
                      <a:pt x="3264" y="4954"/>
                      <a:pt x="3807" y="4706"/>
                      <a:pt x="4179" y="4275"/>
                    </a:cubicBezTo>
                    <a:cubicBezTo>
                      <a:pt x="4620" y="3775"/>
                      <a:pt x="4822" y="3108"/>
                      <a:pt x="4739" y="2454"/>
                    </a:cubicBezTo>
                    <a:cubicBezTo>
                      <a:pt x="4596" y="1108"/>
                      <a:pt x="3441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3"/>
              <p:cNvSpPr/>
              <p:nvPr/>
            </p:nvSpPr>
            <p:spPr>
              <a:xfrm>
                <a:off x="7409530" y="3064487"/>
                <a:ext cx="137222" cy="141354"/>
              </a:xfrm>
              <a:custGeom>
                <a:rect b="b" l="l" r="r" t="t"/>
                <a:pathLst>
                  <a:path extrusionOk="0" h="4955" w="4811">
                    <a:moveTo>
                      <a:pt x="2167" y="537"/>
                    </a:moveTo>
                    <a:cubicBezTo>
                      <a:pt x="3167" y="537"/>
                      <a:pt x="4084" y="1418"/>
                      <a:pt x="4203" y="2501"/>
                    </a:cubicBezTo>
                    <a:cubicBezTo>
                      <a:pt x="4263" y="3013"/>
                      <a:pt x="4108" y="3525"/>
                      <a:pt x="3775" y="3918"/>
                    </a:cubicBezTo>
                    <a:cubicBezTo>
                      <a:pt x="3489" y="4240"/>
                      <a:pt x="3072" y="4418"/>
                      <a:pt x="2644" y="4418"/>
                    </a:cubicBezTo>
                    <a:cubicBezTo>
                      <a:pt x="1643" y="4418"/>
                      <a:pt x="727" y="3537"/>
                      <a:pt x="608" y="2454"/>
                    </a:cubicBezTo>
                    <a:cubicBezTo>
                      <a:pt x="548" y="1942"/>
                      <a:pt x="703" y="1430"/>
                      <a:pt x="1036" y="1037"/>
                    </a:cubicBezTo>
                    <a:cubicBezTo>
                      <a:pt x="1322" y="715"/>
                      <a:pt x="1739" y="537"/>
                      <a:pt x="2167" y="537"/>
                    </a:cubicBezTo>
                    <a:close/>
                    <a:moveTo>
                      <a:pt x="2139" y="1"/>
                    </a:moveTo>
                    <a:cubicBezTo>
                      <a:pt x="1558" y="1"/>
                      <a:pt x="1016" y="249"/>
                      <a:pt x="643" y="680"/>
                    </a:cubicBezTo>
                    <a:cubicBezTo>
                      <a:pt x="203" y="1180"/>
                      <a:pt x="0" y="1847"/>
                      <a:pt x="84" y="2501"/>
                    </a:cubicBezTo>
                    <a:cubicBezTo>
                      <a:pt x="227" y="3859"/>
                      <a:pt x="1370" y="4954"/>
                      <a:pt x="2644" y="4954"/>
                    </a:cubicBezTo>
                    <a:cubicBezTo>
                      <a:pt x="3227" y="4954"/>
                      <a:pt x="3787" y="4716"/>
                      <a:pt x="4179" y="4275"/>
                    </a:cubicBezTo>
                    <a:cubicBezTo>
                      <a:pt x="4608" y="3775"/>
                      <a:pt x="4811" y="3109"/>
                      <a:pt x="4739" y="2454"/>
                    </a:cubicBezTo>
                    <a:cubicBezTo>
                      <a:pt x="4596" y="1096"/>
                      <a:pt x="3441" y="1"/>
                      <a:pt x="2179" y="1"/>
                    </a:cubicBezTo>
                    <a:cubicBezTo>
                      <a:pt x="2166" y="1"/>
                      <a:pt x="2152" y="1"/>
                      <a:pt x="2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3"/>
              <p:cNvSpPr/>
              <p:nvPr/>
            </p:nvSpPr>
            <p:spPr>
              <a:xfrm>
                <a:off x="7067874" y="2864453"/>
                <a:ext cx="137222" cy="141325"/>
              </a:xfrm>
              <a:custGeom>
                <a:rect b="b" l="l" r="r" t="t"/>
                <a:pathLst>
                  <a:path extrusionOk="0" h="4954" w="4811">
                    <a:moveTo>
                      <a:pt x="2168" y="536"/>
                    </a:moveTo>
                    <a:lnTo>
                      <a:pt x="2180" y="548"/>
                    </a:lnTo>
                    <a:cubicBezTo>
                      <a:pt x="3180" y="548"/>
                      <a:pt x="4085" y="1429"/>
                      <a:pt x="4204" y="2501"/>
                    </a:cubicBezTo>
                    <a:cubicBezTo>
                      <a:pt x="4263" y="3013"/>
                      <a:pt x="4108" y="3525"/>
                      <a:pt x="3775" y="3917"/>
                    </a:cubicBezTo>
                    <a:cubicBezTo>
                      <a:pt x="3489" y="4239"/>
                      <a:pt x="3073" y="4418"/>
                      <a:pt x="2644" y="4418"/>
                    </a:cubicBezTo>
                    <a:cubicBezTo>
                      <a:pt x="1644" y="4418"/>
                      <a:pt x="727" y="3536"/>
                      <a:pt x="620" y="2453"/>
                    </a:cubicBezTo>
                    <a:cubicBezTo>
                      <a:pt x="548" y="1941"/>
                      <a:pt x="703" y="1429"/>
                      <a:pt x="1037" y="1036"/>
                    </a:cubicBezTo>
                    <a:cubicBezTo>
                      <a:pt x="1322" y="715"/>
                      <a:pt x="1739" y="536"/>
                      <a:pt x="2168" y="536"/>
                    </a:cubicBezTo>
                    <a:close/>
                    <a:moveTo>
                      <a:pt x="2168" y="0"/>
                    </a:moveTo>
                    <a:cubicBezTo>
                      <a:pt x="1584" y="0"/>
                      <a:pt x="1025" y="238"/>
                      <a:pt x="632" y="679"/>
                    </a:cubicBezTo>
                    <a:cubicBezTo>
                      <a:pt x="203" y="1179"/>
                      <a:pt x="1" y="1846"/>
                      <a:pt x="84" y="2501"/>
                    </a:cubicBezTo>
                    <a:cubicBezTo>
                      <a:pt x="227" y="3858"/>
                      <a:pt x="1382" y="4953"/>
                      <a:pt x="2644" y="4953"/>
                    </a:cubicBezTo>
                    <a:cubicBezTo>
                      <a:pt x="3227" y="4953"/>
                      <a:pt x="3787" y="4715"/>
                      <a:pt x="4180" y="4275"/>
                    </a:cubicBezTo>
                    <a:cubicBezTo>
                      <a:pt x="4608" y="3775"/>
                      <a:pt x="4811" y="3108"/>
                      <a:pt x="4739" y="2453"/>
                    </a:cubicBezTo>
                    <a:cubicBezTo>
                      <a:pt x="4585" y="1096"/>
                      <a:pt x="3442" y="0"/>
                      <a:pt x="2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3"/>
              <p:cNvSpPr/>
              <p:nvPr/>
            </p:nvSpPr>
            <p:spPr>
              <a:xfrm>
                <a:off x="6726560" y="2665046"/>
                <a:ext cx="137250" cy="141354"/>
              </a:xfrm>
              <a:custGeom>
                <a:rect b="b" l="l" r="r" t="t"/>
                <a:pathLst>
                  <a:path extrusionOk="0" h="4955" w="4812">
                    <a:moveTo>
                      <a:pt x="2168" y="525"/>
                    </a:moveTo>
                    <a:cubicBezTo>
                      <a:pt x="3168" y="525"/>
                      <a:pt x="4085" y="1406"/>
                      <a:pt x="4192" y="2502"/>
                    </a:cubicBezTo>
                    <a:cubicBezTo>
                      <a:pt x="4263" y="3014"/>
                      <a:pt x="4109" y="3526"/>
                      <a:pt x="3775" y="3919"/>
                    </a:cubicBezTo>
                    <a:cubicBezTo>
                      <a:pt x="3498" y="4230"/>
                      <a:pt x="3099" y="4407"/>
                      <a:pt x="2674" y="4407"/>
                    </a:cubicBezTo>
                    <a:cubicBezTo>
                      <a:pt x="2660" y="4407"/>
                      <a:pt x="2646" y="4407"/>
                      <a:pt x="2632" y="4407"/>
                    </a:cubicBezTo>
                    <a:cubicBezTo>
                      <a:pt x="1632" y="4407"/>
                      <a:pt x="727" y="3526"/>
                      <a:pt x="608" y="2442"/>
                    </a:cubicBezTo>
                    <a:cubicBezTo>
                      <a:pt x="549" y="1930"/>
                      <a:pt x="691" y="1418"/>
                      <a:pt x="1025" y="1037"/>
                    </a:cubicBezTo>
                    <a:cubicBezTo>
                      <a:pt x="1313" y="714"/>
                      <a:pt x="1702" y="537"/>
                      <a:pt x="2127" y="537"/>
                    </a:cubicBezTo>
                    <a:cubicBezTo>
                      <a:pt x="2140" y="537"/>
                      <a:pt x="2154" y="537"/>
                      <a:pt x="2168" y="537"/>
                    </a:cubicBezTo>
                    <a:lnTo>
                      <a:pt x="2168" y="525"/>
                    </a:lnTo>
                    <a:close/>
                    <a:moveTo>
                      <a:pt x="2128" y="1"/>
                    </a:moveTo>
                    <a:cubicBezTo>
                      <a:pt x="1559" y="1"/>
                      <a:pt x="1016" y="249"/>
                      <a:pt x="632" y="668"/>
                    </a:cubicBezTo>
                    <a:cubicBezTo>
                      <a:pt x="191" y="1180"/>
                      <a:pt x="1" y="1835"/>
                      <a:pt x="72" y="2502"/>
                    </a:cubicBezTo>
                    <a:cubicBezTo>
                      <a:pt x="215" y="3847"/>
                      <a:pt x="1370" y="4954"/>
                      <a:pt x="2632" y="4954"/>
                    </a:cubicBezTo>
                    <a:cubicBezTo>
                      <a:pt x="3228" y="4954"/>
                      <a:pt x="3787" y="4704"/>
                      <a:pt x="4180" y="4276"/>
                    </a:cubicBezTo>
                    <a:cubicBezTo>
                      <a:pt x="4609" y="3764"/>
                      <a:pt x="4811" y="3097"/>
                      <a:pt x="4728" y="2442"/>
                    </a:cubicBezTo>
                    <a:cubicBezTo>
                      <a:pt x="4585" y="1097"/>
                      <a:pt x="3430" y="1"/>
                      <a:pt x="2168" y="1"/>
                    </a:cubicBezTo>
                    <a:cubicBezTo>
                      <a:pt x="2155" y="1"/>
                      <a:pt x="2141" y="1"/>
                      <a:pt x="2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3"/>
              <p:cNvSpPr/>
              <p:nvPr/>
            </p:nvSpPr>
            <p:spPr>
              <a:xfrm>
                <a:off x="6865128" y="2355980"/>
                <a:ext cx="466628" cy="265306"/>
              </a:xfrm>
              <a:custGeom>
                <a:rect b="b" l="l" r="r" t="t"/>
                <a:pathLst>
                  <a:path extrusionOk="0" h="9300" w="16360">
                    <a:moveTo>
                      <a:pt x="8347" y="1"/>
                    </a:moveTo>
                    <a:lnTo>
                      <a:pt x="1" y="4775"/>
                    </a:lnTo>
                    <a:lnTo>
                      <a:pt x="8180" y="9299"/>
                    </a:lnTo>
                    <a:lnTo>
                      <a:pt x="16360" y="4656"/>
                    </a:lnTo>
                    <a:lnTo>
                      <a:pt x="83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3"/>
              <p:cNvSpPr/>
              <p:nvPr/>
            </p:nvSpPr>
            <p:spPr>
              <a:xfrm>
                <a:off x="7102531" y="2208236"/>
                <a:ext cx="230262" cy="279912"/>
              </a:xfrm>
              <a:custGeom>
                <a:rect b="b" l="l" r="r" t="t"/>
                <a:pathLst>
                  <a:path extrusionOk="0" h="9812" w="8073">
                    <a:moveTo>
                      <a:pt x="95" y="0"/>
                    </a:moveTo>
                    <a:lnTo>
                      <a:pt x="0" y="5192"/>
                    </a:lnTo>
                    <a:lnTo>
                      <a:pt x="8013" y="9811"/>
                    </a:lnTo>
                    <a:lnTo>
                      <a:pt x="8073" y="4882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3"/>
              <p:cNvSpPr/>
              <p:nvPr/>
            </p:nvSpPr>
            <p:spPr>
              <a:xfrm>
                <a:off x="7095057" y="2200476"/>
                <a:ext cx="244523" cy="295488"/>
              </a:xfrm>
              <a:custGeom>
                <a:rect b="b" l="l" r="r" t="t"/>
                <a:pathLst>
                  <a:path extrusionOk="0" h="10358" w="8573">
                    <a:moveTo>
                      <a:pt x="607" y="761"/>
                    </a:moveTo>
                    <a:lnTo>
                      <a:pt x="8037" y="5464"/>
                    </a:lnTo>
                    <a:lnTo>
                      <a:pt x="8013" y="9631"/>
                    </a:lnTo>
                    <a:lnTo>
                      <a:pt x="536" y="5321"/>
                    </a:lnTo>
                    <a:lnTo>
                      <a:pt x="607" y="761"/>
                    </a:lnTo>
                    <a:close/>
                    <a:moveTo>
                      <a:pt x="353" y="1"/>
                    </a:moveTo>
                    <a:cubicBezTo>
                      <a:pt x="213" y="1"/>
                      <a:pt x="84" y="111"/>
                      <a:pt x="84" y="261"/>
                    </a:cubicBezTo>
                    <a:lnTo>
                      <a:pt x="0" y="5476"/>
                    </a:lnTo>
                    <a:cubicBezTo>
                      <a:pt x="0" y="5571"/>
                      <a:pt x="48" y="5666"/>
                      <a:pt x="131" y="5714"/>
                    </a:cubicBezTo>
                    <a:lnTo>
                      <a:pt x="8144" y="10321"/>
                    </a:lnTo>
                    <a:cubicBezTo>
                      <a:pt x="8180" y="10333"/>
                      <a:pt x="8227" y="10345"/>
                      <a:pt x="8275" y="10357"/>
                    </a:cubicBezTo>
                    <a:lnTo>
                      <a:pt x="8275" y="10345"/>
                    </a:lnTo>
                    <a:cubicBezTo>
                      <a:pt x="8430" y="10345"/>
                      <a:pt x="8549" y="10226"/>
                      <a:pt x="8549" y="10083"/>
                    </a:cubicBezTo>
                    <a:lnTo>
                      <a:pt x="8573" y="5309"/>
                    </a:lnTo>
                    <a:cubicBezTo>
                      <a:pt x="8573" y="5214"/>
                      <a:pt x="8525" y="5130"/>
                      <a:pt x="8442" y="5083"/>
                    </a:cubicBezTo>
                    <a:lnTo>
                      <a:pt x="500" y="46"/>
                    </a:lnTo>
                    <a:cubicBezTo>
                      <a:pt x="453" y="15"/>
                      <a:pt x="402" y="1"/>
                      <a:pt x="353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3"/>
              <p:cNvSpPr/>
              <p:nvPr/>
            </p:nvSpPr>
            <p:spPr>
              <a:xfrm>
                <a:off x="7098452" y="2487776"/>
                <a:ext cx="234341" cy="295859"/>
              </a:xfrm>
              <a:custGeom>
                <a:rect b="b" l="l" r="r" t="t"/>
                <a:pathLst>
                  <a:path extrusionOk="0" h="10371" w="8216">
                    <a:moveTo>
                      <a:pt x="8216" y="0"/>
                    </a:moveTo>
                    <a:lnTo>
                      <a:pt x="0" y="4679"/>
                    </a:lnTo>
                    <a:lnTo>
                      <a:pt x="72" y="10371"/>
                    </a:lnTo>
                    <a:lnTo>
                      <a:pt x="8216" y="5656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3"/>
              <p:cNvSpPr/>
              <p:nvPr/>
            </p:nvSpPr>
            <p:spPr>
              <a:xfrm>
                <a:off x="7092661" y="2479903"/>
                <a:ext cx="247604" cy="311549"/>
              </a:xfrm>
              <a:custGeom>
                <a:rect b="b" l="l" r="r" t="t"/>
                <a:pathLst>
                  <a:path extrusionOk="0" h="10921" w="8681">
                    <a:moveTo>
                      <a:pt x="8145" y="729"/>
                    </a:moveTo>
                    <a:lnTo>
                      <a:pt x="8145" y="5777"/>
                    </a:lnTo>
                    <a:lnTo>
                      <a:pt x="549" y="10182"/>
                    </a:lnTo>
                    <a:lnTo>
                      <a:pt x="549" y="5075"/>
                    </a:lnTo>
                    <a:lnTo>
                      <a:pt x="8145" y="729"/>
                    </a:lnTo>
                    <a:close/>
                    <a:moveTo>
                      <a:pt x="8411" y="0"/>
                    </a:moveTo>
                    <a:cubicBezTo>
                      <a:pt x="8366" y="0"/>
                      <a:pt x="8319" y="12"/>
                      <a:pt x="8276" y="38"/>
                    </a:cubicBezTo>
                    <a:lnTo>
                      <a:pt x="144" y="4682"/>
                    </a:lnTo>
                    <a:cubicBezTo>
                      <a:pt x="48" y="4729"/>
                      <a:pt x="1" y="4813"/>
                      <a:pt x="1" y="4920"/>
                    </a:cubicBezTo>
                    <a:lnTo>
                      <a:pt x="1" y="10647"/>
                    </a:lnTo>
                    <a:cubicBezTo>
                      <a:pt x="1" y="10742"/>
                      <a:pt x="48" y="10825"/>
                      <a:pt x="132" y="10885"/>
                    </a:cubicBezTo>
                    <a:cubicBezTo>
                      <a:pt x="179" y="10897"/>
                      <a:pt x="227" y="10909"/>
                      <a:pt x="275" y="10920"/>
                    </a:cubicBezTo>
                    <a:cubicBezTo>
                      <a:pt x="322" y="10920"/>
                      <a:pt x="370" y="10897"/>
                      <a:pt x="406" y="10885"/>
                    </a:cubicBezTo>
                    <a:lnTo>
                      <a:pt x="8550" y="6158"/>
                    </a:lnTo>
                    <a:cubicBezTo>
                      <a:pt x="8633" y="6110"/>
                      <a:pt x="8681" y="6027"/>
                      <a:pt x="8681" y="5932"/>
                    </a:cubicBezTo>
                    <a:lnTo>
                      <a:pt x="8681" y="276"/>
                    </a:lnTo>
                    <a:cubicBezTo>
                      <a:pt x="8681" y="114"/>
                      <a:pt x="8551" y="0"/>
                      <a:pt x="8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6865128" y="2492198"/>
                <a:ext cx="235368" cy="291437"/>
              </a:xfrm>
              <a:custGeom>
                <a:rect b="b" l="l" r="r" t="t"/>
                <a:pathLst>
                  <a:path extrusionOk="0" h="10216" w="8252">
                    <a:moveTo>
                      <a:pt x="1" y="0"/>
                    </a:moveTo>
                    <a:lnTo>
                      <a:pt x="1" y="5501"/>
                    </a:lnTo>
                    <a:lnTo>
                      <a:pt x="8252" y="10216"/>
                    </a:lnTo>
                    <a:lnTo>
                      <a:pt x="8252" y="10216"/>
                    </a:lnTo>
                    <a:lnTo>
                      <a:pt x="8192" y="46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6857313" y="2484382"/>
                <a:ext cx="250656" cy="307070"/>
              </a:xfrm>
              <a:custGeom>
                <a:rect b="b" l="l" r="r" t="t"/>
                <a:pathLst>
                  <a:path extrusionOk="0" h="10764" w="8788">
                    <a:moveTo>
                      <a:pt x="549" y="727"/>
                    </a:moveTo>
                    <a:lnTo>
                      <a:pt x="8204" y="5048"/>
                    </a:lnTo>
                    <a:lnTo>
                      <a:pt x="8252" y="10025"/>
                    </a:lnTo>
                    <a:lnTo>
                      <a:pt x="549" y="5620"/>
                    </a:lnTo>
                    <a:lnTo>
                      <a:pt x="549" y="727"/>
                    </a:lnTo>
                    <a:close/>
                    <a:moveTo>
                      <a:pt x="275" y="0"/>
                    </a:moveTo>
                    <a:cubicBezTo>
                      <a:pt x="230" y="0"/>
                      <a:pt x="185" y="12"/>
                      <a:pt x="144" y="36"/>
                    </a:cubicBezTo>
                    <a:cubicBezTo>
                      <a:pt x="60" y="84"/>
                      <a:pt x="1" y="167"/>
                      <a:pt x="13" y="274"/>
                    </a:cubicBezTo>
                    <a:lnTo>
                      <a:pt x="13" y="5775"/>
                    </a:lnTo>
                    <a:cubicBezTo>
                      <a:pt x="1" y="5870"/>
                      <a:pt x="60" y="5953"/>
                      <a:pt x="144" y="6001"/>
                    </a:cubicBezTo>
                    <a:lnTo>
                      <a:pt x="8395" y="10728"/>
                    </a:lnTo>
                    <a:cubicBezTo>
                      <a:pt x="8430" y="10740"/>
                      <a:pt x="8478" y="10763"/>
                      <a:pt x="8526" y="10763"/>
                    </a:cubicBezTo>
                    <a:cubicBezTo>
                      <a:pt x="8573" y="10752"/>
                      <a:pt x="8621" y="10740"/>
                      <a:pt x="8657" y="10716"/>
                    </a:cubicBezTo>
                    <a:cubicBezTo>
                      <a:pt x="8740" y="10668"/>
                      <a:pt x="8788" y="10573"/>
                      <a:pt x="8788" y="10478"/>
                    </a:cubicBezTo>
                    <a:lnTo>
                      <a:pt x="8740" y="4882"/>
                    </a:lnTo>
                    <a:cubicBezTo>
                      <a:pt x="8740" y="4787"/>
                      <a:pt x="8680" y="4691"/>
                      <a:pt x="8597" y="4656"/>
                    </a:cubicBezTo>
                    <a:lnTo>
                      <a:pt x="406" y="36"/>
                    </a:lnTo>
                    <a:cubicBezTo>
                      <a:pt x="364" y="12"/>
                      <a:pt x="319" y="0"/>
                      <a:pt x="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6857313" y="2348249"/>
                <a:ext cx="485310" cy="283221"/>
              </a:xfrm>
              <a:custGeom>
                <a:rect b="b" l="l" r="r" t="t"/>
                <a:pathLst>
                  <a:path extrusionOk="0" h="9928" w="17015">
                    <a:moveTo>
                      <a:pt x="8621" y="581"/>
                    </a:moveTo>
                    <a:cubicBezTo>
                      <a:pt x="13360" y="3391"/>
                      <a:pt x="15288" y="4498"/>
                      <a:pt x="16098" y="4915"/>
                    </a:cubicBezTo>
                    <a:lnTo>
                      <a:pt x="8466" y="9356"/>
                    </a:lnTo>
                    <a:lnTo>
                      <a:pt x="822" y="5046"/>
                    </a:lnTo>
                    <a:lnTo>
                      <a:pt x="8621" y="581"/>
                    </a:lnTo>
                    <a:close/>
                    <a:moveTo>
                      <a:pt x="8627" y="1"/>
                    </a:moveTo>
                    <a:cubicBezTo>
                      <a:pt x="8579" y="1"/>
                      <a:pt x="8532" y="16"/>
                      <a:pt x="8490" y="45"/>
                    </a:cubicBezTo>
                    <a:lnTo>
                      <a:pt x="144" y="4808"/>
                    </a:lnTo>
                    <a:cubicBezTo>
                      <a:pt x="60" y="4856"/>
                      <a:pt x="1" y="4951"/>
                      <a:pt x="1" y="5046"/>
                    </a:cubicBezTo>
                    <a:cubicBezTo>
                      <a:pt x="13" y="5141"/>
                      <a:pt x="60" y="5225"/>
                      <a:pt x="144" y="5284"/>
                    </a:cubicBezTo>
                    <a:lnTo>
                      <a:pt x="8335" y="9892"/>
                    </a:lnTo>
                    <a:cubicBezTo>
                      <a:pt x="8383" y="9916"/>
                      <a:pt x="8419" y="9928"/>
                      <a:pt x="8466" y="9928"/>
                    </a:cubicBezTo>
                    <a:cubicBezTo>
                      <a:pt x="8514" y="9928"/>
                      <a:pt x="8561" y="9916"/>
                      <a:pt x="8609" y="9892"/>
                    </a:cubicBezTo>
                    <a:lnTo>
                      <a:pt x="16801" y="5118"/>
                    </a:lnTo>
                    <a:cubicBezTo>
                      <a:pt x="17015" y="4987"/>
                      <a:pt x="16955" y="4665"/>
                      <a:pt x="16705" y="4617"/>
                    </a:cubicBezTo>
                    <a:cubicBezTo>
                      <a:pt x="16253" y="4439"/>
                      <a:pt x="11728" y="1796"/>
                      <a:pt x="8764" y="45"/>
                    </a:cubicBezTo>
                    <a:cubicBezTo>
                      <a:pt x="8722" y="16"/>
                      <a:pt x="8675" y="1"/>
                      <a:pt x="86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7123923" y="2599861"/>
                <a:ext cx="100200" cy="126719"/>
              </a:xfrm>
              <a:custGeom>
                <a:rect b="b" l="l" r="r" t="t"/>
                <a:pathLst>
                  <a:path extrusionOk="0" h="4442" w="3513">
                    <a:moveTo>
                      <a:pt x="3513" y="0"/>
                    </a:moveTo>
                    <a:lnTo>
                      <a:pt x="0" y="2048"/>
                    </a:lnTo>
                    <a:lnTo>
                      <a:pt x="24" y="4441"/>
                    </a:lnTo>
                    <a:lnTo>
                      <a:pt x="3513" y="2429"/>
                    </a:lnTo>
                    <a:lnTo>
                      <a:pt x="35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6865128" y="2207894"/>
                <a:ext cx="239446" cy="284334"/>
              </a:xfrm>
              <a:custGeom>
                <a:rect b="b" l="l" r="r" t="t"/>
                <a:pathLst>
                  <a:path extrusionOk="0" h="9967" w="8395">
                    <a:moveTo>
                      <a:pt x="8395" y="1"/>
                    </a:moveTo>
                    <a:lnTo>
                      <a:pt x="1" y="5025"/>
                    </a:lnTo>
                    <a:lnTo>
                      <a:pt x="1" y="9966"/>
                    </a:lnTo>
                    <a:lnTo>
                      <a:pt x="8347" y="5192"/>
                    </a:lnTo>
                    <a:lnTo>
                      <a:pt x="8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6857313" y="2200077"/>
                <a:ext cx="254734" cy="299624"/>
              </a:xfrm>
              <a:custGeom>
                <a:rect b="b" l="l" r="r" t="t"/>
                <a:pathLst>
                  <a:path extrusionOk="0" h="10503" w="8931">
                    <a:moveTo>
                      <a:pt x="8395" y="751"/>
                    </a:moveTo>
                    <a:lnTo>
                      <a:pt x="8359" y="5311"/>
                    </a:lnTo>
                    <a:lnTo>
                      <a:pt x="549" y="9776"/>
                    </a:lnTo>
                    <a:lnTo>
                      <a:pt x="549" y="5442"/>
                    </a:lnTo>
                    <a:lnTo>
                      <a:pt x="8395" y="751"/>
                    </a:lnTo>
                    <a:close/>
                    <a:moveTo>
                      <a:pt x="8663" y="1"/>
                    </a:moveTo>
                    <a:cubicBezTo>
                      <a:pt x="8615" y="1"/>
                      <a:pt x="8567" y="13"/>
                      <a:pt x="8526" y="36"/>
                    </a:cubicBezTo>
                    <a:lnTo>
                      <a:pt x="132" y="5061"/>
                    </a:lnTo>
                    <a:cubicBezTo>
                      <a:pt x="60" y="5109"/>
                      <a:pt x="1" y="5204"/>
                      <a:pt x="13" y="5299"/>
                    </a:cubicBezTo>
                    <a:lnTo>
                      <a:pt x="13" y="10240"/>
                    </a:lnTo>
                    <a:cubicBezTo>
                      <a:pt x="1" y="10335"/>
                      <a:pt x="60" y="10419"/>
                      <a:pt x="144" y="10466"/>
                    </a:cubicBezTo>
                    <a:cubicBezTo>
                      <a:pt x="179" y="10490"/>
                      <a:pt x="227" y="10502"/>
                      <a:pt x="275" y="10502"/>
                    </a:cubicBezTo>
                    <a:cubicBezTo>
                      <a:pt x="322" y="10502"/>
                      <a:pt x="370" y="10490"/>
                      <a:pt x="406" y="10478"/>
                    </a:cubicBezTo>
                    <a:lnTo>
                      <a:pt x="8764" y="5704"/>
                    </a:lnTo>
                    <a:cubicBezTo>
                      <a:pt x="8835" y="5656"/>
                      <a:pt x="8895" y="5561"/>
                      <a:pt x="8895" y="5466"/>
                    </a:cubicBezTo>
                    <a:lnTo>
                      <a:pt x="8931" y="275"/>
                    </a:lnTo>
                    <a:cubicBezTo>
                      <a:pt x="8931" y="179"/>
                      <a:pt x="8883" y="84"/>
                      <a:pt x="8800" y="36"/>
                    </a:cubicBezTo>
                    <a:cubicBezTo>
                      <a:pt x="8758" y="13"/>
                      <a:pt x="8710" y="1"/>
                      <a:pt x="8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7100477" y="2351900"/>
                <a:ext cx="231289" cy="267674"/>
              </a:xfrm>
              <a:custGeom>
                <a:rect b="b" l="l" r="r" t="t"/>
                <a:pathLst>
                  <a:path extrusionOk="0" h="9383" w="8109">
                    <a:moveTo>
                      <a:pt x="8109" y="1"/>
                    </a:moveTo>
                    <a:lnTo>
                      <a:pt x="1" y="5037"/>
                    </a:lnTo>
                    <a:lnTo>
                      <a:pt x="1" y="9383"/>
                    </a:lnTo>
                    <a:lnTo>
                      <a:pt x="8085" y="4847"/>
                    </a:lnTo>
                    <a:lnTo>
                      <a:pt x="81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7093004" y="2344141"/>
                <a:ext cx="246577" cy="283250"/>
              </a:xfrm>
              <a:custGeom>
                <a:rect b="b" l="l" r="r" t="t"/>
                <a:pathLst>
                  <a:path extrusionOk="0" h="9929" w="8645">
                    <a:moveTo>
                      <a:pt x="8109" y="761"/>
                    </a:moveTo>
                    <a:lnTo>
                      <a:pt x="8109" y="4928"/>
                    </a:lnTo>
                    <a:lnTo>
                      <a:pt x="537" y="9202"/>
                    </a:lnTo>
                    <a:lnTo>
                      <a:pt x="537" y="5452"/>
                    </a:lnTo>
                    <a:lnTo>
                      <a:pt x="8109" y="761"/>
                    </a:lnTo>
                    <a:close/>
                    <a:moveTo>
                      <a:pt x="8380" y="0"/>
                    </a:moveTo>
                    <a:cubicBezTo>
                      <a:pt x="8331" y="0"/>
                      <a:pt x="8284" y="15"/>
                      <a:pt x="8240" y="47"/>
                    </a:cubicBezTo>
                    <a:lnTo>
                      <a:pt x="132" y="5071"/>
                    </a:lnTo>
                    <a:cubicBezTo>
                      <a:pt x="60" y="5119"/>
                      <a:pt x="1" y="5214"/>
                      <a:pt x="13" y="5309"/>
                    </a:cubicBezTo>
                    <a:lnTo>
                      <a:pt x="13" y="9655"/>
                    </a:lnTo>
                    <a:cubicBezTo>
                      <a:pt x="1" y="9750"/>
                      <a:pt x="60" y="9834"/>
                      <a:pt x="144" y="9893"/>
                    </a:cubicBezTo>
                    <a:cubicBezTo>
                      <a:pt x="179" y="9917"/>
                      <a:pt x="227" y="9929"/>
                      <a:pt x="275" y="9929"/>
                    </a:cubicBezTo>
                    <a:cubicBezTo>
                      <a:pt x="322" y="9929"/>
                      <a:pt x="370" y="9917"/>
                      <a:pt x="417" y="9893"/>
                    </a:cubicBezTo>
                    <a:lnTo>
                      <a:pt x="8514" y="5309"/>
                    </a:lnTo>
                    <a:cubicBezTo>
                      <a:pt x="8597" y="5262"/>
                      <a:pt x="8645" y="5166"/>
                      <a:pt x="8645" y="5071"/>
                    </a:cubicBezTo>
                    <a:lnTo>
                      <a:pt x="8645" y="273"/>
                    </a:lnTo>
                    <a:cubicBezTo>
                      <a:pt x="8645" y="166"/>
                      <a:pt x="8597" y="82"/>
                      <a:pt x="8514" y="35"/>
                    </a:cubicBezTo>
                    <a:cubicBezTo>
                      <a:pt x="8469" y="12"/>
                      <a:pt x="8424" y="0"/>
                      <a:pt x="8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3"/>
              <p:cNvSpPr/>
              <p:nvPr/>
            </p:nvSpPr>
            <p:spPr>
              <a:xfrm>
                <a:off x="6865128" y="2351244"/>
                <a:ext cx="235368" cy="272751"/>
              </a:xfrm>
              <a:custGeom>
                <a:rect b="b" l="l" r="r" t="t"/>
                <a:pathLst>
                  <a:path extrusionOk="0" h="9561" w="8252">
                    <a:moveTo>
                      <a:pt x="1" y="0"/>
                    </a:moveTo>
                    <a:lnTo>
                      <a:pt x="1" y="4941"/>
                    </a:lnTo>
                    <a:lnTo>
                      <a:pt x="8192" y="9561"/>
                    </a:lnTo>
                    <a:lnTo>
                      <a:pt x="8252" y="5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3"/>
              <p:cNvSpPr/>
              <p:nvPr/>
            </p:nvSpPr>
            <p:spPr>
              <a:xfrm>
                <a:off x="6857313" y="2343342"/>
                <a:ext cx="250998" cy="288128"/>
              </a:xfrm>
              <a:custGeom>
                <a:rect b="b" l="l" r="r" t="t"/>
                <a:pathLst>
                  <a:path extrusionOk="0" h="10100" w="8800">
                    <a:moveTo>
                      <a:pt x="549" y="753"/>
                    </a:moveTo>
                    <a:lnTo>
                      <a:pt x="8264" y="5480"/>
                    </a:lnTo>
                    <a:lnTo>
                      <a:pt x="8204" y="9385"/>
                    </a:lnTo>
                    <a:lnTo>
                      <a:pt x="549" y="5063"/>
                    </a:lnTo>
                    <a:lnTo>
                      <a:pt x="549" y="753"/>
                    </a:lnTo>
                    <a:close/>
                    <a:moveTo>
                      <a:pt x="280" y="1"/>
                    </a:moveTo>
                    <a:cubicBezTo>
                      <a:pt x="137" y="1"/>
                      <a:pt x="1" y="115"/>
                      <a:pt x="1" y="277"/>
                    </a:cubicBezTo>
                    <a:lnTo>
                      <a:pt x="1" y="5218"/>
                    </a:lnTo>
                    <a:cubicBezTo>
                      <a:pt x="13" y="5313"/>
                      <a:pt x="60" y="5397"/>
                      <a:pt x="144" y="5456"/>
                    </a:cubicBezTo>
                    <a:lnTo>
                      <a:pt x="8335" y="10064"/>
                    </a:lnTo>
                    <a:cubicBezTo>
                      <a:pt x="8383" y="10088"/>
                      <a:pt x="8419" y="10100"/>
                      <a:pt x="8466" y="10100"/>
                    </a:cubicBezTo>
                    <a:cubicBezTo>
                      <a:pt x="8621" y="10100"/>
                      <a:pt x="8740" y="9981"/>
                      <a:pt x="8740" y="9838"/>
                    </a:cubicBezTo>
                    <a:lnTo>
                      <a:pt x="8800" y="5337"/>
                    </a:lnTo>
                    <a:cubicBezTo>
                      <a:pt x="8800" y="5242"/>
                      <a:pt x="8752" y="5147"/>
                      <a:pt x="8669" y="5099"/>
                    </a:cubicBezTo>
                    <a:lnTo>
                      <a:pt x="418" y="39"/>
                    </a:lnTo>
                    <a:cubicBezTo>
                      <a:pt x="374" y="13"/>
                      <a:pt x="327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>
                <a:off x="7234624" y="2570649"/>
                <a:ext cx="466628" cy="265306"/>
              </a:xfrm>
              <a:custGeom>
                <a:rect b="b" l="l" r="r" t="t"/>
                <a:pathLst>
                  <a:path extrusionOk="0" h="9300" w="16360">
                    <a:moveTo>
                      <a:pt x="8359" y="0"/>
                    </a:moveTo>
                    <a:lnTo>
                      <a:pt x="1" y="4775"/>
                    </a:lnTo>
                    <a:lnTo>
                      <a:pt x="8180" y="9299"/>
                    </a:lnTo>
                    <a:lnTo>
                      <a:pt x="16360" y="4668"/>
                    </a:lnTo>
                    <a:lnTo>
                      <a:pt x="8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>
                <a:off x="7472368" y="2422905"/>
                <a:ext cx="230262" cy="279883"/>
              </a:xfrm>
              <a:custGeom>
                <a:rect b="b" l="l" r="r" t="t"/>
                <a:pathLst>
                  <a:path extrusionOk="0" h="9811" w="8073">
                    <a:moveTo>
                      <a:pt x="83" y="0"/>
                    </a:moveTo>
                    <a:lnTo>
                      <a:pt x="0" y="5191"/>
                    </a:lnTo>
                    <a:lnTo>
                      <a:pt x="8013" y="9811"/>
                    </a:lnTo>
                    <a:lnTo>
                      <a:pt x="8072" y="488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7464553" y="2414974"/>
                <a:ext cx="244523" cy="295630"/>
              </a:xfrm>
              <a:custGeom>
                <a:rect b="b" l="l" r="r" t="t"/>
                <a:pathLst>
                  <a:path extrusionOk="0" h="10363" w="8573">
                    <a:moveTo>
                      <a:pt x="619" y="766"/>
                    </a:moveTo>
                    <a:lnTo>
                      <a:pt x="8037" y="5469"/>
                    </a:lnTo>
                    <a:lnTo>
                      <a:pt x="8025" y="9637"/>
                    </a:lnTo>
                    <a:lnTo>
                      <a:pt x="548" y="5338"/>
                    </a:lnTo>
                    <a:lnTo>
                      <a:pt x="619" y="766"/>
                    </a:lnTo>
                    <a:close/>
                    <a:moveTo>
                      <a:pt x="358" y="0"/>
                    </a:moveTo>
                    <a:cubicBezTo>
                      <a:pt x="220" y="0"/>
                      <a:pt x="92" y="107"/>
                      <a:pt x="84" y="266"/>
                    </a:cubicBezTo>
                    <a:lnTo>
                      <a:pt x="0" y="5481"/>
                    </a:lnTo>
                    <a:cubicBezTo>
                      <a:pt x="0" y="5576"/>
                      <a:pt x="48" y="5660"/>
                      <a:pt x="143" y="5707"/>
                    </a:cubicBezTo>
                    <a:lnTo>
                      <a:pt x="8144" y="10327"/>
                    </a:lnTo>
                    <a:cubicBezTo>
                      <a:pt x="8192" y="10351"/>
                      <a:pt x="8239" y="10363"/>
                      <a:pt x="8287" y="10363"/>
                    </a:cubicBezTo>
                    <a:lnTo>
                      <a:pt x="8287" y="10351"/>
                    </a:lnTo>
                    <a:cubicBezTo>
                      <a:pt x="8430" y="10351"/>
                      <a:pt x="8549" y="10232"/>
                      <a:pt x="8549" y="10089"/>
                    </a:cubicBezTo>
                    <a:lnTo>
                      <a:pt x="8573" y="5303"/>
                    </a:lnTo>
                    <a:cubicBezTo>
                      <a:pt x="8573" y="5207"/>
                      <a:pt x="8525" y="5124"/>
                      <a:pt x="8454" y="5076"/>
                    </a:cubicBezTo>
                    <a:lnTo>
                      <a:pt x="500" y="40"/>
                    </a:lnTo>
                    <a:cubicBezTo>
                      <a:pt x="455" y="13"/>
                      <a:pt x="406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7467947" y="2702445"/>
                <a:ext cx="234341" cy="295859"/>
              </a:xfrm>
              <a:custGeom>
                <a:rect b="b" l="l" r="r" t="t"/>
                <a:pathLst>
                  <a:path extrusionOk="0" h="10371" w="8216">
                    <a:moveTo>
                      <a:pt x="8216" y="0"/>
                    </a:moveTo>
                    <a:lnTo>
                      <a:pt x="0" y="4679"/>
                    </a:lnTo>
                    <a:lnTo>
                      <a:pt x="72" y="10370"/>
                    </a:lnTo>
                    <a:lnTo>
                      <a:pt x="8216" y="5655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7462499" y="2694886"/>
                <a:ext cx="247604" cy="311235"/>
              </a:xfrm>
              <a:custGeom>
                <a:rect b="b" l="l" r="r" t="t"/>
                <a:pathLst>
                  <a:path extrusionOk="0" h="10910" w="8681">
                    <a:moveTo>
                      <a:pt x="8145" y="729"/>
                    </a:moveTo>
                    <a:lnTo>
                      <a:pt x="8145" y="5766"/>
                    </a:lnTo>
                    <a:lnTo>
                      <a:pt x="537" y="10171"/>
                    </a:lnTo>
                    <a:lnTo>
                      <a:pt x="537" y="5063"/>
                    </a:lnTo>
                    <a:lnTo>
                      <a:pt x="8145" y="729"/>
                    </a:lnTo>
                    <a:close/>
                    <a:moveTo>
                      <a:pt x="8412" y="0"/>
                    </a:moveTo>
                    <a:cubicBezTo>
                      <a:pt x="8366" y="0"/>
                      <a:pt x="8320" y="12"/>
                      <a:pt x="8276" y="39"/>
                    </a:cubicBezTo>
                    <a:lnTo>
                      <a:pt x="132" y="4670"/>
                    </a:lnTo>
                    <a:cubicBezTo>
                      <a:pt x="48" y="4718"/>
                      <a:pt x="1" y="4813"/>
                      <a:pt x="1" y="4908"/>
                    </a:cubicBezTo>
                    <a:lnTo>
                      <a:pt x="1" y="10635"/>
                    </a:lnTo>
                    <a:cubicBezTo>
                      <a:pt x="1" y="10790"/>
                      <a:pt x="120" y="10909"/>
                      <a:pt x="275" y="10909"/>
                    </a:cubicBezTo>
                    <a:cubicBezTo>
                      <a:pt x="310" y="10909"/>
                      <a:pt x="358" y="10897"/>
                      <a:pt x="394" y="10873"/>
                    </a:cubicBezTo>
                    <a:lnTo>
                      <a:pt x="8538" y="6147"/>
                    </a:lnTo>
                    <a:cubicBezTo>
                      <a:pt x="8621" y="6099"/>
                      <a:pt x="8680" y="6016"/>
                      <a:pt x="8680" y="5920"/>
                    </a:cubicBezTo>
                    <a:lnTo>
                      <a:pt x="8680" y="265"/>
                    </a:lnTo>
                    <a:cubicBezTo>
                      <a:pt x="8680" y="112"/>
                      <a:pt x="8552" y="0"/>
                      <a:pt x="8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>
                <a:off x="7234624" y="2706839"/>
                <a:ext cx="235368" cy="291465"/>
              </a:xfrm>
              <a:custGeom>
                <a:rect b="b" l="l" r="r" t="t"/>
                <a:pathLst>
                  <a:path extrusionOk="0" h="10217" w="8252">
                    <a:moveTo>
                      <a:pt x="1" y="1"/>
                    </a:moveTo>
                    <a:lnTo>
                      <a:pt x="1" y="5501"/>
                    </a:lnTo>
                    <a:lnTo>
                      <a:pt x="8252" y="10216"/>
                    </a:lnTo>
                    <a:lnTo>
                      <a:pt x="8204" y="46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7227150" y="2699364"/>
                <a:ext cx="250656" cy="306756"/>
              </a:xfrm>
              <a:custGeom>
                <a:rect b="b" l="l" r="r" t="t"/>
                <a:pathLst>
                  <a:path extrusionOk="0" h="10753" w="8788">
                    <a:moveTo>
                      <a:pt x="537" y="727"/>
                    </a:moveTo>
                    <a:lnTo>
                      <a:pt x="8204" y="5037"/>
                    </a:lnTo>
                    <a:lnTo>
                      <a:pt x="8252" y="10014"/>
                    </a:lnTo>
                    <a:lnTo>
                      <a:pt x="537" y="5609"/>
                    </a:lnTo>
                    <a:lnTo>
                      <a:pt x="537" y="727"/>
                    </a:lnTo>
                    <a:close/>
                    <a:moveTo>
                      <a:pt x="270" y="1"/>
                    </a:moveTo>
                    <a:cubicBezTo>
                      <a:pt x="224" y="1"/>
                      <a:pt x="179" y="13"/>
                      <a:pt x="144" y="37"/>
                    </a:cubicBezTo>
                    <a:cubicBezTo>
                      <a:pt x="60" y="84"/>
                      <a:pt x="1" y="168"/>
                      <a:pt x="1" y="263"/>
                    </a:cubicBezTo>
                    <a:lnTo>
                      <a:pt x="1" y="5763"/>
                    </a:lnTo>
                    <a:cubicBezTo>
                      <a:pt x="1" y="5859"/>
                      <a:pt x="60" y="5942"/>
                      <a:pt x="144" y="5990"/>
                    </a:cubicBezTo>
                    <a:lnTo>
                      <a:pt x="8383" y="10716"/>
                    </a:lnTo>
                    <a:cubicBezTo>
                      <a:pt x="8430" y="10740"/>
                      <a:pt x="8478" y="10752"/>
                      <a:pt x="8526" y="10752"/>
                    </a:cubicBezTo>
                    <a:cubicBezTo>
                      <a:pt x="8668" y="10752"/>
                      <a:pt x="8788" y="10621"/>
                      <a:pt x="8788" y="10478"/>
                    </a:cubicBezTo>
                    <a:lnTo>
                      <a:pt x="8740" y="4882"/>
                    </a:lnTo>
                    <a:cubicBezTo>
                      <a:pt x="8740" y="4775"/>
                      <a:pt x="8680" y="4692"/>
                      <a:pt x="8597" y="4644"/>
                    </a:cubicBezTo>
                    <a:lnTo>
                      <a:pt x="406" y="37"/>
                    </a:lnTo>
                    <a:cubicBezTo>
                      <a:pt x="364" y="13"/>
                      <a:pt x="316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>
                <a:off x="7225810" y="2563174"/>
                <a:ext cx="484968" cy="282964"/>
              </a:xfrm>
              <a:custGeom>
                <a:rect b="b" l="l" r="r" t="t"/>
                <a:pathLst>
                  <a:path extrusionOk="0" h="9919" w="17003">
                    <a:moveTo>
                      <a:pt x="8668" y="572"/>
                    </a:moveTo>
                    <a:cubicBezTo>
                      <a:pt x="13407" y="3382"/>
                      <a:pt x="15335" y="4477"/>
                      <a:pt x="16145" y="4906"/>
                    </a:cubicBezTo>
                    <a:lnTo>
                      <a:pt x="8513" y="9347"/>
                    </a:lnTo>
                    <a:lnTo>
                      <a:pt x="857" y="5037"/>
                    </a:lnTo>
                    <a:lnTo>
                      <a:pt x="8668" y="572"/>
                    </a:lnTo>
                    <a:close/>
                    <a:moveTo>
                      <a:pt x="8668" y="0"/>
                    </a:moveTo>
                    <a:cubicBezTo>
                      <a:pt x="8623" y="0"/>
                      <a:pt x="8579" y="12"/>
                      <a:pt x="8537" y="36"/>
                    </a:cubicBezTo>
                    <a:lnTo>
                      <a:pt x="179" y="4811"/>
                    </a:lnTo>
                    <a:cubicBezTo>
                      <a:pt x="0" y="4906"/>
                      <a:pt x="0" y="5168"/>
                      <a:pt x="179" y="5275"/>
                    </a:cubicBezTo>
                    <a:lnTo>
                      <a:pt x="8382" y="9883"/>
                    </a:lnTo>
                    <a:cubicBezTo>
                      <a:pt x="8418" y="9906"/>
                      <a:pt x="8465" y="9918"/>
                      <a:pt x="8513" y="9918"/>
                    </a:cubicBezTo>
                    <a:cubicBezTo>
                      <a:pt x="8561" y="9918"/>
                      <a:pt x="8608" y="9906"/>
                      <a:pt x="8644" y="9883"/>
                    </a:cubicBezTo>
                    <a:lnTo>
                      <a:pt x="16836" y="5108"/>
                    </a:lnTo>
                    <a:cubicBezTo>
                      <a:pt x="16955" y="5037"/>
                      <a:pt x="17002" y="4894"/>
                      <a:pt x="16955" y="4763"/>
                    </a:cubicBezTo>
                    <a:cubicBezTo>
                      <a:pt x="16907" y="4692"/>
                      <a:pt x="16836" y="4632"/>
                      <a:pt x="16752" y="4620"/>
                    </a:cubicBezTo>
                    <a:cubicBezTo>
                      <a:pt x="16288" y="4442"/>
                      <a:pt x="11763" y="1786"/>
                      <a:pt x="8799" y="36"/>
                    </a:cubicBezTo>
                    <a:cubicBezTo>
                      <a:pt x="8757" y="12"/>
                      <a:pt x="8712" y="0"/>
                      <a:pt x="8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>
                <a:off x="7493761" y="2814844"/>
                <a:ext cx="99857" cy="126748"/>
              </a:xfrm>
              <a:custGeom>
                <a:rect b="b" l="l" r="r" t="t"/>
                <a:pathLst>
                  <a:path extrusionOk="0" h="4443" w="3501">
                    <a:moveTo>
                      <a:pt x="3501" y="1"/>
                    </a:moveTo>
                    <a:lnTo>
                      <a:pt x="0" y="2037"/>
                    </a:lnTo>
                    <a:lnTo>
                      <a:pt x="24" y="4442"/>
                    </a:lnTo>
                    <a:lnTo>
                      <a:pt x="3501" y="2418"/>
                    </a:ln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7234624" y="2422563"/>
                <a:ext cx="239446" cy="284305"/>
              </a:xfrm>
              <a:custGeom>
                <a:rect b="b" l="l" r="r" t="t"/>
                <a:pathLst>
                  <a:path extrusionOk="0" h="9966" w="8395">
                    <a:moveTo>
                      <a:pt x="8395" y="0"/>
                    </a:moveTo>
                    <a:lnTo>
                      <a:pt x="1" y="5025"/>
                    </a:lnTo>
                    <a:lnTo>
                      <a:pt x="1" y="9966"/>
                    </a:lnTo>
                    <a:lnTo>
                      <a:pt x="8359" y="5191"/>
                    </a:lnTo>
                    <a:lnTo>
                      <a:pt x="83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>
                <a:off x="7227150" y="2415088"/>
                <a:ext cx="254734" cy="299596"/>
              </a:xfrm>
              <a:custGeom>
                <a:rect b="b" l="l" r="r" t="t"/>
                <a:pathLst>
                  <a:path extrusionOk="0" h="10502" w="8931">
                    <a:moveTo>
                      <a:pt x="8383" y="739"/>
                    </a:moveTo>
                    <a:lnTo>
                      <a:pt x="8347" y="5299"/>
                    </a:lnTo>
                    <a:lnTo>
                      <a:pt x="537" y="9763"/>
                    </a:lnTo>
                    <a:lnTo>
                      <a:pt x="537" y="5442"/>
                    </a:lnTo>
                    <a:lnTo>
                      <a:pt x="8383" y="739"/>
                    </a:lnTo>
                    <a:close/>
                    <a:moveTo>
                      <a:pt x="8657" y="0"/>
                    </a:moveTo>
                    <a:cubicBezTo>
                      <a:pt x="8612" y="0"/>
                      <a:pt x="8567" y="12"/>
                      <a:pt x="8526" y="36"/>
                    </a:cubicBezTo>
                    <a:lnTo>
                      <a:pt x="132" y="5061"/>
                    </a:lnTo>
                    <a:cubicBezTo>
                      <a:pt x="48" y="5108"/>
                      <a:pt x="1" y="5191"/>
                      <a:pt x="1" y="5287"/>
                    </a:cubicBezTo>
                    <a:lnTo>
                      <a:pt x="1" y="10228"/>
                    </a:lnTo>
                    <a:cubicBezTo>
                      <a:pt x="1" y="10383"/>
                      <a:pt x="120" y="10502"/>
                      <a:pt x="263" y="10502"/>
                    </a:cubicBezTo>
                    <a:cubicBezTo>
                      <a:pt x="310" y="10502"/>
                      <a:pt x="358" y="10490"/>
                      <a:pt x="406" y="10466"/>
                    </a:cubicBezTo>
                    <a:lnTo>
                      <a:pt x="8752" y="5692"/>
                    </a:lnTo>
                    <a:cubicBezTo>
                      <a:pt x="8835" y="5644"/>
                      <a:pt x="8883" y="5561"/>
                      <a:pt x="8883" y="5465"/>
                    </a:cubicBezTo>
                    <a:lnTo>
                      <a:pt x="8930" y="274"/>
                    </a:lnTo>
                    <a:cubicBezTo>
                      <a:pt x="8930" y="167"/>
                      <a:pt x="8871" y="84"/>
                      <a:pt x="8788" y="36"/>
                    </a:cubicBezTo>
                    <a:cubicBezTo>
                      <a:pt x="8746" y="12"/>
                      <a:pt x="8701" y="0"/>
                      <a:pt x="86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7470314" y="2566569"/>
                <a:ext cx="231289" cy="268016"/>
              </a:xfrm>
              <a:custGeom>
                <a:rect b="b" l="l" r="r" t="t"/>
                <a:pathLst>
                  <a:path extrusionOk="0" h="9395" w="8109">
                    <a:moveTo>
                      <a:pt x="8109" y="1"/>
                    </a:moveTo>
                    <a:lnTo>
                      <a:pt x="1" y="5037"/>
                    </a:lnTo>
                    <a:lnTo>
                      <a:pt x="1" y="9395"/>
                    </a:lnTo>
                    <a:lnTo>
                      <a:pt x="8073" y="4858"/>
                    </a:lnTo>
                    <a:lnTo>
                      <a:pt x="81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>
                <a:off x="7462499" y="2558838"/>
                <a:ext cx="246577" cy="283221"/>
              </a:xfrm>
              <a:custGeom>
                <a:rect b="b" l="l" r="r" t="t"/>
                <a:pathLst>
                  <a:path extrusionOk="0" h="9928" w="8645">
                    <a:moveTo>
                      <a:pt x="8097" y="748"/>
                    </a:moveTo>
                    <a:lnTo>
                      <a:pt x="8097" y="4915"/>
                    </a:lnTo>
                    <a:lnTo>
                      <a:pt x="537" y="9201"/>
                    </a:lnTo>
                    <a:lnTo>
                      <a:pt x="537" y="5451"/>
                    </a:lnTo>
                    <a:lnTo>
                      <a:pt x="8097" y="748"/>
                    </a:lnTo>
                    <a:close/>
                    <a:moveTo>
                      <a:pt x="8371" y="1"/>
                    </a:moveTo>
                    <a:cubicBezTo>
                      <a:pt x="8326" y="1"/>
                      <a:pt x="8282" y="16"/>
                      <a:pt x="8240" y="45"/>
                    </a:cubicBezTo>
                    <a:lnTo>
                      <a:pt x="132" y="5082"/>
                    </a:lnTo>
                    <a:cubicBezTo>
                      <a:pt x="48" y="5129"/>
                      <a:pt x="1" y="5213"/>
                      <a:pt x="1" y="5308"/>
                    </a:cubicBezTo>
                    <a:lnTo>
                      <a:pt x="1" y="9666"/>
                    </a:lnTo>
                    <a:cubicBezTo>
                      <a:pt x="1" y="9808"/>
                      <a:pt x="120" y="9927"/>
                      <a:pt x="275" y="9927"/>
                    </a:cubicBezTo>
                    <a:cubicBezTo>
                      <a:pt x="322" y="9927"/>
                      <a:pt x="370" y="9916"/>
                      <a:pt x="406" y="9892"/>
                    </a:cubicBezTo>
                    <a:lnTo>
                      <a:pt x="8514" y="5308"/>
                    </a:lnTo>
                    <a:cubicBezTo>
                      <a:pt x="8597" y="5260"/>
                      <a:pt x="8645" y="5177"/>
                      <a:pt x="8645" y="5082"/>
                    </a:cubicBezTo>
                    <a:lnTo>
                      <a:pt x="8645" y="272"/>
                    </a:lnTo>
                    <a:cubicBezTo>
                      <a:pt x="8645" y="176"/>
                      <a:pt x="8597" y="81"/>
                      <a:pt x="8502" y="45"/>
                    </a:cubicBezTo>
                    <a:cubicBezTo>
                      <a:pt x="8460" y="16"/>
                      <a:pt x="8415" y="1"/>
                      <a:pt x="8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3"/>
              <p:cNvSpPr/>
              <p:nvPr/>
            </p:nvSpPr>
            <p:spPr>
              <a:xfrm>
                <a:off x="7234624" y="2565885"/>
                <a:ext cx="235710" cy="272780"/>
              </a:xfrm>
              <a:custGeom>
                <a:rect b="b" l="l" r="r" t="t"/>
                <a:pathLst>
                  <a:path extrusionOk="0" h="9562" w="8264">
                    <a:moveTo>
                      <a:pt x="1" y="1"/>
                    </a:moveTo>
                    <a:lnTo>
                      <a:pt x="1" y="4942"/>
                    </a:lnTo>
                    <a:lnTo>
                      <a:pt x="8204" y="9561"/>
                    </a:lnTo>
                    <a:lnTo>
                      <a:pt x="8264" y="50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3"/>
              <p:cNvSpPr/>
              <p:nvPr/>
            </p:nvSpPr>
            <p:spPr>
              <a:xfrm>
                <a:off x="7227150" y="2558154"/>
                <a:ext cx="250656" cy="287985"/>
              </a:xfrm>
              <a:custGeom>
                <a:rect b="b" l="l" r="r" t="t"/>
                <a:pathLst>
                  <a:path extrusionOk="0" h="10095" w="8788">
                    <a:moveTo>
                      <a:pt x="537" y="748"/>
                    </a:moveTo>
                    <a:lnTo>
                      <a:pt x="8252" y="5475"/>
                    </a:lnTo>
                    <a:lnTo>
                      <a:pt x="8204" y="9368"/>
                    </a:lnTo>
                    <a:lnTo>
                      <a:pt x="537" y="5058"/>
                    </a:lnTo>
                    <a:lnTo>
                      <a:pt x="537" y="748"/>
                    </a:lnTo>
                    <a:close/>
                    <a:moveTo>
                      <a:pt x="261" y="0"/>
                    </a:moveTo>
                    <a:cubicBezTo>
                      <a:pt x="124" y="0"/>
                      <a:pt x="1" y="113"/>
                      <a:pt x="1" y="272"/>
                    </a:cubicBezTo>
                    <a:lnTo>
                      <a:pt x="1" y="5213"/>
                    </a:lnTo>
                    <a:cubicBezTo>
                      <a:pt x="1" y="5320"/>
                      <a:pt x="48" y="5403"/>
                      <a:pt x="132" y="5451"/>
                    </a:cubicBezTo>
                    <a:lnTo>
                      <a:pt x="8335" y="10059"/>
                    </a:lnTo>
                    <a:cubicBezTo>
                      <a:pt x="8371" y="10082"/>
                      <a:pt x="8418" y="10094"/>
                      <a:pt x="8466" y="10094"/>
                    </a:cubicBezTo>
                    <a:cubicBezTo>
                      <a:pt x="8609" y="10094"/>
                      <a:pt x="8728" y="9975"/>
                      <a:pt x="8728" y="9832"/>
                    </a:cubicBezTo>
                    <a:lnTo>
                      <a:pt x="8788" y="5332"/>
                    </a:lnTo>
                    <a:cubicBezTo>
                      <a:pt x="8788" y="5237"/>
                      <a:pt x="8740" y="5153"/>
                      <a:pt x="8668" y="5106"/>
                    </a:cubicBezTo>
                    <a:lnTo>
                      <a:pt x="406" y="46"/>
                    </a:lnTo>
                    <a:cubicBezTo>
                      <a:pt x="359" y="14"/>
                      <a:pt x="309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3"/>
              <p:cNvSpPr/>
              <p:nvPr/>
            </p:nvSpPr>
            <p:spPr>
              <a:xfrm>
                <a:off x="7645906" y="2800922"/>
                <a:ext cx="466286" cy="265306"/>
              </a:xfrm>
              <a:custGeom>
                <a:rect b="b" l="l" r="r" t="t"/>
                <a:pathLst>
                  <a:path extrusionOk="0" h="9300" w="16348">
                    <a:moveTo>
                      <a:pt x="8346" y="1"/>
                    </a:moveTo>
                    <a:lnTo>
                      <a:pt x="0" y="4775"/>
                    </a:lnTo>
                    <a:lnTo>
                      <a:pt x="8168" y="9300"/>
                    </a:lnTo>
                    <a:lnTo>
                      <a:pt x="16347" y="4668"/>
                    </a:lnTo>
                    <a:lnTo>
                      <a:pt x="83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3"/>
              <p:cNvSpPr/>
              <p:nvPr/>
            </p:nvSpPr>
            <p:spPr>
              <a:xfrm>
                <a:off x="7883280" y="2653179"/>
                <a:ext cx="230291" cy="279912"/>
              </a:xfrm>
              <a:custGeom>
                <a:rect b="b" l="l" r="r" t="t"/>
                <a:pathLst>
                  <a:path extrusionOk="0" h="9812" w="8074">
                    <a:moveTo>
                      <a:pt x="84" y="1"/>
                    </a:moveTo>
                    <a:lnTo>
                      <a:pt x="1" y="5192"/>
                    </a:lnTo>
                    <a:lnTo>
                      <a:pt x="8014" y="9811"/>
                    </a:lnTo>
                    <a:lnTo>
                      <a:pt x="8073" y="488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3"/>
              <p:cNvSpPr/>
              <p:nvPr/>
            </p:nvSpPr>
            <p:spPr>
              <a:xfrm>
                <a:off x="7875464" y="2645248"/>
                <a:ext cx="244552" cy="295659"/>
              </a:xfrm>
              <a:custGeom>
                <a:rect b="b" l="l" r="r" t="t"/>
                <a:pathLst>
                  <a:path extrusionOk="0" h="10364" w="8574">
                    <a:moveTo>
                      <a:pt x="620" y="767"/>
                    </a:moveTo>
                    <a:lnTo>
                      <a:pt x="8037" y="5470"/>
                    </a:lnTo>
                    <a:lnTo>
                      <a:pt x="8026" y="9637"/>
                    </a:lnTo>
                    <a:lnTo>
                      <a:pt x="548" y="5339"/>
                    </a:lnTo>
                    <a:lnTo>
                      <a:pt x="620" y="767"/>
                    </a:lnTo>
                    <a:close/>
                    <a:moveTo>
                      <a:pt x="359" y="0"/>
                    </a:moveTo>
                    <a:cubicBezTo>
                      <a:pt x="221" y="0"/>
                      <a:pt x="93" y="107"/>
                      <a:pt x="84" y="267"/>
                    </a:cubicBezTo>
                    <a:lnTo>
                      <a:pt x="1" y="5482"/>
                    </a:lnTo>
                    <a:cubicBezTo>
                      <a:pt x="1" y="5577"/>
                      <a:pt x="48" y="5660"/>
                      <a:pt x="144" y="5708"/>
                    </a:cubicBezTo>
                    <a:lnTo>
                      <a:pt x="8145" y="10327"/>
                    </a:lnTo>
                    <a:cubicBezTo>
                      <a:pt x="8192" y="10351"/>
                      <a:pt x="8240" y="10363"/>
                      <a:pt x="8288" y="10363"/>
                    </a:cubicBezTo>
                    <a:lnTo>
                      <a:pt x="8288" y="10351"/>
                    </a:lnTo>
                    <a:cubicBezTo>
                      <a:pt x="8430" y="10351"/>
                      <a:pt x="8549" y="10232"/>
                      <a:pt x="8549" y="10089"/>
                    </a:cubicBezTo>
                    <a:lnTo>
                      <a:pt x="8573" y="5303"/>
                    </a:lnTo>
                    <a:cubicBezTo>
                      <a:pt x="8573" y="5220"/>
                      <a:pt x="8526" y="5124"/>
                      <a:pt x="8454" y="5077"/>
                    </a:cubicBezTo>
                    <a:lnTo>
                      <a:pt x="501" y="41"/>
                    </a:lnTo>
                    <a:cubicBezTo>
                      <a:pt x="455" y="13"/>
                      <a:pt x="406" y="0"/>
                      <a:pt x="359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3"/>
              <p:cNvSpPr/>
              <p:nvPr/>
            </p:nvSpPr>
            <p:spPr>
              <a:xfrm>
                <a:off x="7878858" y="2932719"/>
                <a:ext cx="234369" cy="295859"/>
              </a:xfrm>
              <a:custGeom>
                <a:rect b="b" l="l" r="r" t="t"/>
                <a:pathLst>
                  <a:path extrusionOk="0" h="10371" w="8217">
                    <a:moveTo>
                      <a:pt x="8216" y="0"/>
                    </a:moveTo>
                    <a:lnTo>
                      <a:pt x="1" y="4680"/>
                    </a:lnTo>
                    <a:lnTo>
                      <a:pt x="72" y="10371"/>
                    </a:lnTo>
                    <a:lnTo>
                      <a:pt x="8216" y="5656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3"/>
              <p:cNvSpPr/>
              <p:nvPr/>
            </p:nvSpPr>
            <p:spPr>
              <a:xfrm>
                <a:off x="7873439" y="2925159"/>
                <a:ext cx="247575" cy="311235"/>
              </a:xfrm>
              <a:custGeom>
                <a:rect b="b" l="l" r="r" t="t"/>
                <a:pathLst>
                  <a:path extrusionOk="0" h="10910" w="8680">
                    <a:moveTo>
                      <a:pt x="8144" y="730"/>
                    </a:moveTo>
                    <a:lnTo>
                      <a:pt x="8144" y="5766"/>
                    </a:lnTo>
                    <a:lnTo>
                      <a:pt x="536" y="10171"/>
                    </a:lnTo>
                    <a:lnTo>
                      <a:pt x="536" y="5064"/>
                    </a:lnTo>
                    <a:lnTo>
                      <a:pt x="8144" y="730"/>
                    </a:lnTo>
                    <a:close/>
                    <a:moveTo>
                      <a:pt x="8412" y="1"/>
                    </a:moveTo>
                    <a:cubicBezTo>
                      <a:pt x="8366" y="1"/>
                      <a:pt x="8319" y="13"/>
                      <a:pt x="8275" y="39"/>
                    </a:cubicBezTo>
                    <a:lnTo>
                      <a:pt x="131" y="4671"/>
                    </a:lnTo>
                    <a:cubicBezTo>
                      <a:pt x="48" y="4718"/>
                      <a:pt x="0" y="4814"/>
                      <a:pt x="0" y="4909"/>
                    </a:cubicBezTo>
                    <a:lnTo>
                      <a:pt x="0" y="10636"/>
                    </a:lnTo>
                    <a:cubicBezTo>
                      <a:pt x="0" y="10791"/>
                      <a:pt x="119" y="10910"/>
                      <a:pt x="262" y="10910"/>
                    </a:cubicBezTo>
                    <a:cubicBezTo>
                      <a:pt x="310" y="10910"/>
                      <a:pt x="358" y="10898"/>
                      <a:pt x="405" y="10874"/>
                    </a:cubicBezTo>
                    <a:lnTo>
                      <a:pt x="8549" y="6159"/>
                    </a:lnTo>
                    <a:cubicBezTo>
                      <a:pt x="8632" y="6111"/>
                      <a:pt x="8680" y="6016"/>
                      <a:pt x="8680" y="5921"/>
                    </a:cubicBezTo>
                    <a:lnTo>
                      <a:pt x="8680" y="265"/>
                    </a:lnTo>
                    <a:cubicBezTo>
                      <a:pt x="8680" y="113"/>
                      <a:pt x="8551" y="1"/>
                      <a:pt x="8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3"/>
              <p:cNvSpPr/>
              <p:nvPr/>
            </p:nvSpPr>
            <p:spPr>
              <a:xfrm>
                <a:off x="7645906" y="2937141"/>
                <a:ext cx="235025" cy="291437"/>
              </a:xfrm>
              <a:custGeom>
                <a:rect b="b" l="l" r="r" t="t"/>
                <a:pathLst>
                  <a:path extrusionOk="0" h="10216" w="8240">
                    <a:moveTo>
                      <a:pt x="0" y="0"/>
                    </a:moveTo>
                    <a:lnTo>
                      <a:pt x="0" y="5501"/>
                    </a:lnTo>
                    <a:lnTo>
                      <a:pt x="8239" y="10216"/>
                    </a:lnTo>
                    <a:lnTo>
                      <a:pt x="8192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3"/>
              <p:cNvSpPr/>
              <p:nvPr/>
            </p:nvSpPr>
            <p:spPr>
              <a:xfrm>
                <a:off x="7638090" y="2929667"/>
                <a:ext cx="250656" cy="306728"/>
              </a:xfrm>
              <a:custGeom>
                <a:rect b="b" l="l" r="r" t="t"/>
                <a:pathLst>
                  <a:path extrusionOk="0" h="10752" w="8788">
                    <a:moveTo>
                      <a:pt x="536" y="727"/>
                    </a:moveTo>
                    <a:lnTo>
                      <a:pt x="8192" y="5037"/>
                    </a:lnTo>
                    <a:lnTo>
                      <a:pt x="8239" y="10013"/>
                    </a:lnTo>
                    <a:lnTo>
                      <a:pt x="536" y="5608"/>
                    </a:lnTo>
                    <a:lnTo>
                      <a:pt x="536" y="727"/>
                    </a:lnTo>
                    <a:close/>
                    <a:moveTo>
                      <a:pt x="268" y="0"/>
                    </a:moveTo>
                    <a:cubicBezTo>
                      <a:pt x="221" y="0"/>
                      <a:pt x="173" y="12"/>
                      <a:pt x="131" y="36"/>
                    </a:cubicBezTo>
                    <a:cubicBezTo>
                      <a:pt x="48" y="84"/>
                      <a:pt x="0" y="167"/>
                      <a:pt x="0" y="262"/>
                    </a:cubicBezTo>
                    <a:lnTo>
                      <a:pt x="0" y="5763"/>
                    </a:lnTo>
                    <a:cubicBezTo>
                      <a:pt x="0" y="5858"/>
                      <a:pt x="48" y="5942"/>
                      <a:pt x="131" y="5989"/>
                    </a:cubicBezTo>
                    <a:lnTo>
                      <a:pt x="8382" y="10716"/>
                    </a:lnTo>
                    <a:cubicBezTo>
                      <a:pt x="8418" y="10740"/>
                      <a:pt x="8466" y="10752"/>
                      <a:pt x="8513" y="10752"/>
                    </a:cubicBezTo>
                    <a:cubicBezTo>
                      <a:pt x="8561" y="10752"/>
                      <a:pt x="8609" y="10740"/>
                      <a:pt x="8656" y="10716"/>
                    </a:cubicBezTo>
                    <a:cubicBezTo>
                      <a:pt x="8739" y="10668"/>
                      <a:pt x="8787" y="10573"/>
                      <a:pt x="8787" y="10478"/>
                    </a:cubicBezTo>
                    <a:lnTo>
                      <a:pt x="8728" y="4882"/>
                    </a:lnTo>
                    <a:cubicBezTo>
                      <a:pt x="8728" y="4775"/>
                      <a:pt x="8680" y="4691"/>
                      <a:pt x="8597" y="4644"/>
                    </a:cubicBezTo>
                    <a:lnTo>
                      <a:pt x="405" y="36"/>
                    </a:lnTo>
                    <a:cubicBezTo>
                      <a:pt x="363" y="12"/>
                      <a:pt x="316" y="0"/>
                      <a:pt x="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3"/>
              <p:cNvSpPr/>
              <p:nvPr/>
            </p:nvSpPr>
            <p:spPr>
              <a:xfrm>
                <a:off x="7638090" y="2793448"/>
                <a:ext cx="483599" cy="282964"/>
              </a:xfrm>
              <a:custGeom>
                <a:rect b="b" l="l" r="r" t="t"/>
                <a:pathLst>
                  <a:path extrusionOk="0" h="9919" w="16955">
                    <a:moveTo>
                      <a:pt x="8620" y="584"/>
                    </a:moveTo>
                    <a:cubicBezTo>
                      <a:pt x="13359" y="3382"/>
                      <a:pt x="15276" y="4478"/>
                      <a:pt x="16098" y="4906"/>
                    </a:cubicBezTo>
                    <a:lnTo>
                      <a:pt x="8466" y="9347"/>
                    </a:lnTo>
                    <a:lnTo>
                      <a:pt x="810" y="5037"/>
                    </a:lnTo>
                    <a:lnTo>
                      <a:pt x="8620" y="584"/>
                    </a:lnTo>
                    <a:close/>
                    <a:moveTo>
                      <a:pt x="8620" y="1"/>
                    </a:moveTo>
                    <a:cubicBezTo>
                      <a:pt x="8576" y="1"/>
                      <a:pt x="8531" y="13"/>
                      <a:pt x="8489" y="37"/>
                    </a:cubicBezTo>
                    <a:lnTo>
                      <a:pt x="131" y="4811"/>
                    </a:lnTo>
                    <a:cubicBezTo>
                      <a:pt x="48" y="4859"/>
                      <a:pt x="0" y="4942"/>
                      <a:pt x="0" y="5037"/>
                    </a:cubicBezTo>
                    <a:cubicBezTo>
                      <a:pt x="0" y="5132"/>
                      <a:pt x="48" y="5228"/>
                      <a:pt x="131" y="5275"/>
                    </a:cubicBezTo>
                    <a:lnTo>
                      <a:pt x="8335" y="9883"/>
                    </a:lnTo>
                    <a:cubicBezTo>
                      <a:pt x="8370" y="9907"/>
                      <a:pt x="8418" y="9919"/>
                      <a:pt x="8466" y="9919"/>
                    </a:cubicBezTo>
                    <a:cubicBezTo>
                      <a:pt x="8513" y="9919"/>
                      <a:pt x="8561" y="9907"/>
                      <a:pt x="8597" y="9871"/>
                    </a:cubicBezTo>
                    <a:lnTo>
                      <a:pt x="16800" y="5109"/>
                    </a:lnTo>
                    <a:cubicBezTo>
                      <a:pt x="16907" y="5037"/>
                      <a:pt x="16955" y="4894"/>
                      <a:pt x="16907" y="4763"/>
                    </a:cubicBezTo>
                    <a:cubicBezTo>
                      <a:pt x="16860" y="4680"/>
                      <a:pt x="16788" y="4632"/>
                      <a:pt x="16705" y="4621"/>
                    </a:cubicBezTo>
                    <a:cubicBezTo>
                      <a:pt x="16240" y="4430"/>
                      <a:pt x="11716" y="1787"/>
                      <a:pt x="8751" y="37"/>
                    </a:cubicBezTo>
                    <a:cubicBezTo>
                      <a:pt x="8710" y="13"/>
                      <a:pt x="8665" y="1"/>
                      <a:pt x="8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3"/>
              <p:cNvSpPr/>
              <p:nvPr/>
            </p:nvSpPr>
            <p:spPr>
              <a:xfrm>
                <a:off x="7904672" y="3045146"/>
                <a:ext cx="99886" cy="126719"/>
              </a:xfrm>
              <a:custGeom>
                <a:rect b="b" l="l" r="r" t="t"/>
                <a:pathLst>
                  <a:path extrusionOk="0" h="4442" w="3502">
                    <a:moveTo>
                      <a:pt x="3501" y="0"/>
                    </a:moveTo>
                    <a:lnTo>
                      <a:pt x="1" y="2036"/>
                    </a:lnTo>
                    <a:lnTo>
                      <a:pt x="25" y="4441"/>
                    </a:lnTo>
                    <a:lnTo>
                      <a:pt x="3501" y="2417"/>
                    </a:lnTo>
                    <a:lnTo>
                      <a:pt x="35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3"/>
              <p:cNvSpPr/>
              <p:nvPr/>
            </p:nvSpPr>
            <p:spPr>
              <a:xfrm>
                <a:off x="7645906" y="2652836"/>
                <a:ext cx="239104" cy="284334"/>
              </a:xfrm>
              <a:custGeom>
                <a:rect b="b" l="l" r="r" t="t"/>
                <a:pathLst>
                  <a:path extrusionOk="0" h="9967" w="8383">
                    <a:moveTo>
                      <a:pt x="8382" y="1"/>
                    </a:moveTo>
                    <a:lnTo>
                      <a:pt x="0" y="5025"/>
                    </a:lnTo>
                    <a:lnTo>
                      <a:pt x="0" y="9966"/>
                    </a:lnTo>
                    <a:lnTo>
                      <a:pt x="8346" y="5192"/>
                    </a:lnTo>
                    <a:lnTo>
                      <a:pt x="83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7638090" y="2645362"/>
                <a:ext cx="254706" cy="299624"/>
              </a:xfrm>
              <a:custGeom>
                <a:rect b="b" l="l" r="r" t="t"/>
                <a:pathLst>
                  <a:path extrusionOk="0" h="10503" w="8930">
                    <a:moveTo>
                      <a:pt x="8382" y="739"/>
                    </a:moveTo>
                    <a:lnTo>
                      <a:pt x="8358" y="5299"/>
                    </a:lnTo>
                    <a:lnTo>
                      <a:pt x="536" y="9764"/>
                    </a:lnTo>
                    <a:lnTo>
                      <a:pt x="536" y="5442"/>
                    </a:lnTo>
                    <a:lnTo>
                      <a:pt x="8382" y="739"/>
                    </a:lnTo>
                    <a:close/>
                    <a:moveTo>
                      <a:pt x="8656" y="1"/>
                    </a:moveTo>
                    <a:cubicBezTo>
                      <a:pt x="8611" y="1"/>
                      <a:pt x="8567" y="13"/>
                      <a:pt x="8525" y="37"/>
                    </a:cubicBezTo>
                    <a:lnTo>
                      <a:pt x="131" y="5061"/>
                    </a:lnTo>
                    <a:cubicBezTo>
                      <a:pt x="48" y="5109"/>
                      <a:pt x="0" y="5192"/>
                      <a:pt x="0" y="5287"/>
                    </a:cubicBezTo>
                    <a:lnTo>
                      <a:pt x="0" y="10228"/>
                    </a:lnTo>
                    <a:cubicBezTo>
                      <a:pt x="0" y="10383"/>
                      <a:pt x="119" y="10502"/>
                      <a:pt x="274" y="10502"/>
                    </a:cubicBezTo>
                    <a:cubicBezTo>
                      <a:pt x="310" y="10502"/>
                      <a:pt x="357" y="10490"/>
                      <a:pt x="405" y="10466"/>
                    </a:cubicBezTo>
                    <a:lnTo>
                      <a:pt x="8751" y="5692"/>
                    </a:lnTo>
                    <a:cubicBezTo>
                      <a:pt x="8835" y="5644"/>
                      <a:pt x="8882" y="5561"/>
                      <a:pt x="8882" y="5466"/>
                    </a:cubicBezTo>
                    <a:lnTo>
                      <a:pt x="8930" y="263"/>
                    </a:lnTo>
                    <a:cubicBezTo>
                      <a:pt x="8930" y="167"/>
                      <a:pt x="8870" y="84"/>
                      <a:pt x="8787" y="37"/>
                    </a:cubicBezTo>
                    <a:cubicBezTo>
                      <a:pt x="8745" y="13"/>
                      <a:pt x="8701" y="1"/>
                      <a:pt x="8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7881254" y="2796843"/>
                <a:ext cx="231289" cy="268016"/>
              </a:xfrm>
              <a:custGeom>
                <a:rect b="b" l="l" r="r" t="t"/>
                <a:pathLst>
                  <a:path extrusionOk="0" h="9395" w="8109">
                    <a:moveTo>
                      <a:pt x="8108" y="1"/>
                    </a:moveTo>
                    <a:lnTo>
                      <a:pt x="0" y="5037"/>
                    </a:lnTo>
                    <a:lnTo>
                      <a:pt x="0" y="9395"/>
                    </a:lnTo>
                    <a:lnTo>
                      <a:pt x="8073" y="4859"/>
                    </a:lnTo>
                    <a:lnTo>
                      <a:pt x="8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3"/>
              <p:cNvSpPr/>
              <p:nvPr/>
            </p:nvSpPr>
            <p:spPr>
              <a:xfrm>
                <a:off x="7873439" y="2789397"/>
                <a:ext cx="246577" cy="282936"/>
              </a:xfrm>
              <a:custGeom>
                <a:rect b="b" l="l" r="r" t="t"/>
                <a:pathLst>
                  <a:path extrusionOk="0" h="9918" w="8645">
                    <a:moveTo>
                      <a:pt x="8108" y="738"/>
                    </a:moveTo>
                    <a:lnTo>
                      <a:pt x="8108" y="4905"/>
                    </a:lnTo>
                    <a:lnTo>
                      <a:pt x="536" y="9192"/>
                    </a:lnTo>
                    <a:lnTo>
                      <a:pt x="536" y="5453"/>
                    </a:lnTo>
                    <a:lnTo>
                      <a:pt x="8108" y="738"/>
                    </a:lnTo>
                    <a:close/>
                    <a:moveTo>
                      <a:pt x="8370" y="0"/>
                    </a:moveTo>
                    <a:cubicBezTo>
                      <a:pt x="8326" y="0"/>
                      <a:pt x="8281" y="12"/>
                      <a:pt x="8239" y="36"/>
                    </a:cubicBezTo>
                    <a:lnTo>
                      <a:pt x="131" y="5072"/>
                    </a:lnTo>
                    <a:cubicBezTo>
                      <a:pt x="48" y="5120"/>
                      <a:pt x="0" y="5203"/>
                      <a:pt x="0" y="5298"/>
                    </a:cubicBezTo>
                    <a:lnTo>
                      <a:pt x="0" y="9656"/>
                    </a:lnTo>
                    <a:cubicBezTo>
                      <a:pt x="0" y="9751"/>
                      <a:pt x="60" y="9835"/>
                      <a:pt x="143" y="9882"/>
                    </a:cubicBezTo>
                    <a:cubicBezTo>
                      <a:pt x="179" y="9906"/>
                      <a:pt x="227" y="9918"/>
                      <a:pt x="274" y="9918"/>
                    </a:cubicBezTo>
                    <a:cubicBezTo>
                      <a:pt x="322" y="9918"/>
                      <a:pt x="369" y="9906"/>
                      <a:pt x="405" y="9894"/>
                    </a:cubicBezTo>
                    <a:lnTo>
                      <a:pt x="8513" y="5310"/>
                    </a:lnTo>
                    <a:cubicBezTo>
                      <a:pt x="8597" y="5263"/>
                      <a:pt x="8644" y="5167"/>
                      <a:pt x="8644" y="5072"/>
                    </a:cubicBezTo>
                    <a:lnTo>
                      <a:pt x="8644" y="274"/>
                    </a:lnTo>
                    <a:cubicBezTo>
                      <a:pt x="8644" y="167"/>
                      <a:pt x="8597" y="83"/>
                      <a:pt x="8501" y="36"/>
                    </a:cubicBezTo>
                    <a:cubicBezTo>
                      <a:pt x="8460" y="12"/>
                      <a:pt x="8415" y="0"/>
                      <a:pt x="8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3"/>
              <p:cNvSpPr/>
              <p:nvPr/>
            </p:nvSpPr>
            <p:spPr>
              <a:xfrm>
                <a:off x="7645906" y="2796187"/>
                <a:ext cx="235368" cy="272751"/>
              </a:xfrm>
              <a:custGeom>
                <a:rect b="b" l="l" r="r" t="t"/>
                <a:pathLst>
                  <a:path extrusionOk="0" h="9561" w="8252">
                    <a:moveTo>
                      <a:pt x="0" y="0"/>
                    </a:moveTo>
                    <a:lnTo>
                      <a:pt x="0" y="4941"/>
                    </a:lnTo>
                    <a:lnTo>
                      <a:pt x="8192" y="9561"/>
                    </a:lnTo>
                    <a:lnTo>
                      <a:pt x="8251" y="50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3"/>
              <p:cNvSpPr/>
              <p:nvPr/>
            </p:nvSpPr>
            <p:spPr>
              <a:xfrm>
                <a:off x="7638090" y="2788427"/>
                <a:ext cx="250656" cy="287985"/>
              </a:xfrm>
              <a:custGeom>
                <a:rect b="b" l="l" r="r" t="t"/>
                <a:pathLst>
                  <a:path extrusionOk="0" h="10095" w="8788">
                    <a:moveTo>
                      <a:pt x="536" y="748"/>
                    </a:moveTo>
                    <a:lnTo>
                      <a:pt x="8251" y="5475"/>
                    </a:lnTo>
                    <a:lnTo>
                      <a:pt x="8204" y="9369"/>
                    </a:lnTo>
                    <a:lnTo>
                      <a:pt x="536" y="5058"/>
                    </a:lnTo>
                    <a:lnTo>
                      <a:pt x="536" y="748"/>
                    </a:lnTo>
                    <a:close/>
                    <a:moveTo>
                      <a:pt x="261" y="1"/>
                    </a:moveTo>
                    <a:cubicBezTo>
                      <a:pt x="124" y="1"/>
                      <a:pt x="0" y="114"/>
                      <a:pt x="0" y="272"/>
                    </a:cubicBezTo>
                    <a:lnTo>
                      <a:pt x="0" y="5213"/>
                    </a:lnTo>
                    <a:cubicBezTo>
                      <a:pt x="0" y="5308"/>
                      <a:pt x="48" y="5404"/>
                      <a:pt x="131" y="5451"/>
                    </a:cubicBezTo>
                    <a:lnTo>
                      <a:pt x="8335" y="10059"/>
                    </a:lnTo>
                    <a:cubicBezTo>
                      <a:pt x="8370" y="10083"/>
                      <a:pt x="8418" y="10095"/>
                      <a:pt x="8466" y="10095"/>
                    </a:cubicBezTo>
                    <a:cubicBezTo>
                      <a:pt x="8609" y="10095"/>
                      <a:pt x="8728" y="9976"/>
                      <a:pt x="8728" y="9833"/>
                    </a:cubicBezTo>
                    <a:lnTo>
                      <a:pt x="8787" y="5332"/>
                    </a:lnTo>
                    <a:cubicBezTo>
                      <a:pt x="8787" y="5237"/>
                      <a:pt x="8739" y="5154"/>
                      <a:pt x="8668" y="5106"/>
                    </a:cubicBezTo>
                    <a:lnTo>
                      <a:pt x="405" y="46"/>
                    </a:lnTo>
                    <a:cubicBezTo>
                      <a:pt x="359" y="15"/>
                      <a:pt x="309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3"/>
              <p:cNvSpPr/>
              <p:nvPr/>
            </p:nvSpPr>
            <p:spPr>
              <a:xfrm>
                <a:off x="6946192" y="1263293"/>
                <a:ext cx="678636" cy="404235"/>
              </a:xfrm>
              <a:custGeom>
                <a:rect b="b" l="l" r="r" t="t"/>
                <a:pathLst>
                  <a:path extrusionOk="0" h="14170" w="23793">
                    <a:moveTo>
                      <a:pt x="401" y="1"/>
                    </a:moveTo>
                    <a:cubicBezTo>
                      <a:pt x="161" y="1"/>
                      <a:pt x="0" y="365"/>
                      <a:pt x="278" y="513"/>
                    </a:cubicBezTo>
                    <a:lnTo>
                      <a:pt x="23281" y="14134"/>
                    </a:lnTo>
                    <a:cubicBezTo>
                      <a:pt x="23329" y="14158"/>
                      <a:pt x="23376" y="14170"/>
                      <a:pt x="23424" y="14170"/>
                    </a:cubicBezTo>
                    <a:cubicBezTo>
                      <a:pt x="23698" y="14170"/>
                      <a:pt x="23793" y="13813"/>
                      <a:pt x="23555" y="13670"/>
                    </a:cubicBezTo>
                    <a:lnTo>
                      <a:pt x="552" y="49"/>
                    </a:lnTo>
                    <a:cubicBezTo>
                      <a:pt x="500" y="15"/>
                      <a:pt x="449" y="1"/>
                      <a:pt x="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3"/>
              <p:cNvSpPr/>
              <p:nvPr/>
            </p:nvSpPr>
            <p:spPr>
              <a:xfrm>
                <a:off x="7105583" y="2015305"/>
                <a:ext cx="108699" cy="238804"/>
              </a:xfrm>
              <a:custGeom>
                <a:rect b="b" l="l" r="r" t="t"/>
                <a:pathLst>
                  <a:path extrusionOk="0" h="8371" w="3811">
                    <a:moveTo>
                      <a:pt x="3810" y="1"/>
                    </a:moveTo>
                    <a:lnTo>
                      <a:pt x="0" y="2275"/>
                    </a:lnTo>
                    <a:lnTo>
                      <a:pt x="0" y="8371"/>
                    </a:lnTo>
                    <a:lnTo>
                      <a:pt x="3810" y="6085"/>
                    </a:lnTo>
                    <a:lnTo>
                      <a:pt x="3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3"/>
              <p:cNvSpPr/>
              <p:nvPr/>
            </p:nvSpPr>
            <p:spPr>
              <a:xfrm>
                <a:off x="7097767" y="2007431"/>
                <a:ext cx="123987" cy="254151"/>
              </a:xfrm>
              <a:custGeom>
                <a:rect b="b" l="l" r="r" t="t"/>
                <a:pathLst>
                  <a:path extrusionOk="0" h="8909" w="4347">
                    <a:moveTo>
                      <a:pt x="3822" y="741"/>
                    </a:moveTo>
                    <a:lnTo>
                      <a:pt x="3822" y="6206"/>
                    </a:lnTo>
                    <a:lnTo>
                      <a:pt x="548" y="8171"/>
                    </a:lnTo>
                    <a:lnTo>
                      <a:pt x="548" y="2706"/>
                    </a:lnTo>
                    <a:lnTo>
                      <a:pt x="3822" y="741"/>
                    </a:lnTo>
                    <a:close/>
                    <a:moveTo>
                      <a:pt x="4078" y="0"/>
                    </a:moveTo>
                    <a:cubicBezTo>
                      <a:pt x="4032" y="0"/>
                      <a:pt x="3985" y="12"/>
                      <a:pt x="3941" y="39"/>
                    </a:cubicBezTo>
                    <a:lnTo>
                      <a:pt x="143" y="2325"/>
                    </a:lnTo>
                    <a:cubicBezTo>
                      <a:pt x="60" y="2372"/>
                      <a:pt x="0" y="2456"/>
                      <a:pt x="12" y="2551"/>
                    </a:cubicBezTo>
                    <a:lnTo>
                      <a:pt x="12" y="8647"/>
                    </a:lnTo>
                    <a:cubicBezTo>
                      <a:pt x="12" y="8742"/>
                      <a:pt x="60" y="8825"/>
                      <a:pt x="143" y="8873"/>
                    </a:cubicBezTo>
                    <a:cubicBezTo>
                      <a:pt x="179" y="8897"/>
                      <a:pt x="227" y="8909"/>
                      <a:pt x="274" y="8909"/>
                    </a:cubicBezTo>
                    <a:cubicBezTo>
                      <a:pt x="322" y="8909"/>
                      <a:pt x="370" y="8897"/>
                      <a:pt x="417" y="8873"/>
                    </a:cubicBezTo>
                    <a:lnTo>
                      <a:pt x="4215" y="6587"/>
                    </a:lnTo>
                    <a:cubicBezTo>
                      <a:pt x="4299" y="6539"/>
                      <a:pt x="4346" y="6444"/>
                      <a:pt x="4346" y="6361"/>
                    </a:cubicBezTo>
                    <a:lnTo>
                      <a:pt x="4346" y="265"/>
                    </a:lnTo>
                    <a:cubicBezTo>
                      <a:pt x="4346" y="112"/>
                      <a:pt x="4218" y="0"/>
                      <a:pt x="4078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3"/>
              <p:cNvSpPr/>
              <p:nvPr/>
            </p:nvSpPr>
            <p:spPr>
              <a:xfrm>
                <a:off x="7142606" y="2033306"/>
                <a:ext cx="108699" cy="238804"/>
              </a:xfrm>
              <a:custGeom>
                <a:rect b="b" l="l" r="r" t="t"/>
                <a:pathLst>
                  <a:path extrusionOk="0" h="8371" w="3811">
                    <a:moveTo>
                      <a:pt x="3810" y="1"/>
                    </a:moveTo>
                    <a:lnTo>
                      <a:pt x="0" y="2287"/>
                    </a:lnTo>
                    <a:lnTo>
                      <a:pt x="0" y="8371"/>
                    </a:lnTo>
                    <a:lnTo>
                      <a:pt x="3810" y="6085"/>
                    </a:lnTo>
                    <a:lnTo>
                      <a:pt x="38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3"/>
              <p:cNvSpPr/>
              <p:nvPr/>
            </p:nvSpPr>
            <p:spPr>
              <a:xfrm>
                <a:off x="7135133" y="2025489"/>
                <a:ext cx="123617" cy="254437"/>
              </a:xfrm>
              <a:custGeom>
                <a:rect b="b" l="l" r="r" t="t"/>
                <a:pathLst>
                  <a:path extrusionOk="0" h="8919" w="4334">
                    <a:moveTo>
                      <a:pt x="3810" y="751"/>
                    </a:moveTo>
                    <a:lnTo>
                      <a:pt x="3810" y="6204"/>
                    </a:lnTo>
                    <a:lnTo>
                      <a:pt x="536" y="8169"/>
                    </a:lnTo>
                    <a:lnTo>
                      <a:pt x="536" y="2716"/>
                    </a:lnTo>
                    <a:lnTo>
                      <a:pt x="3810" y="751"/>
                    </a:lnTo>
                    <a:close/>
                    <a:moveTo>
                      <a:pt x="4066" y="1"/>
                    </a:moveTo>
                    <a:cubicBezTo>
                      <a:pt x="4018" y="1"/>
                      <a:pt x="3971" y="13"/>
                      <a:pt x="3929" y="37"/>
                    </a:cubicBezTo>
                    <a:lnTo>
                      <a:pt x="131" y="2323"/>
                    </a:lnTo>
                    <a:cubicBezTo>
                      <a:pt x="48" y="2370"/>
                      <a:pt x="0" y="2466"/>
                      <a:pt x="0" y="2561"/>
                    </a:cubicBezTo>
                    <a:lnTo>
                      <a:pt x="0" y="8645"/>
                    </a:lnTo>
                    <a:cubicBezTo>
                      <a:pt x="0" y="8740"/>
                      <a:pt x="48" y="8835"/>
                      <a:pt x="131" y="8883"/>
                    </a:cubicBezTo>
                    <a:cubicBezTo>
                      <a:pt x="179" y="8907"/>
                      <a:pt x="214" y="8919"/>
                      <a:pt x="262" y="8919"/>
                    </a:cubicBezTo>
                    <a:cubicBezTo>
                      <a:pt x="310" y="8919"/>
                      <a:pt x="357" y="8907"/>
                      <a:pt x="405" y="8871"/>
                    </a:cubicBezTo>
                    <a:lnTo>
                      <a:pt x="4203" y="6597"/>
                    </a:lnTo>
                    <a:cubicBezTo>
                      <a:pt x="4286" y="6549"/>
                      <a:pt x="4334" y="6454"/>
                      <a:pt x="4334" y="6359"/>
                    </a:cubicBezTo>
                    <a:lnTo>
                      <a:pt x="4334" y="275"/>
                    </a:lnTo>
                    <a:cubicBezTo>
                      <a:pt x="4334" y="180"/>
                      <a:pt x="4286" y="84"/>
                      <a:pt x="4203" y="37"/>
                    </a:cubicBezTo>
                    <a:cubicBezTo>
                      <a:pt x="4161" y="13"/>
                      <a:pt x="4114" y="1"/>
                      <a:pt x="4066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3"/>
              <p:cNvSpPr/>
              <p:nvPr/>
            </p:nvSpPr>
            <p:spPr>
              <a:xfrm>
                <a:off x="7105583" y="2080176"/>
                <a:ext cx="37108" cy="192133"/>
              </a:xfrm>
              <a:custGeom>
                <a:rect b="b" l="l" r="r" t="t"/>
                <a:pathLst>
                  <a:path extrusionOk="0" h="6735" w="1301">
                    <a:moveTo>
                      <a:pt x="0" y="1"/>
                    </a:moveTo>
                    <a:lnTo>
                      <a:pt x="0" y="6085"/>
                    </a:lnTo>
                    <a:cubicBezTo>
                      <a:pt x="0" y="6085"/>
                      <a:pt x="1204" y="6735"/>
                      <a:pt x="1294" y="6735"/>
                    </a:cubicBezTo>
                    <a:cubicBezTo>
                      <a:pt x="1299" y="6735"/>
                      <a:pt x="1301" y="6732"/>
                      <a:pt x="1298" y="6728"/>
                    </a:cubicBezTo>
                    <a:cubicBezTo>
                      <a:pt x="1262" y="6633"/>
                      <a:pt x="1298" y="644"/>
                      <a:pt x="1298" y="6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3"/>
              <p:cNvSpPr/>
              <p:nvPr/>
            </p:nvSpPr>
            <p:spPr>
              <a:xfrm>
                <a:off x="7098109" y="2072531"/>
                <a:ext cx="53337" cy="207737"/>
              </a:xfrm>
              <a:custGeom>
                <a:rect b="b" l="l" r="r" t="t"/>
                <a:pathLst>
                  <a:path extrusionOk="0" h="7282" w="1870">
                    <a:moveTo>
                      <a:pt x="536" y="697"/>
                    </a:moveTo>
                    <a:lnTo>
                      <a:pt x="1298" y="1078"/>
                    </a:lnTo>
                    <a:cubicBezTo>
                      <a:pt x="1286" y="4531"/>
                      <a:pt x="1286" y="5972"/>
                      <a:pt x="1298" y="6591"/>
                    </a:cubicBezTo>
                    <a:cubicBezTo>
                      <a:pt x="1084" y="6496"/>
                      <a:pt x="810" y="6353"/>
                      <a:pt x="548" y="6198"/>
                    </a:cubicBezTo>
                    <a:lnTo>
                      <a:pt x="536" y="697"/>
                    </a:lnTo>
                    <a:close/>
                    <a:moveTo>
                      <a:pt x="267" y="0"/>
                    </a:moveTo>
                    <a:cubicBezTo>
                      <a:pt x="217" y="0"/>
                      <a:pt x="166" y="16"/>
                      <a:pt x="119" y="43"/>
                    </a:cubicBezTo>
                    <a:cubicBezTo>
                      <a:pt x="48" y="90"/>
                      <a:pt x="0" y="174"/>
                      <a:pt x="0" y="269"/>
                    </a:cubicBezTo>
                    <a:lnTo>
                      <a:pt x="0" y="6365"/>
                    </a:lnTo>
                    <a:cubicBezTo>
                      <a:pt x="0" y="6460"/>
                      <a:pt x="48" y="6543"/>
                      <a:pt x="143" y="6591"/>
                    </a:cubicBezTo>
                    <a:cubicBezTo>
                      <a:pt x="1108" y="7127"/>
                      <a:pt x="1441" y="7282"/>
                      <a:pt x="1584" y="7282"/>
                    </a:cubicBezTo>
                    <a:cubicBezTo>
                      <a:pt x="1643" y="7282"/>
                      <a:pt x="1703" y="7246"/>
                      <a:pt x="1739" y="7198"/>
                    </a:cubicBezTo>
                    <a:cubicBezTo>
                      <a:pt x="1822" y="7151"/>
                      <a:pt x="1870" y="7043"/>
                      <a:pt x="1834" y="6960"/>
                    </a:cubicBezTo>
                    <a:cubicBezTo>
                      <a:pt x="1810" y="6734"/>
                      <a:pt x="1822" y="3210"/>
                      <a:pt x="1834" y="900"/>
                    </a:cubicBezTo>
                    <a:cubicBezTo>
                      <a:pt x="1834" y="805"/>
                      <a:pt x="1774" y="709"/>
                      <a:pt x="1679" y="662"/>
                    </a:cubicBezTo>
                    <a:lnTo>
                      <a:pt x="381" y="31"/>
                    </a:lnTo>
                    <a:cubicBezTo>
                      <a:pt x="345" y="10"/>
                      <a:pt x="306" y="0"/>
                      <a:pt x="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3"/>
              <p:cNvSpPr/>
              <p:nvPr/>
            </p:nvSpPr>
            <p:spPr>
              <a:xfrm>
                <a:off x="7105583" y="2015305"/>
                <a:ext cx="145721" cy="83243"/>
              </a:xfrm>
              <a:custGeom>
                <a:rect b="b" l="l" r="r" t="t"/>
                <a:pathLst>
                  <a:path extrusionOk="0" h="2918" w="5109">
                    <a:moveTo>
                      <a:pt x="3810" y="1"/>
                    </a:moveTo>
                    <a:lnTo>
                      <a:pt x="0" y="2275"/>
                    </a:lnTo>
                    <a:lnTo>
                      <a:pt x="1298" y="2918"/>
                    </a:lnTo>
                    <a:lnTo>
                      <a:pt x="5108" y="632"/>
                    </a:lnTo>
                    <a:lnTo>
                      <a:pt x="3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3"/>
              <p:cNvSpPr/>
              <p:nvPr/>
            </p:nvSpPr>
            <p:spPr>
              <a:xfrm>
                <a:off x="7096398" y="2007460"/>
                <a:ext cx="164061" cy="98563"/>
              </a:xfrm>
              <a:custGeom>
                <a:rect b="b" l="l" r="r" t="t"/>
                <a:pathLst>
                  <a:path extrusionOk="0" h="3455" w="5752">
                    <a:moveTo>
                      <a:pt x="4132" y="573"/>
                    </a:moveTo>
                    <a:lnTo>
                      <a:pt x="4859" y="931"/>
                    </a:lnTo>
                    <a:lnTo>
                      <a:pt x="1608" y="2883"/>
                    </a:lnTo>
                    <a:lnTo>
                      <a:pt x="882" y="2526"/>
                    </a:lnTo>
                    <a:lnTo>
                      <a:pt x="4132" y="573"/>
                    </a:lnTo>
                    <a:close/>
                    <a:moveTo>
                      <a:pt x="4130" y="0"/>
                    </a:moveTo>
                    <a:cubicBezTo>
                      <a:pt x="4082" y="0"/>
                      <a:pt x="4034" y="12"/>
                      <a:pt x="3989" y="38"/>
                    </a:cubicBezTo>
                    <a:lnTo>
                      <a:pt x="191" y="2324"/>
                    </a:lnTo>
                    <a:cubicBezTo>
                      <a:pt x="1" y="2431"/>
                      <a:pt x="13" y="2705"/>
                      <a:pt x="203" y="2800"/>
                    </a:cubicBezTo>
                    <a:lnTo>
                      <a:pt x="1501" y="3431"/>
                    </a:lnTo>
                    <a:cubicBezTo>
                      <a:pt x="1537" y="3443"/>
                      <a:pt x="1584" y="3455"/>
                      <a:pt x="1620" y="3455"/>
                    </a:cubicBezTo>
                    <a:cubicBezTo>
                      <a:pt x="1668" y="3455"/>
                      <a:pt x="1715" y="3443"/>
                      <a:pt x="1763" y="3419"/>
                    </a:cubicBezTo>
                    <a:lnTo>
                      <a:pt x="5561" y="1133"/>
                    </a:lnTo>
                    <a:cubicBezTo>
                      <a:pt x="5752" y="1026"/>
                      <a:pt x="5740" y="752"/>
                      <a:pt x="5549" y="669"/>
                    </a:cubicBezTo>
                    <a:lnTo>
                      <a:pt x="4251" y="26"/>
                    </a:lnTo>
                    <a:cubicBezTo>
                      <a:pt x="4213" y="9"/>
                      <a:pt x="4171" y="0"/>
                      <a:pt x="4130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3"/>
              <p:cNvSpPr/>
              <p:nvPr/>
            </p:nvSpPr>
            <p:spPr>
              <a:xfrm>
                <a:off x="7213573" y="2230316"/>
                <a:ext cx="123303" cy="154904"/>
              </a:xfrm>
              <a:custGeom>
                <a:rect b="b" l="l" r="r" t="t"/>
                <a:pathLst>
                  <a:path extrusionOk="0" h="5430" w="4323">
                    <a:moveTo>
                      <a:pt x="4322" y="0"/>
                    </a:moveTo>
                    <a:lnTo>
                      <a:pt x="0" y="2608"/>
                    </a:lnTo>
                    <a:lnTo>
                      <a:pt x="60" y="5430"/>
                    </a:lnTo>
                    <a:lnTo>
                      <a:pt x="4322" y="2953"/>
                    </a:lnTo>
                    <a:lnTo>
                      <a:pt x="4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3"/>
              <p:cNvSpPr/>
              <p:nvPr/>
            </p:nvSpPr>
            <p:spPr>
              <a:xfrm>
                <a:off x="7206100" y="2222414"/>
                <a:ext cx="138249" cy="170281"/>
              </a:xfrm>
              <a:custGeom>
                <a:rect b="b" l="l" r="r" t="t"/>
                <a:pathLst>
                  <a:path extrusionOk="0" h="5969" w="4847">
                    <a:moveTo>
                      <a:pt x="4311" y="754"/>
                    </a:moveTo>
                    <a:lnTo>
                      <a:pt x="4311" y="3075"/>
                    </a:lnTo>
                    <a:lnTo>
                      <a:pt x="584" y="5242"/>
                    </a:lnTo>
                    <a:lnTo>
                      <a:pt x="536" y="3028"/>
                    </a:lnTo>
                    <a:lnTo>
                      <a:pt x="4311" y="754"/>
                    </a:lnTo>
                    <a:close/>
                    <a:moveTo>
                      <a:pt x="4578" y="1"/>
                    </a:moveTo>
                    <a:cubicBezTo>
                      <a:pt x="4532" y="1"/>
                      <a:pt x="4486" y="13"/>
                      <a:pt x="4442" y="39"/>
                    </a:cubicBezTo>
                    <a:lnTo>
                      <a:pt x="132" y="2647"/>
                    </a:lnTo>
                    <a:cubicBezTo>
                      <a:pt x="48" y="2694"/>
                      <a:pt x="1" y="2790"/>
                      <a:pt x="1" y="2885"/>
                    </a:cubicBezTo>
                    <a:lnTo>
                      <a:pt x="48" y="5707"/>
                    </a:lnTo>
                    <a:cubicBezTo>
                      <a:pt x="48" y="5802"/>
                      <a:pt x="108" y="5885"/>
                      <a:pt x="191" y="5933"/>
                    </a:cubicBezTo>
                    <a:cubicBezTo>
                      <a:pt x="227" y="5957"/>
                      <a:pt x="274" y="5969"/>
                      <a:pt x="322" y="5969"/>
                    </a:cubicBezTo>
                    <a:cubicBezTo>
                      <a:pt x="370" y="5969"/>
                      <a:pt x="417" y="5957"/>
                      <a:pt x="453" y="5933"/>
                    </a:cubicBezTo>
                    <a:lnTo>
                      <a:pt x="4715" y="3456"/>
                    </a:lnTo>
                    <a:cubicBezTo>
                      <a:pt x="4799" y="3409"/>
                      <a:pt x="4846" y="3325"/>
                      <a:pt x="4846" y="3230"/>
                    </a:cubicBezTo>
                    <a:lnTo>
                      <a:pt x="4846" y="265"/>
                    </a:lnTo>
                    <a:cubicBezTo>
                      <a:pt x="4846" y="113"/>
                      <a:pt x="4718" y="1"/>
                      <a:pt x="4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3"/>
              <p:cNvSpPr/>
              <p:nvPr/>
            </p:nvSpPr>
            <p:spPr>
              <a:xfrm>
                <a:off x="7092005" y="2232684"/>
                <a:ext cx="123274" cy="152537"/>
              </a:xfrm>
              <a:custGeom>
                <a:rect b="b" l="l" r="r" t="t"/>
                <a:pathLst>
                  <a:path extrusionOk="0" h="5347" w="4322">
                    <a:moveTo>
                      <a:pt x="0" y="1"/>
                    </a:moveTo>
                    <a:lnTo>
                      <a:pt x="0" y="2870"/>
                    </a:lnTo>
                    <a:lnTo>
                      <a:pt x="4322" y="5347"/>
                    </a:lnTo>
                    <a:lnTo>
                      <a:pt x="4322" y="5347"/>
                    </a:lnTo>
                    <a:lnTo>
                      <a:pt x="4298" y="24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3"/>
              <p:cNvSpPr/>
              <p:nvPr/>
            </p:nvSpPr>
            <p:spPr>
              <a:xfrm>
                <a:off x="7084532" y="2224867"/>
                <a:ext cx="138220" cy="168170"/>
              </a:xfrm>
              <a:custGeom>
                <a:rect b="b" l="l" r="r" t="t"/>
                <a:pathLst>
                  <a:path extrusionOk="0" h="5895" w="4846">
                    <a:moveTo>
                      <a:pt x="536" y="739"/>
                    </a:moveTo>
                    <a:lnTo>
                      <a:pt x="4298" y="2846"/>
                    </a:lnTo>
                    <a:lnTo>
                      <a:pt x="4310" y="5156"/>
                    </a:lnTo>
                    <a:lnTo>
                      <a:pt x="4310" y="5156"/>
                    </a:lnTo>
                    <a:lnTo>
                      <a:pt x="536" y="2989"/>
                    </a:lnTo>
                    <a:lnTo>
                      <a:pt x="536" y="739"/>
                    </a:lnTo>
                    <a:close/>
                    <a:moveTo>
                      <a:pt x="262" y="1"/>
                    </a:moveTo>
                    <a:cubicBezTo>
                      <a:pt x="217" y="1"/>
                      <a:pt x="173" y="13"/>
                      <a:pt x="131" y="37"/>
                    </a:cubicBezTo>
                    <a:cubicBezTo>
                      <a:pt x="48" y="84"/>
                      <a:pt x="0" y="179"/>
                      <a:pt x="0" y="275"/>
                    </a:cubicBezTo>
                    <a:lnTo>
                      <a:pt x="0" y="3144"/>
                    </a:lnTo>
                    <a:cubicBezTo>
                      <a:pt x="0" y="3239"/>
                      <a:pt x="48" y="3335"/>
                      <a:pt x="131" y="3382"/>
                    </a:cubicBezTo>
                    <a:lnTo>
                      <a:pt x="4453" y="5847"/>
                    </a:lnTo>
                    <a:cubicBezTo>
                      <a:pt x="4489" y="5871"/>
                      <a:pt x="4536" y="5883"/>
                      <a:pt x="4584" y="5883"/>
                    </a:cubicBezTo>
                    <a:lnTo>
                      <a:pt x="4584" y="5894"/>
                    </a:lnTo>
                    <a:cubicBezTo>
                      <a:pt x="4727" y="5883"/>
                      <a:pt x="4846" y="5764"/>
                      <a:pt x="4846" y="5621"/>
                    </a:cubicBezTo>
                    <a:lnTo>
                      <a:pt x="4822" y="2680"/>
                    </a:lnTo>
                    <a:cubicBezTo>
                      <a:pt x="4822" y="2585"/>
                      <a:pt x="4775" y="2501"/>
                      <a:pt x="4691" y="2454"/>
                    </a:cubicBezTo>
                    <a:lnTo>
                      <a:pt x="393" y="37"/>
                    </a:lnTo>
                    <a:cubicBezTo>
                      <a:pt x="351" y="13"/>
                      <a:pt x="30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7092005" y="2161365"/>
                <a:ext cx="244866" cy="140298"/>
              </a:xfrm>
              <a:custGeom>
                <a:rect b="b" l="l" r="r" t="t"/>
                <a:pathLst>
                  <a:path extrusionOk="0" h="4918" w="8585">
                    <a:moveTo>
                      <a:pt x="4370" y="0"/>
                    </a:moveTo>
                    <a:lnTo>
                      <a:pt x="0" y="2501"/>
                    </a:lnTo>
                    <a:lnTo>
                      <a:pt x="4298" y="4918"/>
                    </a:lnTo>
                    <a:lnTo>
                      <a:pt x="8584" y="2417"/>
                    </a:lnTo>
                    <a:lnTo>
                      <a:pt x="8584" y="2417"/>
                    </a:lnTo>
                    <a:cubicBezTo>
                      <a:pt x="8584" y="2418"/>
                      <a:pt x="8584" y="2418"/>
                      <a:pt x="8583" y="2418"/>
                    </a:cubicBezTo>
                    <a:cubicBezTo>
                      <a:pt x="8461" y="2418"/>
                      <a:pt x="437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7084532" y="2153549"/>
                <a:ext cx="260838" cy="155589"/>
              </a:xfrm>
              <a:custGeom>
                <a:rect b="b" l="l" r="r" t="t"/>
                <a:pathLst>
                  <a:path extrusionOk="0" h="5454" w="9145">
                    <a:moveTo>
                      <a:pt x="4632" y="584"/>
                    </a:moveTo>
                    <a:cubicBezTo>
                      <a:pt x="6715" y="1810"/>
                      <a:pt x="7751" y="2418"/>
                      <a:pt x="8287" y="2703"/>
                    </a:cubicBezTo>
                    <a:lnTo>
                      <a:pt x="4548" y="4882"/>
                    </a:lnTo>
                    <a:lnTo>
                      <a:pt x="810" y="2763"/>
                    </a:lnTo>
                    <a:lnTo>
                      <a:pt x="4632" y="584"/>
                    </a:lnTo>
                    <a:close/>
                    <a:moveTo>
                      <a:pt x="4638" y="1"/>
                    </a:moveTo>
                    <a:cubicBezTo>
                      <a:pt x="4590" y="1"/>
                      <a:pt x="4542" y="12"/>
                      <a:pt x="4501" y="36"/>
                    </a:cubicBezTo>
                    <a:lnTo>
                      <a:pt x="131" y="2537"/>
                    </a:lnTo>
                    <a:cubicBezTo>
                      <a:pt x="48" y="2584"/>
                      <a:pt x="0" y="2679"/>
                      <a:pt x="0" y="2775"/>
                    </a:cubicBezTo>
                    <a:cubicBezTo>
                      <a:pt x="0" y="2870"/>
                      <a:pt x="48" y="2953"/>
                      <a:pt x="131" y="3001"/>
                    </a:cubicBezTo>
                    <a:lnTo>
                      <a:pt x="4429" y="5418"/>
                    </a:lnTo>
                    <a:cubicBezTo>
                      <a:pt x="4465" y="5442"/>
                      <a:pt x="4513" y="5454"/>
                      <a:pt x="4560" y="5454"/>
                    </a:cubicBezTo>
                    <a:cubicBezTo>
                      <a:pt x="4608" y="5454"/>
                      <a:pt x="4644" y="5430"/>
                      <a:pt x="4691" y="5406"/>
                    </a:cubicBezTo>
                    <a:lnTo>
                      <a:pt x="8977" y="2918"/>
                    </a:lnTo>
                    <a:cubicBezTo>
                      <a:pt x="9096" y="2846"/>
                      <a:pt x="9144" y="2691"/>
                      <a:pt x="9085" y="2572"/>
                    </a:cubicBezTo>
                    <a:cubicBezTo>
                      <a:pt x="9049" y="2501"/>
                      <a:pt x="8989" y="2441"/>
                      <a:pt x="8906" y="2418"/>
                    </a:cubicBezTo>
                    <a:cubicBezTo>
                      <a:pt x="8608" y="2298"/>
                      <a:pt x="6227" y="905"/>
                      <a:pt x="4775" y="36"/>
                    </a:cubicBezTo>
                    <a:cubicBezTo>
                      <a:pt x="4733" y="12"/>
                      <a:pt x="4685" y="1"/>
                      <a:pt x="4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7189471" y="2215710"/>
                <a:ext cx="118882" cy="70006"/>
              </a:xfrm>
              <a:custGeom>
                <a:rect b="b" l="l" r="r" t="t"/>
                <a:pathLst>
                  <a:path extrusionOk="0" h="2454" w="4168">
                    <a:moveTo>
                      <a:pt x="3131" y="0"/>
                    </a:moveTo>
                    <a:lnTo>
                      <a:pt x="0" y="1858"/>
                    </a:lnTo>
                    <a:lnTo>
                      <a:pt x="1048" y="2453"/>
                    </a:lnTo>
                    <a:lnTo>
                      <a:pt x="4167" y="631"/>
                    </a:lnTo>
                    <a:lnTo>
                      <a:pt x="3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3"/>
              <p:cNvSpPr/>
              <p:nvPr/>
            </p:nvSpPr>
            <p:spPr>
              <a:xfrm>
                <a:off x="7152789" y="2194315"/>
                <a:ext cx="118882" cy="70320"/>
              </a:xfrm>
              <a:custGeom>
                <a:rect b="b" l="l" r="r" t="t"/>
                <a:pathLst>
                  <a:path extrusionOk="0" h="2465" w="4168">
                    <a:moveTo>
                      <a:pt x="3132" y="0"/>
                    </a:moveTo>
                    <a:lnTo>
                      <a:pt x="0" y="1858"/>
                    </a:lnTo>
                    <a:lnTo>
                      <a:pt x="1048" y="2465"/>
                    </a:lnTo>
                    <a:lnTo>
                      <a:pt x="4167" y="631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3"/>
              <p:cNvSpPr/>
              <p:nvPr/>
            </p:nvSpPr>
            <p:spPr>
              <a:xfrm>
                <a:off x="7197258" y="2181734"/>
                <a:ext cx="26868" cy="20768"/>
              </a:xfrm>
              <a:custGeom>
                <a:rect b="b" l="l" r="r" t="t"/>
                <a:pathLst>
                  <a:path extrusionOk="0" h="728" w="942">
                    <a:moveTo>
                      <a:pt x="477" y="1"/>
                    </a:moveTo>
                    <a:cubicBezTo>
                      <a:pt x="215" y="1"/>
                      <a:pt x="1" y="167"/>
                      <a:pt x="1" y="370"/>
                    </a:cubicBezTo>
                    <a:cubicBezTo>
                      <a:pt x="1" y="572"/>
                      <a:pt x="215" y="727"/>
                      <a:pt x="477" y="727"/>
                    </a:cubicBezTo>
                    <a:cubicBezTo>
                      <a:pt x="739" y="727"/>
                      <a:pt x="942" y="572"/>
                      <a:pt x="942" y="370"/>
                    </a:cubicBezTo>
                    <a:cubicBezTo>
                      <a:pt x="942" y="167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7168392" y="2200077"/>
                <a:ext cx="26868" cy="21082"/>
              </a:xfrm>
              <a:custGeom>
                <a:rect b="b" l="l" r="r" t="t"/>
                <a:pathLst>
                  <a:path extrusionOk="0" h="739" w="942">
                    <a:moveTo>
                      <a:pt x="477" y="1"/>
                    </a:moveTo>
                    <a:cubicBezTo>
                      <a:pt x="215" y="1"/>
                      <a:pt x="1" y="167"/>
                      <a:pt x="1" y="370"/>
                    </a:cubicBezTo>
                    <a:cubicBezTo>
                      <a:pt x="1" y="572"/>
                      <a:pt x="215" y="739"/>
                      <a:pt x="477" y="739"/>
                    </a:cubicBezTo>
                    <a:cubicBezTo>
                      <a:pt x="739" y="739"/>
                      <a:pt x="942" y="572"/>
                      <a:pt x="942" y="370"/>
                    </a:cubicBezTo>
                    <a:cubicBezTo>
                      <a:pt x="942" y="167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7135475" y="2218763"/>
                <a:ext cx="26840" cy="20739"/>
              </a:xfrm>
              <a:custGeom>
                <a:rect b="b" l="l" r="r" t="t"/>
                <a:pathLst>
                  <a:path extrusionOk="0" h="727" w="941">
                    <a:moveTo>
                      <a:pt x="476" y="1"/>
                    </a:moveTo>
                    <a:cubicBezTo>
                      <a:pt x="214" y="1"/>
                      <a:pt x="0" y="167"/>
                      <a:pt x="0" y="370"/>
                    </a:cubicBezTo>
                    <a:cubicBezTo>
                      <a:pt x="0" y="572"/>
                      <a:pt x="214" y="727"/>
                      <a:pt x="476" y="727"/>
                    </a:cubicBezTo>
                    <a:cubicBezTo>
                      <a:pt x="738" y="727"/>
                      <a:pt x="941" y="572"/>
                      <a:pt x="941" y="370"/>
                    </a:cubicBezTo>
                    <a:cubicBezTo>
                      <a:pt x="941" y="167"/>
                      <a:pt x="738" y="1"/>
                      <a:pt x="4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7227493" y="2289083"/>
                <a:ext cx="52681" cy="66241"/>
              </a:xfrm>
              <a:custGeom>
                <a:rect b="b" l="l" r="r" t="t"/>
                <a:pathLst>
                  <a:path extrusionOk="0" h="2322" w="1847">
                    <a:moveTo>
                      <a:pt x="1846" y="0"/>
                    </a:moveTo>
                    <a:lnTo>
                      <a:pt x="1" y="1072"/>
                    </a:lnTo>
                    <a:lnTo>
                      <a:pt x="13" y="2322"/>
                    </a:lnTo>
                    <a:lnTo>
                      <a:pt x="1846" y="1262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3"/>
              <p:cNvSpPr/>
              <p:nvPr/>
            </p:nvSpPr>
            <p:spPr>
              <a:xfrm>
                <a:off x="7248201" y="2083229"/>
                <a:ext cx="108357" cy="238832"/>
              </a:xfrm>
              <a:custGeom>
                <a:rect b="b" l="l" r="r" t="t"/>
                <a:pathLst>
                  <a:path extrusionOk="0" h="8372" w="3799">
                    <a:moveTo>
                      <a:pt x="3799" y="1"/>
                    </a:moveTo>
                    <a:lnTo>
                      <a:pt x="1" y="2287"/>
                    </a:lnTo>
                    <a:lnTo>
                      <a:pt x="1" y="8371"/>
                    </a:lnTo>
                    <a:lnTo>
                      <a:pt x="3799" y="6097"/>
                    </a:lnTo>
                    <a:lnTo>
                      <a:pt x="37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3"/>
              <p:cNvSpPr/>
              <p:nvPr/>
            </p:nvSpPr>
            <p:spPr>
              <a:xfrm>
                <a:off x="7240414" y="2075697"/>
                <a:ext cx="123959" cy="254151"/>
              </a:xfrm>
              <a:custGeom>
                <a:rect b="b" l="l" r="r" t="t"/>
                <a:pathLst>
                  <a:path extrusionOk="0" h="8909" w="4346">
                    <a:moveTo>
                      <a:pt x="3810" y="741"/>
                    </a:moveTo>
                    <a:lnTo>
                      <a:pt x="3810" y="6206"/>
                    </a:lnTo>
                    <a:lnTo>
                      <a:pt x="536" y="8171"/>
                    </a:lnTo>
                    <a:lnTo>
                      <a:pt x="536" y="2706"/>
                    </a:lnTo>
                    <a:lnTo>
                      <a:pt x="3810" y="741"/>
                    </a:lnTo>
                    <a:close/>
                    <a:moveTo>
                      <a:pt x="4078" y="0"/>
                    </a:moveTo>
                    <a:cubicBezTo>
                      <a:pt x="4032" y="0"/>
                      <a:pt x="3985" y="12"/>
                      <a:pt x="3941" y="39"/>
                    </a:cubicBezTo>
                    <a:lnTo>
                      <a:pt x="131" y="2325"/>
                    </a:lnTo>
                    <a:cubicBezTo>
                      <a:pt x="48" y="2372"/>
                      <a:pt x="0" y="2456"/>
                      <a:pt x="0" y="2551"/>
                    </a:cubicBezTo>
                    <a:lnTo>
                      <a:pt x="0" y="8635"/>
                    </a:lnTo>
                    <a:cubicBezTo>
                      <a:pt x="0" y="8730"/>
                      <a:pt x="48" y="8826"/>
                      <a:pt x="143" y="8873"/>
                    </a:cubicBezTo>
                    <a:cubicBezTo>
                      <a:pt x="179" y="8897"/>
                      <a:pt x="226" y="8909"/>
                      <a:pt x="274" y="8909"/>
                    </a:cubicBezTo>
                    <a:cubicBezTo>
                      <a:pt x="322" y="8909"/>
                      <a:pt x="369" y="8897"/>
                      <a:pt x="405" y="8873"/>
                    </a:cubicBezTo>
                    <a:lnTo>
                      <a:pt x="4215" y="6587"/>
                    </a:lnTo>
                    <a:cubicBezTo>
                      <a:pt x="4298" y="6540"/>
                      <a:pt x="4346" y="6456"/>
                      <a:pt x="4346" y="6361"/>
                    </a:cubicBezTo>
                    <a:lnTo>
                      <a:pt x="4346" y="265"/>
                    </a:lnTo>
                    <a:cubicBezTo>
                      <a:pt x="4346" y="112"/>
                      <a:pt x="4217" y="0"/>
                      <a:pt x="4078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3"/>
              <p:cNvSpPr/>
              <p:nvPr/>
            </p:nvSpPr>
            <p:spPr>
              <a:xfrm>
                <a:off x="7285224" y="2101572"/>
                <a:ext cx="108357" cy="238804"/>
              </a:xfrm>
              <a:custGeom>
                <a:rect b="b" l="l" r="r" t="t"/>
                <a:pathLst>
                  <a:path extrusionOk="0" h="8371" w="3799">
                    <a:moveTo>
                      <a:pt x="3799" y="1"/>
                    </a:moveTo>
                    <a:lnTo>
                      <a:pt x="1" y="2275"/>
                    </a:lnTo>
                    <a:lnTo>
                      <a:pt x="1" y="8371"/>
                    </a:lnTo>
                    <a:lnTo>
                      <a:pt x="3799" y="6085"/>
                    </a:lnTo>
                    <a:lnTo>
                      <a:pt x="37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3"/>
              <p:cNvSpPr/>
              <p:nvPr/>
            </p:nvSpPr>
            <p:spPr>
              <a:xfrm>
                <a:off x="7277409" y="2093784"/>
                <a:ext cx="123987" cy="254066"/>
              </a:xfrm>
              <a:custGeom>
                <a:rect b="b" l="l" r="r" t="t"/>
                <a:pathLst>
                  <a:path extrusionOk="0" h="8906" w="4347">
                    <a:moveTo>
                      <a:pt x="3811" y="738"/>
                    </a:moveTo>
                    <a:lnTo>
                      <a:pt x="3811" y="6203"/>
                    </a:lnTo>
                    <a:lnTo>
                      <a:pt x="537" y="8168"/>
                    </a:lnTo>
                    <a:lnTo>
                      <a:pt x="537" y="2703"/>
                    </a:lnTo>
                    <a:lnTo>
                      <a:pt x="3811" y="738"/>
                    </a:lnTo>
                    <a:close/>
                    <a:moveTo>
                      <a:pt x="4079" y="0"/>
                    </a:moveTo>
                    <a:cubicBezTo>
                      <a:pt x="4031" y="0"/>
                      <a:pt x="3983" y="12"/>
                      <a:pt x="3942" y="36"/>
                    </a:cubicBezTo>
                    <a:lnTo>
                      <a:pt x="132" y="2322"/>
                    </a:lnTo>
                    <a:cubicBezTo>
                      <a:pt x="48" y="2369"/>
                      <a:pt x="1" y="2453"/>
                      <a:pt x="1" y="2548"/>
                    </a:cubicBezTo>
                    <a:lnTo>
                      <a:pt x="1" y="8644"/>
                    </a:lnTo>
                    <a:cubicBezTo>
                      <a:pt x="1" y="8739"/>
                      <a:pt x="60" y="8823"/>
                      <a:pt x="144" y="8870"/>
                    </a:cubicBezTo>
                    <a:cubicBezTo>
                      <a:pt x="179" y="8894"/>
                      <a:pt x="227" y="8906"/>
                      <a:pt x="275" y="8906"/>
                    </a:cubicBezTo>
                    <a:cubicBezTo>
                      <a:pt x="322" y="8906"/>
                      <a:pt x="370" y="8894"/>
                      <a:pt x="406" y="8870"/>
                    </a:cubicBezTo>
                    <a:lnTo>
                      <a:pt x="4216" y="6584"/>
                    </a:lnTo>
                    <a:cubicBezTo>
                      <a:pt x="4299" y="6537"/>
                      <a:pt x="4347" y="6453"/>
                      <a:pt x="4347" y="6358"/>
                    </a:cubicBezTo>
                    <a:lnTo>
                      <a:pt x="4347" y="274"/>
                    </a:lnTo>
                    <a:cubicBezTo>
                      <a:pt x="4347" y="179"/>
                      <a:pt x="4299" y="83"/>
                      <a:pt x="4216" y="36"/>
                    </a:cubicBezTo>
                    <a:cubicBezTo>
                      <a:pt x="4174" y="12"/>
                      <a:pt x="4126" y="0"/>
                      <a:pt x="40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3"/>
              <p:cNvSpPr/>
              <p:nvPr/>
            </p:nvSpPr>
            <p:spPr>
              <a:xfrm>
                <a:off x="7248201" y="2148442"/>
                <a:ext cx="37108" cy="192190"/>
              </a:xfrm>
              <a:custGeom>
                <a:rect b="b" l="l" r="r" t="t"/>
                <a:pathLst>
                  <a:path extrusionOk="0" h="6737" w="1301">
                    <a:moveTo>
                      <a:pt x="1" y="1"/>
                    </a:moveTo>
                    <a:lnTo>
                      <a:pt x="1" y="6097"/>
                    </a:lnTo>
                    <a:cubicBezTo>
                      <a:pt x="1" y="6097"/>
                      <a:pt x="1175" y="6737"/>
                      <a:pt x="1290" y="6737"/>
                    </a:cubicBezTo>
                    <a:cubicBezTo>
                      <a:pt x="1298" y="6737"/>
                      <a:pt x="1301" y="6734"/>
                      <a:pt x="1299" y="6728"/>
                    </a:cubicBezTo>
                    <a:cubicBezTo>
                      <a:pt x="1263" y="6633"/>
                      <a:pt x="1299" y="632"/>
                      <a:pt x="1299" y="63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3"/>
              <p:cNvSpPr/>
              <p:nvPr/>
            </p:nvSpPr>
            <p:spPr>
              <a:xfrm>
                <a:off x="7240414" y="2140769"/>
                <a:ext cx="53337" cy="207423"/>
              </a:xfrm>
              <a:custGeom>
                <a:rect b="b" l="l" r="r" t="t"/>
                <a:pathLst>
                  <a:path extrusionOk="0" h="7271" w="1870">
                    <a:moveTo>
                      <a:pt x="548" y="699"/>
                    </a:moveTo>
                    <a:lnTo>
                      <a:pt x="1310" y="1068"/>
                    </a:lnTo>
                    <a:cubicBezTo>
                      <a:pt x="1286" y="4521"/>
                      <a:pt x="1298" y="5973"/>
                      <a:pt x="1298" y="6592"/>
                    </a:cubicBezTo>
                    <a:cubicBezTo>
                      <a:pt x="1084" y="6497"/>
                      <a:pt x="810" y="6342"/>
                      <a:pt x="548" y="6199"/>
                    </a:cubicBezTo>
                    <a:lnTo>
                      <a:pt x="548" y="699"/>
                    </a:lnTo>
                    <a:close/>
                    <a:moveTo>
                      <a:pt x="268" y="0"/>
                    </a:moveTo>
                    <a:cubicBezTo>
                      <a:pt x="128" y="0"/>
                      <a:pt x="0" y="114"/>
                      <a:pt x="0" y="270"/>
                    </a:cubicBezTo>
                    <a:lnTo>
                      <a:pt x="0" y="6354"/>
                    </a:lnTo>
                    <a:cubicBezTo>
                      <a:pt x="0" y="6449"/>
                      <a:pt x="60" y="6545"/>
                      <a:pt x="143" y="6592"/>
                    </a:cubicBezTo>
                    <a:cubicBezTo>
                      <a:pt x="1107" y="7128"/>
                      <a:pt x="1441" y="7271"/>
                      <a:pt x="1584" y="7271"/>
                    </a:cubicBezTo>
                    <a:cubicBezTo>
                      <a:pt x="1643" y="7271"/>
                      <a:pt x="1703" y="7247"/>
                      <a:pt x="1738" y="7199"/>
                    </a:cubicBezTo>
                    <a:cubicBezTo>
                      <a:pt x="1822" y="7152"/>
                      <a:pt x="1869" y="7045"/>
                      <a:pt x="1834" y="6961"/>
                    </a:cubicBezTo>
                    <a:cubicBezTo>
                      <a:pt x="1810" y="6735"/>
                      <a:pt x="1822" y="3223"/>
                      <a:pt x="1834" y="901"/>
                    </a:cubicBezTo>
                    <a:cubicBezTo>
                      <a:pt x="1834" y="806"/>
                      <a:pt x="1774" y="711"/>
                      <a:pt x="1691" y="663"/>
                    </a:cubicBezTo>
                    <a:lnTo>
                      <a:pt x="393" y="32"/>
                    </a:lnTo>
                    <a:cubicBezTo>
                      <a:pt x="352" y="10"/>
                      <a:pt x="310" y="0"/>
                      <a:pt x="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3"/>
              <p:cNvSpPr/>
              <p:nvPr/>
            </p:nvSpPr>
            <p:spPr>
              <a:xfrm>
                <a:off x="7248201" y="2083229"/>
                <a:ext cx="145379" cy="83272"/>
              </a:xfrm>
              <a:custGeom>
                <a:rect b="b" l="l" r="r" t="t"/>
                <a:pathLst>
                  <a:path extrusionOk="0" h="2919" w="5097">
                    <a:moveTo>
                      <a:pt x="3799" y="1"/>
                    </a:moveTo>
                    <a:lnTo>
                      <a:pt x="1" y="2287"/>
                    </a:lnTo>
                    <a:lnTo>
                      <a:pt x="1299" y="2918"/>
                    </a:lnTo>
                    <a:lnTo>
                      <a:pt x="5097" y="644"/>
                    </a:lnTo>
                    <a:lnTo>
                      <a:pt x="37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3"/>
              <p:cNvSpPr/>
              <p:nvPr/>
            </p:nvSpPr>
            <p:spPr>
              <a:xfrm>
                <a:off x="7239045" y="2075726"/>
                <a:ext cx="163719" cy="98563"/>
              </a:xfrm>
              <a:custGeom>
                <a:rect b="b" l="l" r="r" t="t"/>
                <a:pathLst>
                  <a:path extrusionOk="0" h="3455" w="5740">
                    <a:moveTo>
                      <a:pt x="4132" y="574"/>
                    </a:moveTo>
                    <a:lnTo>
                      <a:pt x="4858" y="931"/>
                    </a:lnTo>
                    <a:lnTo>
                      <a:pt x="1596" y="2883"/>
                    </a:lnTo>
                    <a:lnTo>
                      <a:pt x="870" y="2526"/>
                    </a:lnTo>
                    <a:lnTo>
                      <a:pt x="4132" y="574"/>
                    </a:lnTo>
                    <a:close/>
                    <a:moveTo>
                      <a:pt x="4119" y="0"/>
                    </a:moveTo>
                    <a:cubicBezTo>
                      <a:pt x="4072" y="0"/>
                      <a:pt x="4027" y="12"/>
                      <a:pt x="3989" y="38"/>
                    </a:cubicBezTo>
                    <a:lnTo>
                      <a:pt x="179" y="2324"/>
                    </a:lnTo>
                    <a:cubicBezTo>
                      <a:pt x="0" y="2431"/>
                      <a:pt x="12" y="2693"/>
                      <a:pt x="203" y="2788"/>
                    </a:cubicBezTo>
                    <a:lnTo>
                      <a:pt x="1501" y="3431"/>
                    </a:lnTo>
                    <a:cubicBezTo>
                      <a:pt x="1536" y="3443"/>
                      <a:pt x="1572" y="3455"/>
                      <a:pt x="1620" y="3455"/>
                    </a:cubicBezTo>
                    <a:cubicBezTo>
                      <a:pt x="1667" y="3455"/>
                      <a:pt x="1715" y="3443"/>
                      <a:pt x="1751" y="3419"/>
                    </a:cubicBezTo>
                    <a:lnTo>
                      <a:pt x="5561" y="1133"/>
                    </a:lnTo>
                    <a:cubicBezTo>
                      <a:pt x="5739" y="1026"/>
                      <a:pt x="5727" y="752"/>
                      <a:pt x="5537" y="657"/>
                    </a:cubicBezTo>
                    <a:lnTo>
                      <a:pt x="4239" y="26"/>
                    </a:lnTo>
                    <a:cubicBezTo>
                      <a:pt x="4200" y="9"/>
                      <a:pt x="4159" y="0"/>
                      <a:pt x="4119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3"/>
              <p:cNvSpPr/>
              <p:nvPr/>
            </p:nvSpPr>
            <p:spPr>
              <a:xfrm>
                <a:off x="7109661" y="1994252"/>
                <a:ext cx="284255" cy="185828"/>
              </a:xfrm>
              <a:custGeom>
                <a:rect b="b" l="l" r="r" t="t"/>
                <a:pathLst>
                  <a:path extrusionOk="0" h="6514" w="9966">
                    <a:moveTo>
                      <a:pt x="9966" y="1"/>
                    </a:moveTo>
                    <a:lnTo>
                      <a:pt x="24" y="24"/>
                    </a:lnTo>
                    <a:lnTo>
                      <a:pt x="0" y="3561"/>
                    </a:lnTo>
                    <a:cubicBezTo>
                      <a:pt x="0" y="5192"/>
                      <a:pt x="2227" y="6513"/>
                      <a:pt x="5001" y="6513"/>
                    </a:cubicBezTo>
                    <a:cubicBezTo>
                      <a:pt x="7775" y="6513"/>
                      <a:pt x="9930" y="5192"/>
                      <a:pt x="9930" y="3561"/>
                    </a:cubicBezTo>
                    <a:lnTo>
                      <a:pt x="9966" y="3096"/>
                    </a:lnTo>
                    <a:lnTo>
                      <a:pt x="99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3"/>
              <p:cNvSpPr/>
              <p:nvPr/>
            </p:nvSpPr>
            <p:spPr>
              <a:xfrm>
                <a:off x="7101846" y="1986606"/>
                <a:ext cx="299543" cy="200948"/>
              </a:xfrm>
              <a:custGeom>
                <a:rect b="b" l="l" r="r" t="t"/>
                <a:pathLst>
                  <a:path extrusionOk="0" h="7044" w="10502">
                    <a:moveTo>
                      <a:pt x="10234" y="1"/>
                    </a:moveTo>
                    <a:cubicBezTo>
                      <a:pt x="10100" y="1"/>
                      <a:pt x="9966" y="90"/>
                      <a:pt x="9966" y="269"/>
                    </a:cubicBezTo>
                    <a:lnTo>
                      <a:pt x="9966" y="3340"/>
                    </a:lnTo>
                    <a:lnTo>
                      <a:pt x="9942" y="3829"/>
                    </a:lnTo>
                    <a:cubicBezTo>
                      <a:pt x="9942" y="5305"/>
                      <a:pt x="7847" y="6507"/>
                      <a:pt x="5275" y="6507"/>
                    </a:cubicBezTo>
                    <a:cubicBezTo>
                      <a:pt x="2667" y="6507"/>
                      <a:pt x="536" y="5305"/>
                      <a:pt x="536" y="3829"/>
                    </a:cubicBezTo>
                    <a:lnTo>
                      <a:pt x="572" y="292"/>
                    </a:lnTo>
                    <a:cubicBezTo>
                      <a:pt x="572" y="138"/>
                      <a:pt x="453" y="19"/>
                      <a:pt x="298" y="19"/>
                    </a:cubicBezTo>
                    <a:cubicBezTo>
                      <a:pt x="155" y="19"/>
                      <a:pt x="36" y="138"/>
                      <a:pt x="36" y="280"/>
                    </a:cubicBezTo>
                    <a:lnTo>
                      <a:pt x="0" y="3829"/>
                    </a:lnTo>
                    <a:cubicBezTo>
                      <a:pt x="0" y="5638"/>
                      <a:pt x="2322" y="7043"/>
                      <a:pt x="5275" y="7043"/>
                    </a:cubicBezTo>
                    <a:cubicBezTo>
                      <a:pt x="8192" y="7043"/>
                      <a:pt x="10478" y="5638"/>
                      <a:pt x="10478" y="3840"/>
                    </a:cubicBezTo>
                    <a:lnTo>
                      <a:pt x="10502" y="3364"/>
                    </a:lnTo>
                    <a:lnTo>
                      <a:pt x="10502" y="269"/>
                    </a:lnTo>
                    <a:cubicBezTo>
                      <a:pt x="10502" y="90"/>
                      <a:pt x="10368" y="1"/>
                      <a:pt x="10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3"/>
              <p:cNvSpPr/>
              <p:nvPr/>
            </p:nvSpPr>
            <p:spPr>
              <a:xfrm>
                <a:off x="7101846" y="1896089"/>
                <a:ext cx="300912" cy="183460"/>
              </a:xfrm>
              <a:custGeom>
                <a:rect b="b" l="l" r="r" t="t"/>
                <a:pathLst>
                  <a:path extrusionOk="0" h="6431" w="10550">
                    <a:moveTo>
                      <a:pt x="5275" y="536"/>
                    </a:moveTo>
                    <a:cubicBezTo>
                      <a:pt x="7882" y="536"/>
                      <a:pt x="10013" y="1739"/>
                      <a:pt x="10013" y="3215"/>
                    </a:cubicBezTo>
                    <a:cubicBezTo>
                      <a:pt x="10013" y="4692"/>
                      <a:pt x="7894" y="5894"/>
                      <a:pt x="5275" y="5894"/>
                    </a:cubicBezTo>
                    <a:cubicBezTo>
                      <a:pt x="2667" y="5894"/>
                      <a:pt x="536" y="4692"/>
                      <a:pt x="536" y="3215"/>
                    </a:cubicBezTo>
                    <a:cubicBezTo>
                      <a:pt x="536" y="1739"/>
                      <a:pt x="2667" y="536"/>
                      <a:pt x="5275" y="536"/>
                    </a:cubicBezTo>
                    <a:close/>
                    <a:moveTo>
                      <a:pt x="5275" y="1"/>
                    </a:moveTo>
                    <a:cubicBezTo>
                      <a:pt x="2322" y="1"/>
                      <a:pt x="0" y="1406"/>
                      <a:pt x="0" y="3215"/>
                    </a:cubicBezTo>
                    <a:cubicBezTo>
                      <a:pt x="0" y="5025"/>
                      <a:pt x="2322" y="6430"/>
                      <a:pt x="5275" y="6430"/>
                    </a:cubicBezTo>
                    <a:cubicBezTo>
                      <a:pt x="8228" y="6430"/>
                      <a:pt x="10549" y="5025"/>
                      <a:pt x="10549" y="3215"/>
                    </a:cubicBezTo>
                    <a:cubicBezTo>
                      <a:pt x="10549" y="1418"/>
                      <a:pt x="8228" y="1"/>
                      <a:pt x="5275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3"/>
              <p:cNvSpPr/>
              <p:nvPr/>
            </p:nvSpPr>
            <p:spPr>
              <a:xfrm>
                <a:off x="7109661" y="1903563"/>
                <a:ext cx="285282" cy="168512"/>
              </a:xfrm>
              <a:custGeom>
                <a:rect b="b" l="l" r="r" t="t"/>
                <a:pathLst>
                  <a:path extrusionOk="0" h="5907" w="10002">
                    <a:moveTo>
                      <a:pt x="5001" y="1"/>
                    </a:moveTo>
                    <a:cubicBezTo>
                      <a:pt x="2239" y="1"/>
                      <a:pt x="0" y="1322"/>
                      <a:pt x="0" y="2953"/>
                    </a:cubicBezTo>
                    <a:cubicBezTo>
                      <a:pt x="0" y="4584"/>
                      <a:pt x="2239" y="5906"/>
                      <a:pt x="5001" y="5906"/>
                    </a:cubicBezTo>
                    <a:cubicBezTo>
                      <a:pt x="7763" y="5906"/>
                      <a:pt x="10001" y="4584"/>
                      <a:pt x="10001" y="2953"/>
                    </a:cubicBezTo>
                    <a:cubicBezTo>
                      <a:pt x="10001" y="1322"/>
                      <a:pt x="7763" y="1"/>
                      <a:pt x="5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3"/>
              <p:cNvSpPr/>
              <p:nvPr/>
            </p:nvSpPr>
            <p:spPr>
              <a:xfrm>
                <a:off x="7156184" y="1928011"/>
                <a:ext cx="192926" cy="119587"/>
              </a:xfrm>
              <a:custGeom>
                <a:rect b="b" l="l" r="r" t="t"/>
                <a:pathLst>
                  <a:path extrusionOk="0" h="4192" w="6764">
                    <a:moveTo>
                      <a:pt x="3382" y="1"/>
                    </a:moveTo>
                    <a:cubicBezTo>
                      <a:pt x="1512" y="1"/>
                      <a:pt x="0" y="941"/>
                      <a:pt x="0" y="2096"/>
                    </a:cubicBezTo>
                    <a:cubicBezTo>
                      <a:pt x="0" y="3251"/>
                      <a:pt x="1512" y="4192"/>
                      <a:pt x="3382" y="4192"/>
                    </a:cubicBezTo>
                    <a:cubicBezTo>
                      <a:pt x="5251" y="4192"/>
                      <a:pt x="6763" y="3251"/>
                      <a:pt x="6763" y="2096"/>
                    </a:cubicBezTo>
                    <a:cubicBezTo>
                      <a:pt x="6763" y="941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3"/>
              <p:cNvSpPr/>
              <p:nvPr/>
            </p:nvSpPr>
            <p:spPr>
              <a:xfrm>
                <a:off x="7142920" y="1944157"/>
                <a:ext cx="218397" cy="87494"/>
              </a:xfrm>
              <a:custGeom>
                <a:rect b="b" l="l" r="r" t="t"/>
                <a:pathLst>
                  <a:path extrusionOk="0" h="3067" w="7657">
                    <a:moveTo>
                      <a:pt x="378" y="0"/>
                    </a:moveTo>
                    <a:cubicBezTo>
                      <a:pt x="112" y="0"/>
                      <a:pt x="0" y="412"/>
                      <a:pt x="299" y="518"/>
                    </a:cubicBezTo>
                    <a:lnTo>
                      <a:pt x="7192" y="3054"/>
                    </a:lnTo>
                    <a:cubicBezTo>
                      <a:pt x="7216" y="3066"/>
                      <a:pt x="7252" y="3066"/>
                      <a:pt x="7288" y="3066"/>
                    </a:cubicBezTo>
                    <a:cubicBezTo>
                      <a:pt x="7585" y="3066"/>
                      <a:pt x="7657" y="2650"/>
                      <a:pt x="7383" y="2542"/>
                    </a:cubicBezTo>
                    <a:lnTo>
                      <a:pt x="477" y="18"/>
                    </a:lnTo>
                    <a:cubicBezTo>
                      <a:pt x="442" y="6"/>
                      <a:pt x="409" y="0"/>
                      <a:pt x="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3"/>
              <p:cNvSpPr/>
              <p:nvPr/>
            </p:nvSpPr>
            <p:spPr>
              <a:xfrm>
                <a:off x="7143262" y="1944043"/>
                <a:ext cx="218682" cy="87608"/>
              </a:xfrm>
              <a:custGeom>
                <a:rect b="b" l="l" r="r" t="t"/>
                <a:pathLst>
                  <a:path extrusionOk="0" h="3071" w="7667">
                    <a:moveTo>
                      <a:pt x="7286" y="1"/>
                    </a:moveTo>
                    <a:cubicBezTo>
                      <a:pt x="7253" y="1"/>
                      <a:pt x="7218" y="8"/>
                      <a:pt x="7180" y="22"/>
                    </a:cubicBezTo>
                    <a:lnTo>
                      <a:pt x="287" y="2546"/>
                    </a:lnTo>
                    <a:cubicBezTo>
                      <a:pt x="1" y="2654"/>
                      <a:pt x="84" y="3070"/>
                      <a:pt x="382" y="3070"/>
                    </a:cubicBezTo>
                    <a:cubicBezTo>
                      <a:pt x="406" y="3070"/>
                      <a:pt x="441" y="3058"/>
                      <a:pt x="465" y="3058"/>
                    </a:cubicBezTo>
                    <a:lnTo>
                      <a:pt x="7371" y="522"/>
                    </a:lnTo>
                    <a:cubicBezTo>
                      <a:pt x="7667" y="417"/>
                      <a:pt x="7550" y="1"/>
                      <a:pt x="7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3"/>
              <p:cNvSpPr/>
              <p:nvPr/>
            </p:nvSpPr>
            <p:spPr>
              <a:xfrm>
                <a:off x="7245491" y="1471686"/>
                <a:ext cx="15317" cy="514094"/>
              </a:xfrm>
              <a:custGeom>
                <a:rect b="b" l="l" r="r" t="t"/>
                <a:pathLst>
                  <a:path extrusionOk="0" h="18021" w="537">
                    <a:moveTo>
                      <a:pt x="269" y="1"/>
                    </a:moveTo>
                    <a:cubicBezTo>
                      <a:pt x="135" y="1"/>
                      <a:pt x="1" y="90"/>
                      <a:pt x="1" y="269"/>
                    </a:cubicBezTo>
                    <a:lnTo>
                      <a:pt x="1" y="17747"/>
                    </a:lnTo>
                    <a:cubicBezTo>
                      <a:pt x="1" y="17902"/>
                      <a:pt x="120" y="18021"/>
                      <a:pt x="275" y="18021"/>
                    </a:cubicBezTo>
                    <a:cubicBezTo>
                      <a:pt x="417" y="18021"/>
                      <a:pt x="536" y="17902"/>
                      <a:pt x="536" y="17747"/>
                    </a:cubicBezTo>
                    <a:lnTo>
                      <a:pt x="536" y="269"/>
                    </a:lnTo>
                    <a:cubicBezTo>
                      <a:pt x="536" y="90"/>
                      <a:pt x="402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3"/>
              <p:cNvSpPr/>
              <p:nvPr/>
            </p:nvSpPr>
            <p:spPr>
              <a:xfrm>
                <a:off x="7198969" y="1478618"/>
                <a:ext cx="64746" cy="426343"/>
              </a:xfrm>
              <a:custGeom>
                <a:rect b="b" l="l" r="r" t="t"/>
                <a:pathLst>
                  <a:path extrusionOk="0" h="14945" w="2270">
                    <a:moveTo>
                      <a:pt x="1916" y="1"/>
                    </a:moveTo>
                    <a:cubicBezTo>
                      <a:pt x="1824" y="1"/>
                      <a:pt x="1732" y="47"/>
                      <a:pt x="1679" y="157"/>
                    </a:cubicBezTo>
                    <a:lnTo>
                      <a:pt x="72" y="3562"/>
                    </a:lnTo>
                    <a:cubicBezTo>
                      <a:pt x="48" y="3598"/>
                      <a:pt x="48" y="3633"/>
                      <a:pt x="48" y="3669"/>
                    </a:cubicBezTo>
                    <a:cubicBezTo>
                      <a:pt x="1" y="8693"/>
                      <a:pt x="36" y="8789"/>
                      <a:pt x="60" y="8836"/>
                    </a:cubicBezTo>
                    <a:cubicBezTo>
                      <a:pt x="108" y="9003"/>
                      <a:pt x="1179" y="13158"/>
                      <a:pt x="1596" y="14742"/>
                    </a:cubicBezTo>
                    <a:cubicBezTo>
                      <a:pt x="1620" y="14861"/>
                      <a:pt x="1727" y="14944"/>
                      <a:pt x="1846" y="14944"/>
                    </a:cubicBezTo>
                    <a:cubicBezTo>
                      <a:pt x="1870" y="14944"/>
                      <a:pt x="1894" y="14944"/>
                      <a:pt x="1917" y="14932"/>
                    </a:cubicBezTo>
                    <a:cubicBezTo>
                      <a:pt x="2060" y="14897"/>
                      <a:pt x="2156" y="14754"/>
                      <a:pt x="2120" y="14611"/>
                    </a:cubicBezTo>
                    <a:cubicBezTo>
                      <a:pt x="1763" y="13242"/>
                      <a:pt x="608" y="8789"/>
                      <a:pt x="584" y="8717"/>
                    </a:cubicBezTo>
                    <a:cubicBezTo>
                      <a:pt x="548" y="8515"/>
                      <a:pt x="560" y="5645"/>
                      <a:pt x="584" y="3740"/>
                    </a:cubicBezTo>
                    <a:lnTo>
                      <a:pt x="2167" y="383"/>
                    </a:lnTo>
                    <a:cubicBezTo>
                      <a:pt x="2269" y="171"/>
                      <a:pt x="2093" y="1"/>
                      <a:pt x="19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3"/>
              <p:cNvSpPr/>
              <p:nvPr/>
            </p:nvSpPr>
            <p:spPr>
              <a:xfrm>
                <a:off x="7210179" y="1459647"/>
                <a:ext cx="123987" cy="136561"/>
              </a:xfrm>
              <a:custGeom>
                <a:rect b="b" l="l" r="r" t="t"/>
                <a:pathLst>
                  <a:path extrusionOk="0" h="4787" w="4347">
                    <a:moveTo>
                      <a:pt x="4346" y="0"/>
                    </a:moveTo>
                    <a:lnTo>
                      <a:pt x="0" y="2608"/>
                    </a:lnTo>
                    <a:lnTo>
                      <a:pt x="0" y="4786"/>
                    </a:lnTo>
                    <a:lnTo>
                      <a:pt x="4346" y="2179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3"/>
              <p:cNvSpPr/>
              <p:nvPr/>
            </p:nvSpPr>
            <p:spPr>
              <a:xfrm>
                <a:off x="7202706" y="1452087"/>
                <a:ext cx="139275" cy="151595"/>
              </a:xfrm>
              <a:custGeom>
                <a:rect b="b" l="l" r="r" t="t"/>
                <a:pathLst>
                  <a:path extrusionOk="0" h="5314" w="4883">
                    <a:moveTo>
                      <a:pt x="4346" y="741"/>
                    </a:moveTo>
                    <a:lnTo>
                      <a:pt x="4346" y="2289"/>
                    </a:lnTo>
                    <a:lnTo>
                      <a:pt x="536" y="4575"/>
                    </a:lnTo>
                    <a:lnTo>
                      <a:pt x="536" y="3027"/>
                    </a:lnTo>
                    <a:lnTo>
                      <a:pt x="4346" y="741"/>
                    </a:lnTo>
                    <a:close/>
                    <a:moveTo>
                      <a:pt x="4614" y="1"/>
                    </a:moveTo>
                    <a:cubicBezTo>
                      <a:pt x="4568" y="1"/>
                      <a:pt x="4521" y="13"/>
                      <a:pt x="4477" y="39"/>
                    </a:cubicBezTo>
                    <a:lnTo>
                      <a:pt x="131" y="2646"/>
                    </a:lnTo>
                    <a:cubicBezTo>
                      <a:pt x="48" y="2694"/>
                      <a:pt x="0" y="2777"/>
                      <a:pt x="0" y="2873"/>
                    </a:cubicBezTo>
                    <a:lnTo>
                      <a:pt x="0" y="5051"/>
                    </a:lnTo>
                    <a:cubicBezTo>
                      <a:pt x="0" y="5147"/>
                      <a:pt x="60" y="5230"/>
                      <a:pt x="131" y="5278"/>
                    </a:cubicBezTo>
                    <a:cubicBezTo>
                      <a:pt x="179" y="5301"/>
                      <a:pt x="227" y="5313"/>
                      <a:pt x="262" y="5313"/>
                    </a:cubicBezTo>
                    <a:cubicBezTo>
                      <a:pt x="322" y="5313"/>
                      <a:pt x="370" y="5301"/>
                      <a:pt x="405" y="5278"/>
                    </a:cubicBezTo>
                    <a:lnTo>
                      <a:pt x="4751" y="2670"/>
                    </a:lnTo>
                    <a:cubicBezTo>
                      <a:pt x="4834" y="2623"/>
                      <a:pt x="4882" y="2539"/>
                      <a:pt x="4882" y="2444"/>
                    </a:cubicBezTo>
                    <a:lnTo>
                      <a:pt x="4882" y="265"/>
                    </a:lnTo>
                    <a:cubicBezTo>
                      <a:pt x="4882" y="113"/>
                      <a:pt x="4754" y="1"/>
                      <a:pt x="46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3"/>
              <p:cNvSpPr/>
              <p:nvPr/>
            </p:nvSpPr>
            <p:spPr>
              <a:xfrm>
                <a:off x="7089609" y="1458278"/>
                <a:ext cx="120593" cy="137930"/>
              </a:xfrm>
              <a:custGeom>
                <a:rect b="b" l="l" r="r" t="t"/>
                <a:pathLst>
                  <a:path extrusionOk="0" h="4835" w="4228">
                    <a:moveTo>
                      <a:pt x="1" y="1"/>
                    </a:moveTo>
                    <a:lnTo>
                      <a:pt x="1" y="2167"/>
                    </a:lnTo>
                    <a:lnTo>
                      <a:pt x="4227" y="4834"/>
                    </a:lnTo>
                    <a:lnTo>
                      <a:pt x="4227" y="26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3"/>
              <p:cNvSpPr/>
              <p:nvPr/>
            </p:nvSpPr>
            <p:spPr>
              <a:xfrm>
                <a:off x="7081794" y="1450690"/>
                <a:ext cx="136223" cy="152993"/>
              </a:xfrm>
              <a:custGeom>
                <a:rect b="b" l="l" r="r" t="t"/>
                <a:pathLst>
                  <a:path extrusionOk="0" h="5363" w="4776">
                    <a:moveTo>
                      <a:pt x="537" y="755"/>
                    </a:moveTo>
                    <a:lnTo>
                      <a:pt x="4239" y="3076"/>
                    </a:lnTo>
                    <a:lnTo>
                      <a:pt x="4239" y="4612"/>
                    </a:lnTo>
                    <a:lnTo>
                      <a:pt x="537" y="2291"/>
                    </a:lnTo>
                    <a:lnTo>
                      <a:pt x="537" y="755"/>
                    </a:lnTo>
                    <a:close/>
                    <a:moveTo>
                      <a:pt x="274" y="0"/>
                    </a:moveTo>
                    <a:cubicBezTo>
                      <a:pt x="133" y="0"/>
                      <a:pt x="1" y="107"/>
                      <a:pt x="1" y="267"/>
                    </a:cubicBezTo>
                    <a:lnTo>
                      <a:pt x="1" y="2433"/>
                    </a:lnTo>
                    <a:cubicBezTo>
                      <a:pt x="1" y="2529"/>
                      <a:pt x="48" y="2612"/>
                      <a:pt x="132" y="2660"/>
                    </a:cubicBezTo>
                    <a:lnTo>
                      <a:pt x="4370" y="5327"/>
                    </a:lnTo>
                    <a:cubicBezTo>
                      <a:pt x="4406" y="5350"/>
                      <a:pt x="4454" y="5362"/>
                      <a:pt x="4501" y="5362"/>
                    </a:cubicBezTo>
                    <a:cubicBezTo>
                      <a:pt x="4549" y="5362"/>
                      <a:pt x="4597" y="5350"/>
                      <a:pt x="4644" y="5339"/>
                    </a:cubicBezTo>
                    <a:cubicBezTo>
                      <a:pt x="4728" y="5291"/>
                      <a:pt x="4775" y="5196"/>
                      <a:pt x="4775" y="5100"/>
                    </a:cubicBezTo>
                    <a:lnTo>
                      <a:pt x="4775" y="2934"/>
                    </a:lnTo>
                    <a:cubicBezTo>
                      <a:pt x="4775" y="2838"/>
                      <a:pt x="4728" y="2755"/>
                      <a:pt x="4656" y="2695"/>
                    </a:cubicBezTo>
                    <a:lnTo>
                      <a:pt x="418" y="40"/>
                    </a:lnTo>
                    <a:cubicBezTo>
                      <a:pt x="372" y="13"/>
                      <a:pt x="322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3"/>
              <p:cNvSpPr/>
              <p:nvPr/>
            </p:nvSpPr>
            <p:spPr>
              <a:xfrm>
                <a:off x="7089609" y="1386959"/>
                <a:ext cx="244552" cy="147088"/>
              </a:xfrm>
              <a:custGeom>
                <a:rect b="b" l="l" r="r" t="t"/>
                <a:pathLst>
                  <a:path extrusionOk="0" h="5156" w="8574">
                    <a:moveTo>
                      <a:pt x="4346" y="0"/>
                    </a:moveTo>
                    <a:lnTo>
                      <a:pt x="1" y="2501"/>
                    </a:lnTo>
                    <a:lnTo>
                      <a:pt x="4227" y="5156"/>
                    </a:lnTo>
                    <a:lnTo>
                      <a:pt x="8573" y="254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3"/>
              <p:cNvSpPr/>
              <p:nvPr/>
            </p:nvSpPr>
            <p:spPr>
              <a:xfrm>
                <a:off x="7081794" y="1379143"/>
                <a:ext cx="261523" cy="162721"/>
              </a:xfrm>
              <a:custGeom>
                <a:rect b="b" l="l" r="r" t="t"/>
                <a:pathLst>
                  <a:path extrusionOk="0" h="5704" w="9169">
                    <a:moveTo>
                      <a:pt x="4609" y="584"/>
                    </a:moveTo>
                    <a:lnTo>
                      <a:pt x="8323" y="2822"/>
                    </a:lnTo>
                    <a:lnTo>
                      <a:pt x="4501" y="5120"/>
                    </a:lnTo>
                    <a:lnTo>
                      <a:pt x="787" y="2786"/>
                    </a:lnTo>
                    <a:lnTo>
                      <a:pt x="4609" y="584"/>
                    </a:lnTo>
                    <a:close/>
                    <a:moveTo>
                      <a:pt x="4615" y="0"/>
                    </a:moveTo>
                    <a:cubicBezTo>
                      <a:pt x="4567" y="0"/>
                      <a:pt x="4519" y="12"/>
                      <a:pt x="4478" y="36"/>
                    </a:cubicBezTo>
                    <a:lnTo>
                      <a:pt x="144" y="2536"/>
                    </a:lnTo>
                    <a:cubicBezTo>
                      <a:pt x="60" y="2584"/>
                      <a:pt x="13" y="2667"/>
                      <a:pt x="1" y="2763"/>
                    </a:cubicBezTo>
                    <a:cubicBezTo>
                      <a:pt x="1" y="2858"/>
                      <a:pt x="48" y="2941"/>
                      <a:pt x="132" y="3001"/>
                    </a:cubicBezTo>
                    <a:lnTo>
                      <a:pt x="4370" y="5656"/>
                    </a:lnTo>
                    <a:cubicBezTo>
                      <a:pt x="4406" y="5692"/>
                      <a:pt x="4454" y="5703"/>
                      <a:pt x="4501" y="5703"/>
                    </a:cubicBezTo>
                    <a:cubicBezTo>
                      <a:pt x="4561" y="5703"/>
                      <a:pt x="4609" y="5680"/>
                      <a:pt x="4644" y="5656"/>
                    </a:cubicBezTo>
                    <a:lnTo>
                      <a:pt x="8990" y="3048"/>
                    </a:lnTo>
                    <a:cubicBezTo>
                      <a:pt x="9169" y="2941"/>
                      <a:pt x="9169" y="2691"/>
                      <a:pt x="8990" y="2596"/>
                    </a:cubicBezTo>
                    <a:lnTo>
                      <a:pt x="4751" y="36"/>
                    </a:lnTo>
                    <a:cubicBezTo>
                      <a:pt x="4710" y="12"/>
                      <a:pt x="4662" y="0"/>
                      <a:pt x="4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3"/>
              <p:cNvSpPr/>
              <p:nvPr/>
            </p:nvSpPr>
            <p:spPr>
              <a:xfrm>
                <a:off x="5669360" y="2720104"/>
                <a:ext cx="41814" cy="45530"/>
              </a:xfrm>
              <a:custGeom>
                <a:rect b="b" l="l" r="r" t="t"/>
                <a:pathLst>
                  <a:path extrusionOk="0" h="1596" w="1466">
                    <a:moveTo>
                      <a:pt x="1" y="0"/>
                    </a:moveTo>
                    <a:lnTo>
                      <a:pt x="1" y="476"/>
                    </a:lnTo>
                    <a:cubicBezTo>
                      <a:pt x="1" y="643"/>
                      <a:pt x="96" y="798"/>
                      <a:pt x="239" y="893"/>
                    </a:cubicBezTo>
                    <a:lnTo>
                      <a:pt x="1430" y="1596"/>
                    </a:lnTo>
                    <a:lnTo>
                      <a:pt x="1465" y="8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3"/>
              <p:cNvSpPr/>
              <p:nvPr/>
            </p:nvSpPr>
            <p:spPr>
              <a:xfrm>
                <a:off x="5659862" y="2710262"/>
                <a:ext cx="61495" cy="65214"/>
              </a:xfrm>
              <a:custGeom>
                <a:rect b="b" l="l" r="r" t="t"/>
                <a:pathLst>
                  <a:path extrusionOk="0" h="2286" w="2156">
                    <a:moveTo>
                      <a:pt x="344" y="0"/>
                    </a:moveTo>
                    <a:cubicBezTo>
                      <a:pt x="162" y="0"/>
                      <a:pt x="0" y="139"/>
                      <a:pt x="0" y="345"/>
                    </a:cubicBezTo>
                    <a:lnTo>
                      <a:pt x="0" y="821"/>
                    </a:lnTo>
                    <a:cubicBezTo>
                      <a:pt x="0" y="1119"/>
                      <a:pt x="143" y="1381"/>
                      <a:pt x="393" y="1536"/>
                    </a:cubicBezTo>
                    <a:lnTo>
                      <a:pt x="1584" y="2238"/>
                    </a:lnTo>
                    <a:cubicBezTo>
                      <a:pt x="1643" y="2274"/>
                      <a:pt x="1703" y="2286"/>
                      <a:pt x="1763" y="2286"/>
                    </a:cubicBezTo>
                    <a:cubicBezTo>
                      <a:pt x="1822" y="2286"/>
                      <a:pt x="1882" y="2274"/>
                      <a:pt x="1929" y="2250"/>
                    </a:cubicBezTo>
                    <a:cubicBezTo>
                      <a:pt x="2036" y="2191"/>
                      <a:pt x="2108" y="2083"/>
                      <a:pt x="2120" y="1953"/>
                    </a:cubicBezTo>
                    <a:lnTo>
                      <a:pt x="2155" y="1202"/>
                    </a:lnTo>
                    <a:cubicBezTo>
                      <a:pt x="2155" y="1083"/>
                      <a:pt x="2084" y="952"/>
                      <a:pt x="1977" y="893"/>
                    </a:cubicBezTo>
                    <a:lnTo>
                      <a:pt x="524" y="48"/>
                    </a:lnTo>
                    <a:cubicBezTo>
                      <a:pt x="465" y="15"/>
                      <a:pt x="404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3"/>
              <p:cNvSpPr/>
              <p:nvPr/>
            </p:nvSpPr>
            <p:spPr>
              <a:xfrm>
                <a:off x="5669360" y="2676457"/>
                <a:ext cx="111095" cy="67781"/>
              </a:xfrm>
              <a:custGeom>
                <a:rect b="b" l="l" r="r" t="t"/>
                <a:pathLst>
                  <a:path extrusionOk="0" h="2376" w="3895">
                    <a:moveTo>
                      <a:pt x="2739" y="0"/>
                    </a:moveTo>
                    <a:cubicBezTo>
                      <a:pt x="2601" y="0"/>
                      <a:pt x="2464" y="39"/>
                      <a:pt x="2346" y="113"/>
                    </a:cubicBezTo>
                    <a:lnTo>
                      <a:pt x="1" y="1530"/>
                    </a:lnTo>
                    <a:lnTo>
                      <a:pt x="1465" y="2376"/>
                    </a:lnTo>
                    <a:lnTo>
                      <a:pt x="3644" y="1054"/>
                    </a:lnTo>
                    <a:cubicBezTo>
                      <a:pt x="3894" y="899"/>
                      <a:pt x="3882" y="542"/>
                      <a:pt x="3632" y="399"/>
                    </a:cubicBezTo>
                    <a:lnTo>
                      <a:pt x="3108" y="101"/>
                    </a:lnTo>
                    <a:cubicBezTo>
                      <a:pt x="2994" y="33"/>
                      <a:pt x="2866" y="0"/>
                      <a:pt x="27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3"/>
              <p:cNvSpPr/>
              <p:nvPr/>
            </p:nvSpPr>
            <p:spPr>
              <a:xfrm>
                <a:off x="5658151" y="2666643"/>
                <a:ext cx="134170" cy="87437"/>
              </a:xfrm>
              <a:custGeom>
                <a:rect b="b" l="l" r="r" t="t"/>
                <a:pathLst>
                  <a:path extrusionOk="0" h="3065" w="4704">
                    <a:moveTo>
                      <a:pt x="3124" y="679"/>
                    </a:moveTo>
                    <a:cubicBezTo>
                      <a:pt x="3191" y="679"/>
                      <a:pt x="3260" y="697"/>
                      <a:pt x="3323" y="731"/>
                    </a:cubicBezTo>
                    <a:lnTo>
                      <a:pt x="3847" y="1029"/>
                    </a:lnTo>
                    <a:lnTo>
                      <a:pt x="4013" y="731"/>
                    </a:lnTo>
                    <a:lnTo>
                      <a:pt x="3847" y="1100"/>
                    </a:lnTo>
                    <a:lnTo>
                      <a:pt x="1858" y="2315"/>
                    </a:lnTo>
                    <a:lnTo>
                      <a:pt x="1084" y="1862"/>
                    </a:lnTo>
                    <a:lnTo>
                      <a:pt x="2918" y="743"/>
                    </a:lnTo>
                    <a:cubicBezTo>
                      <a:pt x="2980" y="700"/>
                      <a:pt x="3051" y="679"/>
                      <a:pt x="3124" y="679"/>
                    </a:cubicBezTo>
                    <a:close/>
                    <a:moveTo>
                      <a:pt x="3142" y="0"/>
                    </a:moveTo>
                    <a:cubicBezTo>
                      <a:pt x="2941" y="0"/>
                      <a:pt x="2741" y="54"/>
                      <a:pt x="2561" y="160"/>
                    </a:cubicBezTo>
                    <a:lnTo>
                      <a:pt x="227" y="1577"/>
                    </a:lnTo>
                    <a:cubicBezTo>
                      <a:pt x="1" y="1707"/>
                      <a:pt x="1" y="2041"/>
                      <a:pt x="227" y="2172"/>
                    </a:cubicBezTo>
                    <a:lnTo>
                      <a:pt x="1692" y="3017"/>
                    </a:lnTo>
                    <a:cubicBezTo>
                      <a:pt x="1739" y="3053"/>
                      <a:pt x="1799" y="3065"/>
                      <a:pt x="1858" y="3065"/>
                    </a:cubicBezTo>
                    <a:cubicBezTo>
                      <a:pt x="1930" y="3065"/>
                      <a:pt x="1989" y="3053"/>
                      <a:pt x="2049" y="3029"/>
                    </a:cubicBezTo>
                    <a:lnTo>
                      <a:pt x="4228" y="1696"/>
                    </a:lnTo>
                    <a:cubicBezTo>
                      <a:pt x="4704" y="1410"/>
                      <a:pt x="4692" y="707"/>
                      <a:pt x="4204" y="434"/>
                    </a:cubicBezTo>
                    <a:lnTo>
                      <a:pt x="3680" y="136"/>
                    </a:lnTo>
                    <a:cubicBezTo>
                      <a:pt x="3509" y="45"/>
                      <a:pt x="3325" y="0"/>
                      <a:pt x="31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3"/>
              <p:cNvSpPr/>
              <p:nvPr/>
            </p:nvSpPr>
            <p:spPr>
              <a:xfrm>
                <a:off x="5710121" y="2697339"/>
                <a:ext cx="71677" cy="68295"/>
              </a:xfrm>
              <a:custGeom>
                <a:rect b="b" l="l" r="r" t="t"/>
                <a:pathLst>
                  <a:path extrusionOk="0" h="2394" w="2513">
                    <a:moveTo>
                      <a:pt x="2465" y="0"/>
                    </a:moveTo>
                    <a:lnTo>
                      <a:pt x="36" y="1644"/>
                    </a:lnTo>
                    <a:lnTo>
                      <a:pt x="1" y="2394"/>
                    </a:lnTo>
                    <a:lnTo>
                      <a:pt x="1" y="2394"/>
                    </a:lnTo>
                    <a:lnTo>
                      <a:pt x="2275" y="870"/>
                    </a:lnTo>
                    <a:cubicBezTo>
                      <a:pt x="2429" y="762"/>
                      <a:pt x="2513" y="584"/>
                      <a:pt x="2513" y="405"/>
                    </a:cubicBez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3"/>
              <p:cNvSpPr/>
              <p:nvPr/>
            </p:nvSpPr>
            <p:spPr>
              <a:xfrm>
                <a:off x="5700280" y="2687411"/>
                <a:ext cx="91700" cy="88064"/>
              </a:xfrm>
              <a:custGeom>
                <a:rect b="b" l="l" r="r" t="t"/>
                <a:pathLst>
                  <a:path extrusionOk="0" h="3087" w="3215">
                    <a:moveTo>
                      <a:pt x="2796" y="1"/>
                    </a:moveTo>
                    <a:cubicBezTo>
                      <a:pt x="2727" y="1"/>
                      <a:pt x="2662" y="22"/>
                      <a:pt x="2608" y="63"/>
                    </a:cubicBezTo>
                    <a:lnTo>
                      <a:pt x="179" y="1706"/>
                    </a:lnTo>
                    <a:cubicBezTo>
                      <a:pt x="95" y="1777"/>
                      <a:pt x="36" y="1872"/>
                      <a:pt x="36" y="1980"/>
                    </a:cubicBezTo>
                    <a:lnTo>
                      <a:pt x="0" y="2730"/>
                    </a:lnTo>
                    <a:cubicBezTo>
                      <a:pt x="0" y="2861"/>
                      <a:pt x="60" y="2980"/>
                      <a:pt x="179" y="3051"/>
                    </a:cubicBezTo>
                    <a:cubicBezTo>
                      <a:pt x="226" y="3075"/>
                      <a:pt x="286" y="3087"/>
                      <a:pt x="346" y="3087"/>
                    </a:cubicBezTo>
                    <a:cubicBezTo>
                      <a:pt x="417" y="3087"/>
                      <a:pt x="488" y="3075"/>
                      <a:pt x="536" y="3039"/>
                    </a:cubicBezTo>
                    <a:lnTo>
                      <a:pt x="2810" y="1515"/>
                    </a:lnTo>
                    <a:cubicBezTo>
                      <a:pt x="3072" y="1337"/>
                      <a:pt x="3215" y="1027"/>
                      <a:pt x="3203" y="718"/>
                    </a:cubicBezTo>
                    <a:lnTo>
                      <a:pt x="3155" y="313"/>
                    </a:lnTo>
                    <a:cubicBezTo>
                      <a:pt x="3132" y="194"/>
                      <a:pt x="3060" y="87"/>
                      <a:pt x="2953" y="39"/>
                    </a:cubicBezTo>
                    <a:cubicBezTo>
                      <a:pt x="2902" y="13"/>
                      <a:pt x="2848" y="1"/>
                      <a:pt x="2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3"/>
              <p:cNvSpPr/>
              <p:nvPr/>
            </p:nvSpPr>
            <p:spPr>
              <a:xfrm>
                <a:off x="5657152" y="2705098"/>
                <a:ext cx="83229" cy="58852"/>
              </a:xfrm>
              <a:custGeom>
                <a:rect b="b" l="l" r="r" t="t"/>
                <a:pathLst>
                  <a:path extrusionOk="0" h="2063" w="2918">
                    <a:moveTo>
                      <a:pt x="1406" y="692"/>
                    </a:moveTo>
                    <a:cubicBezTo>
                      <a:pt x="1421" y="692"/>
                      <a:pt x="1437" y="692"/>
                      <a:pt x="1453" y="693"/>
                    </a:cubicBezTo>
                    <a:lnTo>
                      <a:pt x="1465" y="693"/>
                    </a:lnTo>
                    <a:lnTo>
                      <a:pt x="1465" y="705"/>
                    </a:lnTo>
                    <a:cubicBezTo>
                      <a:pt x="1493" y="702"/>
                      <a:pt x="1521" y="701"/>
                      <a:pt x="1549" y="701"/>
                    </a:cubicBezTo>
                    <a:cubicBezTo>
                      <a:pt x="1770" y="701"/>
                      <a:pt x="1986" y="782"/>
                      <a:pt x="2155" y="919"/>
                    </a:cubicBezTo>
                    <a:cubicBezTo>
                      <a:pt x="2179" y="943"/>
                      <a:pt x="2203" y="991"/>
                      <a:pt x="2203" y="1026"/>
                    </a:cubicBezTo>
                    <a:cubicBezTo>
                      <a:pt x="2203" y="1157"/>
                      <a:pt x="1893" y="1360"/>
                      <a:pt x="1465" y="1360"/>
                    </a:cubicBezTo>
                    <a:lnTo>
                      <a:pt x="1453" y="1360"/>
                    </a:lnTo>
                    <a:cubicBezTo>
                      <a:pt x="1024" y="1360"/>
                      <a:pt x="726" y="1169"/>
                      <a:pt x="715" y="1038"/>
                    </a:cubicBezTo>
                    <a:cubicBezTo>
                      <a:pt x="715" y="991"/>
                      <a:pt x="726" y="955"/>
                      <a:pt x="762" y="931"/>
                    </a:cubicBezTo>
                    <a:cubicBezTo>
                      <a:pt x="941" y="775"/>
                      <a:pt x="1172" y="692"/>
                      <a:pt x="1406" y="692"/>
                    </a:cubicBezTo>
                    <a:close/>
                    <a:moveTo>
                      <a:pt x="1548" y="0"/>
                    </a:moveTo>
                    <a:cubicBezTo>
                      <a:pt x="1520" y="0"/>
                      <a:pt x="1492" y="1"/>
                      <a:pt x="1465" y="2"/>
                    </a:cubicBezTo>
                    <a:lnTo>
                      <a:pt x="1453" y="2"/>
                    </a:lnTo>
                    <a:cubicBezTo>
                      <a:pt x="1424" y="1"/>
                      <a:pt x="1396" y="0"/>
                      <a:pt x="1368" y="0"/>
                    </a:cubicBezTo>
                    <a:cubicBezTo>
                      <a:pt x="947" y="0"/>
                      <a:pt x="551" y="165"/>
                      <a:pt x="238" y="467"/>
                    </a:cubicBezTo>
                    <a:cubicBezTo>
                      <a:pt x="83" y="633"/>
                      <a:pt x="0" y="860"/>
                      <a:pt x="12" y="1098"/>
                    </a:cubicBezTo>
                    <a:cubicBezTo>
                      <a:pt x="60" y="1645"/>
                      <a:pt x="679" y="2062"/>
                      <a:pt x="1453" y="2062"/>
                    </a:cubicBezTo>
                    <a:lnTo>
                      <a:pt x="1465" y="2062"/>
                    </a:lnTo>
                    <a:cubicBezTo>
                      <a:pt x="2239" y="2050"/>
                      <a:pt x="2858" y="1633"/>
                      <a:pt x="2905" y="1086"/>
                    </a:cubicBezTo>
                    <a:cubicBezTo>
                      <a:pt x="2917" y="848"/>
                      <a:pt x="2834" y="610"/>
                      <a:pt x="2667" y="443"/>
                    </a:cubicBezTo>
                    <a:cubicBezTo>
                      <a:pt x="2366" y="164"/>
                      <a:pt x="1960" y="0"/>
                      <a:pt x="15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3"/>
              <p:cNvSpPr/>
              <p:nvPr/>
            </p:nvSpPr>
            <p:spPr>
              <a:xfrm>
                <a:off x="5639810" y="2345111"/>
                <a:ext cx="115174" cy="406945"/>
              </a:xfrm>
              <a:custGeom>
                <a:rect b="b" l="l" r="r" t="t"/>
                <a:pathLst>
                  <a:path extrusionOk="0" h="14265" w="4038">
                    <a:moveTo>
                      <a:pt x="4037" y="1"/>
                    </a:moveTo>
                    <a:lnTo>
                      <a:pt x="1" y="13"/>
                    </a:lnTo>
                    <a:lnTo>
                      <a:pt x="191" y="2227"/>
                    </a:lnTo>
                    <a:lnTo>
                      <a:pt x="977" y="13610"/>
                    </a:lnTo>
                    <a:cubicBezTo>
                      <a:pt x="1013" y="13979"/>
                      <a:pt x="1489" y="14264"/>
                      <a:pt x="2073" y="14264"/>
                    </a:cubicBezTo>
                    <a:cubicBezTo>
                      <a:pt x="2656" y="14264"/>
                      <a:pt x="3144" y="13967"/>
                      <a:pt x="3168" y="13598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3"/>
              <p:cNvSpPr/>
              <p:nvPr/>
            </p:nvSpPr>
            <p:spPr>
              <a:xfrm>
                <a:off x="5629427" y="2335240"/>
                <a:ext cx="135396" cy="426657"/>
              </a:xfrm>
              <a:custGeom>
                <a:rect b="b" l="l" r="r" t="t"/>
                <a:pathLst>
                  <a:path extrusionOk="0" h="14956" w="4747">
                    <a:moveTo>
                      <a:pt x="4391" y="1"/>
                    </a:moveTo>
                    <a:cubicBezTo>
                      <a:pt x="4210" y="1"/>
                      <a:pt x="4055" y="140"/>
                      <a:pt x="4044" y="323"/>
                    </a:cubicBezTo>
                    <a:lnTo>
                      <a:pt x="3175" y="13920"/>
                    </a:lnTo>
                    <a:cubicBezTo>
                      <a:pt x="3175" y="14051"/>
                      <a:pt x="2865" y="14265"/>
                      <a:pt x="2437" y="14265"/>
                    </a:cubicBezTo>
                    <a:lnTo>
                      <a:pt x="2425" y="14265"/>
                    </a:lnTo>
                    <a:cubicBezTo>
                      <a:pt x="1984" y="14265"/>
                      <a:pt x="1698" y="14063"/>
                      <a:pt x="1687" y="13944"/>
                    </a:cubicBezTo>
                    <a:lnTo>
                      <a:pt x="901" y="2549"/>
                    </a:lnTo>
                    <a:lnTo>
                      <a:pt x="710" y="323"/>
                    </a:lnTo>
                    <a:cubicBezTo>
                      <a:pt x="693" y="106"/>
                      <a:pt x="533" y="3"/>
                      <a:pt x="371" y="3"/>
                    </a:cubicBezTo>
                    <a:cubicBezTo>
                      <a:pt x="187" y="3"/>
                      <a:pt x="1" y="135"/>
                      <a:pt x="20" y="382"/>
                    </a:cubicBezTo>
                    <a:lnTo>
                      <a:pt x="210" y="2597"/>
                    </a:lnTo>
                    <a:lnTo>
                      <a:pt x="996" y="13991"/>
                    </a:lnTo>
                    <a:cubicBezTo>
                      <a:pt x="1044" y="14539"/>
                      <a:pt x="1663" y="14956"/>
                      <a:pt x="2425" y="14956"/>
                    </a:cubicBezTo>
                    <a:cubicBezTo>
                      <a:pt x="3211" y="14956"/>
                      <a:pt x="3830" y="14527"/>
                      <a:pt x="3877" y="13967"/>
                    </a:cubicBezTo>
                    <a:lnTo>
                      <a:pt x="4735" y="371"/>
                    </a:lnTo>
                    <a:cubicBezTo>
                      <a:pt x="4746" y="180"/>
                      <a:pt x="4604" y="13"/>
                      <a:pt x="4413" y="1"/>
                    </a:cubicBezTo>
                    <a:cubicBezTo>
                      <a:pt x="4406" y="1"/>
                      <a:pt x="4398" y="1"/>
                      <a:pt x="43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3"/>
              <p:cNvSpPr/>
              <p:nvPr/>
            </p:nvSpPr>
            <p:spPr>
              <a:xfrm>
                <a:off x="5626917" y="2255791"/>
                <a:ext cx="140616" cy="155589"/>
              </a:xfrm>
              <a:custGeom>
                <a:rect b="b" l="l" r="r" t="t"/>
                <a:pathLst>
                  <a:path extrusionOk="0" h="5454" w="4930">
                    <a:moveTo>
                      <a:pt x="2465" y="691"/>
                    </a:moveTo>
                    <a:lnTo>
                      <a:pt x="2465" y="703"/>
                    </a:lnTo>
                    <a:cubicBezTo>
                      <a:pt x="2906" y="703"/>
                      <a:pt x="3310" y="893"/>
                      <a:pt x="3608" y="1215"/>
                    </a:cubicBezTo>
                    <a:cubicBezTo>
                      <a:pt x="4013" y="1679"/>
                      <a:pt x="4215" y="2298"/>
                      <a:pt x="4168" y="2917"/>
                    </a:cubicBezTo>
                    <a:cubicBezTo>
                      <a:pt x="4096" y="3941"/>
                      <a:pt x="3346" y="4763"/>
                      <a:pt x="2477" y="4763"/>
                    </a:cubicBezTo>
                    <a:cubicBezTo>
                      <a:pt x="1608" y="4763"/>
                      <a:pt x="858" y="3965"/>
                      <a:pt x="774" y="2929"/>
                    </a:cubicBezTo>
                    <a:cubicBezTo>
                      <a:pt x="715" y="2310"/>
                      <a:pt x="905" y="1691"/>
                      <a:pt x="1322" y="1215"/>
                    </a:cubicBezTo>
                    <a:cubicBezTo>
                      <a:pt x="1608" y="893"/>
                      <a:pt x="2025" y="691"/>
                      <a:pt x="2465" y="691"/>
                    </a:cubicBezTo>
                    <a:close/>
                    <a:moveTo>
                      <a:pt x="2453" y="0"/>
                    </a:moveTo>
                    <a:cubicBezTo>
                      <a:pt x="1822" y="12"/>
                      <a:pt x="1215" y="286"/>
                      <a:pt x="798" y="762"/>
                    </a:cubicBezTo>
                    <a:cubicBezTo>
                      <a:pt x="251" y="1370"/>
                      <a:pt x="0" y="2179"/>
                      <a:pt x="72" y="2989"/>
                    </a:cubicBezTo>
                    <a:cubicBezTo>
                      <a:pt x="191" y="4370"/>
                      <a:pt x="1251" y="5453"/>
                      <a:pt x="2465" y="5453"/>
                    </a:cubicBezTo>
                    <a:lnTo>
                      <a:pt x="2477" y="5453"/>
                    </a:lnTo>
                    <a:cubicBezTo>
                      <a:pt x="3715" y="5441"/>
                      <a:pt x="4751" y="4346"/>
                      <a:pt x="4858" y="2965"/>
                    </a:cubicBezTo>
                    <a:cubicBezTo>
                      <a:pt x="4930" y="2143"/>
                      <a:pt x="4656" y="1346"/>
                      <a:pt x="4108" y="739"/>
                    </a:cubicBezTo>
                    <a:cubicBezTo>
                      <a:pt x="3691" y="274"/>
                      <a:pt x="3096" y="0"/>
                      <a:pt x="2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3"/>
              <p:cNvSpPr/>
              <p:nvPr/>
            </p:nvSpPr>
            <p:spPr>
              <a:xfrm>
                <a:off x="5635760" y="2265633"/>
                <a:ext cx="122960" cy="135905"/>
              </a:xfrm>
              <a:custGeom>
                <a:rect b="b" l="l" r="r" t="t"/>
                <a:pathLst>
                  <a:path extrusionOk="0" h="4764" w="4311">
                    <a:moveTo>
                      <a:pt x="2143" y="1"/>
                    </a:moveTo>
                    <a:cubicBezTo>
                      <a:pt x="893" y="13"/>
                      <a:pt x="0" y="1251"/>
                      <a:pt x="119" y="2620"/>
                    </a:cubicBezTo>
                    <a:cubicBezTo>
                      <a:pt x="226" y="3850"/>
                      <a:pt x="1131" y="4763"/>
                      <a:pt x="2147" y="4763"/>
                    </a:cubicBezTo>
                    <a:cubicBezTo>
                      <a:pt x="2154" y="4763"/>
                      <a:pt x="2160" y="4763"/>
                      <a:pt x="2167" y="4763"/>
                    </a:cubicBezTo>
                    <a:cubicBezTo>
                      <a:pt x="3203" y="4763"/>
                      <a:pt x="4108" y="3834"/>
                      <a:pt x="4203" y="2596"/>
                    </a:cubicBezTo>
                    <a:cubicBezTo>
                      <a:pt x="4310" y="1215"/>
                      <a:pt x="3381" y="1"/>
                      <a:pt x="2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3"/>
              <p:cNvSpPr/>
              <p:nvPr/>
            </p:nvSpPr>
            <p:spPr>
              <a:xfrm>
                <a:off x="5639154" y="1990144"/>
                <a:ext cx="241814" cy="456782"/>
              </a:xfrm>
              <a:custGeom>
                <a:rect b="b" l="l" r="r" t="t"/>
                <a:pathLst>
                  <a:path extrusionOk="0" h="16012" w="8478">
                    <a:moveTo>
                      <a:pt x="4171" y="0"/>
                    </a:moveTo>
                    <a:cubicBezTo>
                      <a:pt x="4045" y="0"/>
                      <a:pt x="3918" y="28"/>
                      <a:pt x="3798" y="85"/>
                    </a:cubicBezTo>
                    <a:cubicBezTo>
                      <a:pt x="3751" y="97"/>
                      <a:pt x="3703" y="133"/>
                      <a:pt x="3655" y="156"/>
                    </a:cubicBezTo>
                    <a:lnTo>
                      <a:pt x="464" y="1847"/>
                    </a:lnTo>
                    <a:cubicBezTo>
                      <a:pt x="167" y="2014"/>
                      <a:pt x="0" y="2311"/>
                      <a:pt x="12" y="2645"/>
                    </a:cubicBezTo>
                    <a:lnTo>
                      <a:pt x="83" y="13146"/>
                    </a:lnTo>
                    <a:lnTo>
                      <a:pt x="4513" y="15801"/>
                    </a:lnTo>
                    <a:cubicBezTo>
                      <a:pt x="4752" y="15940"/>
                      <a:pt x="5025" y="16012"/>
                      <a:pt x="5297" y="16012"/>
                    </a:cubicBezTo>
                    <a:cubicBezTo>
                      <a:pt x="5540" y="16012"/>
                      <a:pt x="5782" y="15955"/>
                      <a:pt x="6001" y="15837"/>
                    </a:cubicBezTo>
                    <a:lnTo>
                      <a:pt x="8477" y="14515"/>
                    </a:lnTo>
                    <a:lnTo>
                      <a:pt x="8370" y="4252"/>
                    </a:lnTo>
                    <a:cubicBezTo>
                      <a:pt x="8370" y="4026"/>
                      <a:pt x="8334" y="3800"/>
                      <a:pt x="8287" y="3574"/>
                    </a:cubicBezTo>
                    <a:lnTo>
                      <a:pt x="8287" y="3383"/>
                    </a:lnTo>
                    <a:cubicBezTo>
                      <a:pt x="8192" y="3038"/>
                      <a:pt x="8025" y="2704"/>
                      <a:pt x="7799" y="2419"/>
                    </a:cubicBezTo>
                    <a:cubicBezTo>
                      <a:pt x="7561" y="2085"/>
                      <a:pt x="7263" y="1788"/>
                      <a:pt x="6930" y="1549"/>
                    </a:cubicBezTo>
                    <a:cubicBezTo>
                      <a:pt x="6560" y="1276"/>
                      <a:pt x="6179" y="1026"/>
                      <a:pt x="5763" y="823"/>
                    </a:cubicBezTo>
                    <a:lnTo>
                      <a:pt x="4644" y="133"/>
                    </a:lnTo>
                    <a:cubicBezTo>
                      <a:pt x="4496" y="46"/>
                      <a:pt x="4334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3"/>
              <p:cNvSpPr/>
              <p:nvPr/>
            </p:nvSpPr>
            <p:spPr>
              <a:xfrm>
                <a:off x="5790614" y="2801265"/>
                <a:ext cx="41443" cy="45558"/>
              </a:xfrm>
              <a:custGeom>
                <a:rect b="b" l="l" r="r" t="t"/>
                <a:pathLst>
                  <a:path extrusionOk="0" h="1597" w="1453">
                    <a:moveTo>
                      <a:pt x="0" y="1"/>
                    </a:moveTo>
                    <a:lnTo>
                      <a:pt x="0" y="477"/>
                    </a:lnTo>
                    <a:cubicBezTo>
                      <a:pt x="0" y="644"/>
                      <a:pt x="84" y="798"/>
                      <a:pt x="227" y="894"/>
                    </a:cubicBezTo>
                    <a:lnTo>
                      <a:pt x="1429" y="1596"/>
                    </a:lnTo>
                    <a:lnTo>
                      <a:pt x="1453" y="8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3"/>
              <p:cNvSpPr/>
              <p:nvPr/>
            </p:nvSpPr>
            <p:spPr>
              <a:xfrm>
                <a:off x="5780774" y="2791423"/>
                <a:ext cx="61808" cy="65385"/>
              </a:xfrm>
              <a:custGeom>
                <a:rect b="b" l="l" r="r" t="t"/>
                <a:pathLst>
                  <a:path extrusionOk="0" h="2292" w="2167">
                    <a:moveTo>
                      <a:pt x="344" y="1"/>
                    </a:moveTo>
                    <a:cubicBezTo>
                      <a:pt x="162" y="1"/>
                      <a:pt x="0" y="140"/>
                      <a:pt x="0" y="346"/>
                    </a:cubicBezTo>
                    <a:lnTo>
                      <a:pt x="0" y="822"/>
                    </a:lnTo>
                    <a:cubicBezTo>
                      <a:pt x="0" y="1120"/>
                      <a:pt x="155" y="1382"/>
                      <a:pt x="405" y="1536"/>
                    </a:cubicBezTo>
                    <a:lnTo>
                      <a:pt x="1595" y="2239"/>
                    </a:lnTo>
                    <a:cubicBezTo>
                      <a:pt x="1643" y="2275"/>
                      <a:pt x="1703" y="2286"/>
                      <a:pt x="1774" y="2286"/>
                    </a:cubicBezTo>
                    <a:cubicBezTo>
                      <a:pt x="1787" y="2290"/>
                      <a:pt x="1800" y="2291"/>
                      <a:pt x="1815" y="2291"/>
                    </a:cubicBezTo>
                    <a:cubicBezTo>
                      <a:pt x="1854" y="2291"/>
                      <a:pt x="1897" y="2280"/>
                      <a:pt x="1941" y="2263"/>
                    </a:cubicBezTo>
                    <a:cubicBezTo>
                      <a:pt x="2048" y="2203"/>
                      <a:pt x="2119" y="2084"/>
                      <a:pt x="2119" y="1965"/>
                    </a:cubicBezTo>
                    <a:lnTo>
                      <a:pt x="2155" y="1215"/>
                    </a:lnTo>
                    <a:cubicBezTo>
                      <a:pt x="2167" y="1084"/>
                      <a:pt x="2096" y="953"/>
                      <a:pt x="1988" y="893"/>
                    </a:cubicBezTo>
                    <a:lnTo>
                      <a:pt x="524" y="48"/>
                    </a:lnTo>
                    <a:cubicBezTo>
                      <a:pt x="465" y="16"/>
                      <a:pt x="403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3"/>
              <p:cNvSpPr/>
              <p:nvPr/>
            </p:nvSpPr>
            <p:spPr>
              <a:xfrm>
                <a:off x="5790614" y="2757618"/>
                <a:ext cx="110724" cy="67810"/>
              </a:xfrm>
              <a:custGeom>
                <a:rect b="b" l="l" r="r" t="t"/>
                <a:pathLst>
                  <a:path extrusionOk="0" h="2377" w="3882">
                    <a:moveTo>
                      <a:pt x="2727" y="1"/>
                    </a:moveTo>
                    <a:cubicBezTo>
                      <a:pt x="2589" y="1"/>
                      <a:pt x="2452" y="40"/>
                      <a:pt x="2334" y="114"/>
                    </a:cubicBezTo>
                    <a:lnTo>
                      <a:pt x="0" y="1531"/>
                    </a:lnTo>
                    <a:lnTo>
                      <a:pt x="1453" y="2376"/>
                    </a:lnTo>
                    <a:lnTo>
                      <a:pt x="3632" y="1055"/>
                    </a:lnTo>
                    <a:cubicBezTo>
                      <a:pt x="3882" y="900"/>
                      <a:pt x="3870" y="543"/>
                      <a:pt x="3620" y="400"/>
                    </a:cubicBezTo>
                    <a:lnTo>
                      <a:pt x="3096" y="102"/>
                    </a:lnTo>
                    <a:cubicBezTo>
                      <a:pt x="2982" y="34"/>
                      <a:pt x="2854" y="1"/>
                      <a:pt x="27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3"/>
              <p:cNvSpPr/>
              <p:nvPr/>
            </p:nvSpPr>
            <p:spPr>
              <a:xfrm>
                <a:off x="5780431" y="2747804"/>
                <a:ext cx="132458" cy="87465"/>
              </a:xfrm>
              <a:custGeom>
                <a:rect b="b" l="l" r="r" t="t"/>
                <a:pathLst>
                  <a:path extrusionOk="0" h="3066" w="4644">
                    <a:moveTo>
                      <a:pt x="3078" y="678"/>
                    </a:moveTo>
                    <a:cubicBezTo>
                      <a:pt x="3149" y="678"/>
                      <a:pt x="3221" y="696"/>
                      <a:pt x="3286" y="732"/>
                    </a:cubicBezTo>
                    <a:lnTo>
                      <a:pt x="3810" y="1029"/>
                    </a:lnTo>
                    <a:lnTo>
                      <a:pt x="3977" y="732"/>
                    </a:lnTo>
                    <a:lnTo>
                      <a:pt x="3810" y="1101"/>
                    </a:lnTo>
                    <a:lnTo>
                      <a:pt x="1810" y="2315"/>
                    </a:lnTo>
                    <a:lnTo>
                      <a:pt x="1036" y="1863"/>
                    </a:lnTo>
                    <a:lnTo>
                      <a:pt x="2870" y="732"/>
                    </a:lnTo>
                    <a:cubicBezTo>
                      <a:pt x="2935" y="696"/>
                      <a:pt x="3006" y="678"/>
                      <a:pt x="3078" y="678"/>
                    </a:cubicBezTo>
                    <a:close/>
                    <a:moveTo>
                      <a:pt x="3088" y="1"/>
                    </a:moveTo>
                    <a:cubicBezTo>
                      <a:pt x="2887" y="1"/>
                      <a:pt x="2687" y="54"/>
                      <a:pt x="2512" y="160"/>
                    </a:cubicBezTo>
                    <a:lnTo>
                      <a:pt x="167" y="1577"/>
                    </a:lnTo>
                    <a:cubicBezTo>
                      <a:pt x="72" y="1637"/>
                      <a:pt x="0" y="1756"/>
                      <a:pt x="0" y="1875"/>
                    </a:cubicBezTo>
                    <a:cubicBezTo>
                      <a:pt x="0" y="1994"/>
                      <a:pt x="72" y="2113"/>
                      <a:pt x="179" y="2172"/>
                    </a:cubicBezTo>
                    <a:lnTo>
                      <a:pt x="1643" y="3018"/>
                    </a:lnTo>
                    <a:cubicBezTo>
                      <a:pt x="1691" y="3053"/>
                      <a:pt x="1750" y="3065"/>
                      <a:pt x="1810" y="3065"/>
                    </a:cubicBezTo>
                    <a:cubicBezTo>
                      <a:pt x="1881" y="3065"/>
                      <a:pt x="1941" y="3053"/>
                      <a:pt x="2000" y="3030"/>
                    </a:cubicBezTo>
                    <a:lnTo>
                      <a:pt x="4167" y="1708"/>
                    </a:lnTo>
                    <a:cubicBezTo>
                      <a:pt x="4644" y="1410"/>
                      <a:pt x="4632" y="708"/>
                      <a:pt x="4143" y="434"/>
                    </a:cubicBezTo>
                    <a:lnTo>
                      <a:pt x="3620" y="136"/>
                    </a:lnTo>
                    <a:cubicBezTo>
                      <a:pt x="3455" y="46"/>
                      <a:pt x="3271" y="1"/>
                      <a:pt x="3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3"/>
              <p:cNvSpPr/>
              <p:nvPr/>
            </p:nvSpPr>
            <p:spPr>
              <a:xfrm>
                <a:off x="5831375" y="2778528"/>
                <a:ext cx="71335" cy="68295"/>
              </a:xfrm>
              <a:custGeom>
                <a:rect b="b" l="l" r="r" t="t"/>
                <a:pathLst>
                  <a:path extrusionOk="0" h="2394" w="2501">
                    <a:moveTo>
                      <a:pt x="2453" y="0"/>
                    </a:moveTo>
                    <a:lnTo>
                      <a:pt x="24" y="1643"/>
                    </a:lnTo>
                    <a:lnTo>
                      <a:pt x="0" y="2393"/>
                    </a:lnTo>
                    <a:lnTo>
                      <a:pt x="2262" y="869"/>
                    </a:lnTo>
                    <a:cubicBezTo>
                      <a:pt x="2417" y="762"/>
                      <a:pt x="2500" y="595"/>
                      <a:pt x="2500" y="405"/>
                    </a:cubicBez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3"/>
              <p:cNvSpPr/>
              <p:nvPr/>
            </p:nvSpPr>
            <p:spPr>
              <a:xfrm>
                <a:off x="5821163" y="2768458"/>
                <a:ext cx="91728" cy="88207"/>
              </a:xfrm>
              <a:custGeom>
                <a:rect b="b" l="l" r="r" t="t"/>
                <a:pathLst>
                  <a:path extrusionOk="0" h="3092" w="3216">
                    <a:moveTo>
                      <a:pt x="2810" y="1"/>
                    </a:moveTo>
                    <a:cubicBezTo>
                      <a:pt x="2742" y="1"/>
                      <a:pt x="2671" y="22"/>
                      <a:pt x="2608" y="67"/>
                    </a:cubicBezTo>
                    <a:lnTo>
                      <a:pt x="179" y="1710"/>
                    </a:lnTo>
                    <a:cubicBezTo>
                      <a:pt x="96" y="1770"/>
                      <a:pt x="37" y="1877"/>
                      <a:pt x="37" y="1984"/>
                    </a:cubicBezTo>
                    <a:lnTo>
                      <a:pt x="1" y="2734"/>
                    </a:lnTo>
                    <a:cubicBezTo>
                      <a:pt x="1" y="2937"/>
                      <a:pt x="156" y="3091"/>
                      <a:pt x="358" y="3091"/>
                    </a:cubicBezTo>
                    <a:cubicBezTo>
                      <a:pt x="418" y="3091"/>
                      <a:pt x="489" y="3080"/>
                      <a:pt x="549" y="3032"/>
                    </a:cubicBezTo>
                    <a:lnTo>
                      <a:pt x="2811" y="1520"/>
                    </a:lnTo>
                    <a:cubicBezTo>
                      <a:pt x="3073" y="1329"/>
                      <a:pt x="3216" y="1032"/>
                      <a:pt x="3204" y="710"/>
                    </a:cubicBezTo>
                    <a:lnTo>
                      <a:pt x="3156" y="305"/>
                    </a:lnTo>
                    <a:cubicBezTo>
                      <a:pt x="3131" y="121"/>
                      <a:pt x="2975" y="1"/>
                      <a:pt x="28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3"/>
              <p:cNvSpPr/>
              <p:nvPr/>
            </p:nvSpPr>
            <p:spPr>
              <a:xfrm>
                <a:off x="5756643" y="2340347"/>
                <a:ext cx="122960" cy="486422"/>
              </a:xfrm>
              <a:custGeom>
                <a:rect b="b" l="l" r="r" t="t"/>
                <a:pathLst>
                  <a:path extrusionOk="0" h="17051" w="4311">
                    <a:moveTo>
                      <a:pt x="2162" y="1"/>
                    </a:moveTo>
                    <a:cubicBezTo>
                      <a:pt x="2156" y="1"/>
                      <a:pt x="2150" y="1"/>
                      <a:pt x="2144" y="1"/>
                    </a:cubicBezTo>
                    <a:cubicBezTo>
                      <a:pt x="906" y="13"/>
                      <a:pt x="1" y="1239"/>
                      <a:pt x="120" y="2608"/>
                    </a:cubicBezTo>
                    <a:cubicBezTo>
                      <a:pt x="120" y="2680"/>
                      <a:pt x="144" y="2751"/>
                      <a:pt x="144" y="2823"/>
                    </a:cubicBezTo>
                    <a:lnTo>
                      <a:pt x="334" y="5014"/>
                    </a:lnTo>
                    <a:lnTo>
                      <a:pt x="1120" y="16396"/>
                    </a:lnTo>
                    <a:cubicBezTo>
                      <a:pt x="1156" y="16765"/>
                      <a:pt x="1632" y="17051"/>
                      <a:pt x="2215" y="17051"/>
                    </a:cubicBezTo>
                    <a:cubicBezTo>
                      <a:pt x="2799" y="17039"/>
                      <a:pt x="3287" y="16753"/>
                      <a:pt x="3311" y="16384"/>
                    </a:cubicBezTo>
                    <a:lnTo>
                      <a:pt x="4180" y="2787"/>
                    </a:lnTo>
                    <a:cubicBezTo>
                      <a:pt x="4180" y="2716"/>
                      <a:pt x="4204" y="2656"/>
                      <a:pt x="4204" y="2585"/>
                    </a:cubicBezTo>
                    <a:cubicBezTo>
                      <a:pt x="4310" y="1222"/>
                      <a:pt x="3403" y="1"/>
                      <a:pt x="21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3"/>
              <p:cNvSpPr/>
              <p:nvPr/>
            </p:nvSpPr>
            <p:spPr>
              <a:xfrm>
                <a:off x="5747829" y="2330505"/>
                <a:ext cx="140616" cy="506106"/>
              </a:xfrm>
              <a:custGeom>
                <a:rect b="b" l="l" r="r" t="t"/>
                <a:pathLst>
                  <a:path extrusionOk="0" h="17741" w="4930">
                    <a:moveTo>
                      <a:pt x="2465" y="691"/>
                    </a:moveTo>
                    <a:cubicBezTo>
                      <a:pt x="2905" y="703"/>
                      <a:pt x="3310" y="882"/>
                      <a:pt x="3596" y="1215"/>
                    </a:cubicBezTo>
                    <a:cubicBezTo>
                      <a:pt x="4013" y="1680"/>
                      <a:pt x="4215" y="2287"/>
                      <a:pt x="4155" y="2906"/>
                    </a:cubicBezTo>
                    <a:cubicBezTo>
                      <a:pt x="4155" y="2942"/>
                      <a:pt x="4155" y="2965"/>
                      <a:pt x="4143" y="2989"/>
                    </a:cubicBezTo>
                    <a:lnTo>
                      <a:pt x="4132" y="3073"/>
                    </a:lnTo>
                    <a:cubicBezTo>
                      <a:pt x="4132" y="3108"/>
                      <a:pt x="4132" y="3132"/>
                      <a:pt x="4132" y="3156"/>
                    </a:cubicBezTo>
                    <a:lnTo>
                      <a:pt x="3274" y="16705"/>
                    </a:lnTo>
                    <a:cubicBezTo>
                      <a:pt x="3262" y="16836"/>
                      <a:pt x="2953" y="17039"/>
                      <a:pt x="2524" y="17039"/>
                    </a:cubicBezTo>
                    <a:cubicBezTo>
                      <a:pt x="2084" y="17039"/>
                      <a:pt x="1798" y="16848"/>
                      <a:pt x="1786" y="16717"/>
                    </a:cubicBezTo>
                    <a:lnTo>
                      <a:pt x="1000" y="5323"/>
                    </a:lnTo>
                    <a:lnTo>
                      <a:pt x="810" y="3108"/>
                    </a:lnTo>
                    <a:lnTo>
                      <a:pt x="786" y="3025"/>
                    </a:lnTo>
                    <a:cubicBezTo>
                      <a:pt x="786" y="2989"/>
                      <a:pt x="774" y="2965"/>
                      <a:pt x="774" y="2930"/>
                    </a:cubicBezTo>
                    <a:cubicBezTo>
                      <a:pt x="714" y="2311"/>
                      <a:pt x="905" y="1691"/>
                      <a:pt x="1310" y="1227"/>
                    </a:cubicBezTo>
                    <a:cubicBezTo>
                      <a:pt x="1596" y="894"/>
                      <a:pt x="2012" y="703"/>
                      <a:pt x="2453" y="691"/>
                    </a:cubicBezTo>
                    <a:close/>
                    <a:moveTo>
                      <a:pt x="2453" y="1"/>
                    </a:moveTo>
                    <a:cubicBezTo>
                      <a:pt x="1822" y="1"/>
                      <a:pt x="1215" y="286"/>
                      <a:pt x="798" y="751"/>
                    </a:cubicBezTo>
                    <a:cubicBezTo>
                      <a:pt x="262" y="1370"/>
                      <a:pt x="0" y="2180"/>
                      <a:pt x="83" y="2989"/>
                    </a:cubicBezTo>
                    <a:cubicBezTo>
                      <a:pt x="83" y="3049"/>
                      <a:pt x="95" y="3108"/>
                      <a:pt x="107" y="3168"/>
                    </a:cubicBezTo>
                    <a:lnTo>
                      <a:pt x="298" y="5382"/>
                    </a:lnTo>
                    <a:lnTo>
                      <a:pt x="1084" y="16777"/>
                    </a:lnTo>
                    <a:cubicBezTo>
                      <a:pt x="1131" y="17324"/>
                      <a:pt x="1750" y="17741"/>
                      <a:pt x="2512" y="17741"/>
                    </a:cubicBezTo>
                    <a:lnTo>
                      <a:pt x="2536" y="17741"/>
                    </a:lnTo>
                    <a:cubicBezTo>
                      <a:pt x="3310" y="17741"/>
                      <a:pt x="3929" y="17312"/>
                      <a:pt x="3977" y="16753"/>
                    </a:cubicBezTo>
                    <a:lnTo>
                      <a:pt x="4834" y="3156"/>
                    </a:lnTo>
                    <a:lnTo>
                      <a:pt x="4834" y="3144"/>
                    </a:lnTo>
                    <a:lnTo>
                      <a:pt x="4834" y="3132"/>
                    </a:lnTo>
                    <a:cubicBezTo>
                      <a:pt x="4846" y="3073"/>
                      <a:pt x="4858" y="3025"/>
                      <a:pt x="4858" y="2965"/>
                    </a:cubicBezTo>
                    <a:cubicBezTo>
                      <a:pt x="4929" y="2156"/>
                      <a:pt x="4667" y="1346"/>
                      <a:pt x="4120" y="739"/>
                    </a:cubicBezTo>
                    <a:cubicBezTo>
                      <a:pt x="3691" y="275"/>
                      <a:pt x="3096" y="1"/>
                      <a:pt x="2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3"/>
              <p:cNvSpPr/>
              <p:nvPr/>
            </p:nvSpPr>
            <p:spPr>
              <a:xfrm>
                <a:off x="5697884" y="1990058"/>
                <a:ext cx="188163" cy="456668"/>
              </a:xfrm>
              <a:custGeom>
                <a:rect b="b" l="l" r="r" t="t"/>
                <a:pathLst>
                  <a:path extrusionOk="0" h="16008" w="6597">
                    <a:moveTo>
                      <a:pt x="2107" y="1"/>
                    </a:moveTo>
                    <a:cubicBezTo>
                      <a:pt x="1984" y="1"/>
                      <a:pt x="1862" y="26"/>
                      <a:pt x="1751" y="76"/>
                    </a:cubicBezTo>
                    <a:cubicBezTo>
                      <a:pt x="1692" y="100"/>
                      <a:pt x="1644" y="124"/>
                      <a:pt x="1596" y="159"/>
                    </a:cubicBezTo>
                    <a:lnTo>
                      <a:pt x="620" y="671"/>
                    </a:lnTo>
                    <a:cubicBezTo>
                      <a:pt x="346" y="3267"/>
                      <a:pt x="1" y="11411"/>
                      <a:pt x="25" y="12185"/>
                    </a:cubicBezTo>
                    <a:cubicBezTo>
                      <a:pt x="37" y="13078"/>
                      <a:pt x="322" y="13947"/>
                      <a:pt x="846" y="14673"/>
                    </a:cubicBezTo>
                    <a:cubicBezTo>
                      <a:pt x="941" y="14792"/>
                      <a:pt x="1037" y="14899"/>
                      <a:pt x="1144" y="15007"/>
                    </a:cubicBezTo>
                    <a:lnTo>
                      <a:pt x="2454" y="15792"/>
                    </a:lnTo>
                    <a:cubicBezTo>
                      <a:pt x="2696" y="15935"/>
                      <a:pt x="2965" y="16007"/>
                      <a:pt x="3233" y="16007"/>
                    </a:cubicBezTo>
                    <a:cubicBezTo>
                      <a:pt x="3477" y="16007"/>
                      <a:pt x="3720" y="15947"/>
                      <a:pt x="3942" y="15828"/>
                    </a:cubicBezTo>
                    <a:lnTo>
                      <a:pt x="6597" y="14614"/>
                    </a:lnTo>
                    <a:lnTo>
                      <a:pt x="6311" y="4243"/>
                    </a:lnTo>
                    <a:cubicBezTo>
                      <a:pt x="6311" y="4017"/>
                      <a:pt x="6287" y="3791"/>
                      <a:pt x="6228" y="3577"/>
                    </a:cubicBezTo>
                    <a:lnTo>
                      <a:pt x="6228" y="3386"/>
                    </a:lnTo>
                    <a:cubicBezTo>
                      <a:pt x="6133" y="3029"/>
                      <a:pt x="5966" y="2707"/>
                      <a:pt x="5740" y="2422"/>
                    </a:cubicBezTo>
                    <a:cubicBezTo>
                      <a:pt x="5502" y="2076"/>
                      <a:pt x="5216" y="1779"/>
                      <a:pt x="4871" y="1552"/>
                    </a:cubicBezTo>
                    <a:cubicBezTo>
                      <a:pt x="4513" y="1267"/>
                      <a:pt x="4120" y="1029"/>
                      <a:pt x="3716" y="826"/>
                    </a:cubicBezTo>
                    <a:lnTo>
                      <a:pt x="2585" y="136"/>
                    </a:lnTo>
                    <a:cubicBezTo>
                      <a:pt x="2441" y="47"/>
                      <a:pt x="2273" y="1"/>
                      <a:pt x="2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3"/>
              <p:cNvSpPr/>
              <p:nvPr/>
            </p:nvSpPr>
            <p:spPr>
              <a:xfrm>
                <a:off x="5680228" y="2033648"/>
                <a:ext cx="282572" cy="175016"/>
              </a:xfrm>
              <a:custGeom>
                <a:rect b="b" l="l" r="r" t="t"/>
                <a:pathLst>
                  <a:path extrusionOk="0" h="6135" w="9907">
                    <a:moveTo>
                      <a:pt x="8585" y="1"/>
                    </a:moveTo>
                    <a:lnTo>
                      <a:pt x="7252" y="191"/>
                    </a:lnTo>
                    <a:lnTo>
                      <a:pt x="6347" y="1084"/>
                    </a:lnTo>
                    <a:cubicBezTo>
                      <a:pt x="6347" y="1084"/>
                      <a:pt x="6346" y="1084"/>
                      <a:pt x="6346" y="1084"/>
                    </a:cubicBezTo>
                    <a:cubicBezTo>
                      <a:pt x="6279" y="1084"/>
                      <a:pt x="2588" y="3422"/>
                      <a:pt x="1549" y="3930"/>
                    </a:cubicBezTo>
                    <a:cubicBezTo>
                      <a:pt x="1616" y="3913"/>
                      <a:pt x="1695" y="3896"/>
                      <a:pt x="1702" y="3896"/>
                    </a:cubicBezTo>
                    <a:cubicBezTo>
                      <a:pt x="1705" y="3896"/>
                      <a:pt x="1696" y="3899"/>
                      <a:pt x="1668" y="3906"/>
                    </a:cubicBezTo>
                    <a:cubicBezTo>
                      <a:pt x="1620" y="3918"/>
                      <a:pt x="1572" y="3930"/>
                      <a:pt x="1525" y="3954"/>
                    </a:cubicBezTo>
                    <a:lnTo>
                      <a:pt x="1501" y="3965"/>
                    </a:lnTo>
                    <a:lnTo>
                      <a:pt x="1489" y="3965"/>
                    </a:lnTo>
                    <a:cubicBezTo>
                      <a:pt x="596" y="4239"/>
                      <a:pt x="1" y="4858"/>
                      <a:pt x="132" y="5418"/>
                    </a:cubicBezTo>
                    <a:cubicBezTo>
                      <a:pt x="240" y="5868"/>
                      <a:pt x="797" y="6135"/>
                      <a:pt x="1490" y="6135"/>
                    </a:cubicBezTo>
                    <a:cubicBezTo>
                      <a:pt x="1714" y="6135"/>
                      <a:pt x="1951" y="6107"/>
                      <a:pt x="2192" y="6049"/>
                    </a:cubicBezTo>
                    <a:cubicBezTo>
                      <a:pt x="2453" y="5990"/>
                      <a:pt x="2703" y="5894"/>
                      <a:pt x="2942" y="5763"/>
                    </a:cubicBezTo>
                    <a:lnTo>
                      <a:pt x="2954" y="5763"/>
                    </a:lnTo>
                    <a:lnTo>
                      <a:pt x="7025" y="2465"/>
                    </a:lnTo>
                    <a:lnTo>
                      <a:pt x="7025" y="2477"/>
                    </a:lnTo>
                    <a:lnTo>
                      <a:pt x="7299" y="2251"/>
                    </a:lnTo>
                    <a:lnTo>
                      <a:pt x="8728" y="1084"/>
                    </a:lnTo>
                    <a:lnTo>
                      <a:pt x="8883" y="1715"/>
                    </a:lnTo>
                    <a:lnTo>
                      <a:pt x="9907" y="1084"/>
                    </a:lnTo>
                    <a:lnTo>
                      <a:pt x="9704" y="429"/>
                    </a:lnTo>
                    <a:lnTo>
                      <a:pt x="85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3"/>
              <p:cNvSpPr/>
              <p:nvPr/>
            </p:nvSpPr>
            <p:spPr>
              <a:xfrm>
                <a:off x="5722015" y="2145732"/>
                <a:ext cx="2738" cy="1056"/>
              </a:xfrm>
              <a:custGeom>
                <a:rect b="b" l="l" r="r" t="t"/>
                <a:pathLst>
                  <a:path extrusionOk="0" h="37" w="96">
                    <a:moveTo>
                      <a:pt x="95" y="1"/>
                    </a:moveTo>
                    <a:lnTo>
                      <a:pt x="95" y="1"/>
                    </a:lnTo>
                    <a:cubicBezTo>
                      <a:pt x="36" y="13"/>
                      <a:pt x="0" y="36"/>
                      <a:pt x="24" y="36"/>
                    </a:cubicBezTo>
                    <a:lnTo>
                      <a:pt x="60" y="25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E27E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3"/>
              <p:cNvSpPr/>
              <p:nvPr/>
            </p:nvSpPr>
            <p:spPr>
              <a:xfrm>
                <a:off x="5669360" y="2023663"/>
                <a:ext cx="303964" cy="194843"/>
              </a:xfrm>
              <a:custGeom>
                <a:rect b="b" l="l" r="r" t="t"/>
                <a:pathLst>
                  <a:path extrusionOk="0" h="6830" w="10657">
                    <a:moveTo>
                      <a:pt x="8907" y="708"/>
                    </a:moveTo>
                    <a:lnTo>
                      <a:pt x="9800" y="1053"/>
                    </a:lnTo>
                    <a:lnTo>
                      <a:pt x="9871" y="1279"/>
                    </a:lnTo>
                    <a:lnTo>
                      <a:pt x="9490" y="1517"/>
                    </a:lnTo>
                    <a:lnTo>
                      <a:pt x="9442" y="1351"/>
                    </a:lnTo>
                    <a:cubicBezTo>
                      <a:pt x="9419" y="1244"/>
                      <a:pt x="9335" y="1148"/>
                      <a:pt x="9216" y="1113"/>
                    </a:cubicBezTo>
                    <a:cubicBezTo>
                      <a:pt x="9179" y="1096"/>
                      <a:pt x="9140" y="1088"/>
                      <a:pt x="9100" y="1088"/>
                    </a:cubicBezTo>
                    <a:cubicBezTo>
                      <a:pt x="9023" y="1088"/>
                      <a:pt x="8945" y="1117"/>
                      <a:pt x="8883" y="1172"/>
                    </a:cubicBezTo>
                    <a:lnTo>
                      <a:pt x="7252" y="2506"/>
                    </a:lnTo>
                    <a:cubicBezTo>
                      <a:pt x="7228" y="2518"/>
                      <a:pt x="7204" y="2541"/>
                      <a:pt x="7180" y="2553"/>
                    </a:cubicBezTo>
                    <a:lnTo>
                      <a:pt x="3156" y="5804"/>
                    </a:lnTo>
                    <a:lnTo>
                      <a:pt x="3144" y="5804"/>
                    </a:lnTo>
                    <a:cubicBezTo>
                      <a:pt x="2942" y="5923"/>
                      <a:pt x="2727" y="6006"/>
                      <a:pt x="2489" y="6066"/>
                    </a:cubicBezTo>
                    <a:cubicBezTo>
                      <a:pt x="2299" y="6113"/>
                      <a:pt x="2105" y="6137"/>
                      <a:pt x="1910" y="6137"/>
                    </a:cubicBezTo>
                    <a:cubicBezTo>
                      <a:pt x="1715" y="6137"/>
                      <a:pt x="1519" y="6113"/>
                      <a:pt x="1322" y="6066"/>
                    </a:cubicBezTo>
                    <a:cubicBezTo>
                      <a:pt x="1060" y="5982"/>
                      <a:pt x="894" y="5839"/>
                      <a:pt x="858" y="5685"/>
                    </a:cubicBezTo>
                    <a:cubicBezTo>
                      <a:pt x="775" y="5375"/>
                      <a:pt x="1191" y="4899"/>
                      <a:pt x="1930" y="4661"/>
                    </a:cubicBezTo>
                    <a:cubicBezTo>
                      <a:pt x="1965" y="4649"/>
                      <a:pt x="2001" y="4637"/>
                      <a:pt x="2037" y="4625"/>
                    </a:cubicBezTo>
                    <a:lnTo>
                      <a:pt x="2072" y="4613"/>
                    </a:lnTo>
                    <a:lnTo>
                      <a:pt x="2144" y="4589"/>
                    </a:lnTo>
                    <a:lnTo>
                      <a:pt x="2156" y="4589"/>
                    </a:lnTo>
                    <a:cubicBezTo>
                      <a:pt x="2239" y="4565"/>
                      <a:pt x="2311" y="4518"/>
                      <a:pt x="2358" y="4458"/>
                    </a:cubicBezTo>
                    <a:cubicBezTo>
                      <a:pt x="3144" y="4030"/>
                      <a:pt x="4585" y="3149"/>
                      <a:pt x="5668" y="2482"/>
                    </a:cubicBezTo>
                    <a:cubicBezTo>
                      <a:pt x="6204" y="2149"/>
                      <a:pt x="6704" y="1851"/>
                      <a:pt x="6835" y="1768"/>
                    </a:cubicBezTo>
                    <a:cubicBezTo>
                      <a:pt x="6883" y="1756"/>
                      <a:pt x="6930" y="1720"/>
                      <a:pt x="6966" y="1684"/>
                    </a:cubicBezTo>
                    <a:lnTo>
                      <a:pt x="7799" y="875"/>
                    </a:lnTo>
                    <a:lnTo>
                      <a:pt x="8907" y="708"/>
                    </a:lnTo>
                    <a:close/>
                    <a:moveTo>
                      <a:pt x="8943" y="1"/>
                    </a:moveTo>
                    <a:cubicBezTo>
                      <a:pt x="8927" y="1"/>
                      <a:pt x="8911" y="2"/>
                      <a:pt x="8895" y="5"/>
                    </a:cubicBezTo>
                    <a:lnTo>
                      <a:pt x="7585" y="196"/>
                    </a:lnTo>
                    <a:cubicBezTo>
                      <a:pt x="7514" y="208"/>
                      <a:pt x="7442" y="244"/>
                      <a:pt x="7395" y="291"/>
                    </a:cubicBezTo>
                    <a:lnTo>
                      <a:pt x="6502" y="1172"/>
                    </a:lnTo>
                    <a:cubicBezTo>
                      <a:pt x="6311" y="1267"/>
                      <a:pt x="5966" y="1482"/>
                      <a:pt x="5311" y="1887"/>
                    </a:cubicBezTo>
                    <a:cubicBezTo>
                      <a:pt x="4156" y="2589"/>
                      <a:pt x="2418" y="3661"/>
                      <a:pt x="1775" y="3982"/>
                    </a:cubicBezTo>
                    <a:lnTo>
                      <a:pt x="1763" y="3982"/>
                    </a:lnTo>
                    <a:cubicBezTo>
                      <a:pt x="668" y="4315"/>
                      <a:pt x="1" y="5101"/>
                      <a:pt x="179" y="5839"/>
                    </a:cubicBezTo>
                    <a:cubicBezTo>
                      <a:pt x="275" y="6256"/>
                      <a:pt x="608" y="6566"/>
                      <a:pt x="1120" y="6721"/>
                    </a:cubicBezTo>
                    <a:cubicBezTo>
                      <a:pt x="1339" y="6793"/>
                      <a:pt x="1557" y="6830"/>
                      <a:pt x="1784" y="6830"/>
                    </a:cubicBezTo>
                    <a:cubicBezTo>
                      <a:pt x="1817" y="6830"/>
                      <a:pt x="1849" y="6829"/>
                      <a:pt x="1882" y="6828"/>
                    </a:cubicBezTo>
                    <a:cubicBezTo>
                      <a:pt x="1916" y="6829"/>
                      <a:pt x="1949" y="6830"/>
                      <a:pt x="1983" y="6830"/>
                    </a:cubicBezTo>
                    <a:cubicBezTo>
                      <a:pt x="2209" y="6830"/>
                      <a:pt x="2428" y="6796"/>
                      <a:pt x="2656" y="6744"/>
                    </a:cubicBezTo>
                    <a:cubicBezTo>
                      <a:pt x="2918" y="6685"/>
                      <a:pt x="3180" y="6578"/>
                      <a:pt x="3418" y="6447"/>
                    </a:cubicBezTo>
                    <a:cubicBezTo>
                      <a:pt x="3465" y="6435"/>
                      <a:pt x="3501" y="6423"/>
                      <a:pt x="3537" y="6387"/>
                    </a:cubicBezTo>
                    <a:lnTo>
                      <a:pt x="7537" y="3149"/>
                    </a:lnTo>
                    <a:cubicBezTo>
                      <a:pt x="7573" y="3137"/>
                      <a:pt x="7597" y="3125"/>
                      <a:pt x="7621" y="3101"/>
                    </a:cubicBezTo>
                    <a:lnTo>
                      <a:pt x="8895" y="2065"/>
                    </a:lnTo>
                    <a:lnTo>
                      <a:pt x="8919" y="2149"/>
                    </a:lnTo>
                    <a:cubicBezTo>
                      <a:pt x="8942" y="2256"/>
                      <a:pt x="9014" y="2351"/>
                      <a:pt x="9121" y="2387"/>
                    </a:cubicBezTo>
                    <a:cubicBezTo>
                      <a:pt x="9166" y="2407"/>
                      <a:pt x="9212" y="2416"/>
                      <a:pt x="9259" y="2416"/>
                    </a:cubicBezTo>
                    <a:cubicBezTo>
                      <a:pt x="9323" y="2416"/>
                      <a:pt x="9387" y="2398"/>
                      <a:pt x="9442" y="2363"/>
                    </a:cubicBezTo>
                    <a:lnTo>
                      <a:pt x="10454" y="1732"/>
                    </a:lnTo>
                    <a:cubicBezTo>
                      <a:pt x="10597" y="1648"/>
                      <a:pt x="10657" y="1482"/>
                      <a:pt x="10609" y="1327"/>
                    </a:cubicBezTo>
                    <a:lnTo>
                      <a:pt x="10407" y="684"/>
                    </a:lnTo>
                    <a:cubicBezTo>
                      <a:pt x="10371" y="589"/>
                      <a:pt x="10300" y="505"/>
                      <a:pt x="10193" y="470"/>
                    </a:cubicBezTo>
                    <a:lnTo>
                      <a:pt x="9073" y="29"/>
                    </a:lnTo>
                    <a:cubicBezTo>
                      <a:pt x="9030" y="12"/>
                      <a:pt x="8986" y="1"/>
                      <a:pt x="89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3"/>
              <p:cNvSpPr/>
              <p:nvPr/>
            </p:nvSpPr>
            <p:spPr>
              <a:xfrm>
                <a:off x="5712146" y="2135862"/>
                <a:ext cx="26982" cy="20768"/>
              </a:xfrm>
              <a:custGeom>
                <a:rect b="b" l="l" r="r" t="t"/>
                <a:pathLst>
                  <a:path extrusionOk="0" h="728" w="946">
                    <a:moveTo>
                      <a:pt x="445" y="0"/>
                    </a:moveTo>
                    <a:cubicBezTo>
                      <a:pt x="413" y="0"/>
                      <a:pt x="380" y="4"/>
                      <a:pt x="346" y="13"/>
                    </a:cubicBezTo>
                    <a:cubicBezTo>
                      <a:pt x="49" y="97"/>
                      <a:pt x="1" y="275"/>
                      <a:pt x="25" y="418"/>
                    </a:cubicBezTo>
                    <a:cubicBezTo>
                      <a:pt x="37" y="585"/>
                      <a:pt x="180" y="716"/>
                      <a:pt x="358" y="728"/>
                    </a:cubicBezTo>
                    <a:cubicBezTo>
                      <a:pt x="406" y="728"/>
                      <a:pt x="453" y="716"/>
                      <a:pt x="501" y="704"/>
                    </a:cubicBezTo>
                    <a:cubicBezTo>
                      <a:pt x="537" y="692"/>
                      <a:pt x="572" y="680"/>
                      <a:pt x="596" y="668"/>
                    </a:cubicBezTo>
                    <a:cubicBezTo>
                      <a:pt x="945" y="494"/>
                      <a:pt x="785" y="0"/>
                      <a:pt x="445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3"/>
              <p:cNvSpPr/>
              <p:nvPr/>
            </p:nvSpPr>
            <p:spPr>
              <a:xfrm>
                <a:off x="5645600" y="1936854"/>
                <a:ext cx="115145" cy="272780"/>
              </a:xfrm>
              <a:custGeom>
                <a:rect b="b" l="l" r="r" t="t"/>
                <a:pathLst>
                  <a:path extrusionOk="0" h="9562" w="4037">
                    <a:moveTo>
                      <a:pt x="1727" y="0"/>
                    </a:moveTo>
                    <a:cubicBezTo>
                      <a:pt x="774" y="0"/>
                      <a:pt x="0" y="1298"/>
                      <a:pt x="0" y="2906"/>
                    </a:cubicBezTo>
                    <a:cubicBezTo>
                      <a:pt x="0" y="3322"/>
                      <a:pt x="60" y="3727"/>
                      <a:pt x="167" y="4132"/>
                    </a:cubicBezTo>
                    <a:cubicBezTo>
                      <a:pt x="203" y="4310"/>
                      <a:pt x="238" y="4465"/>
                      <a:pt x="274" y="4632"/>
                    </a:cubicBezTo>
                    <a:cubicBezTo>
                      <a:pt x="488" y="5525"/>
                      <a:pt x="691" y="6418"/>
                      <a:pt x="893" y="7311"/>
                    </a:cubicBezTo>
                    <a:cubicBezTo>
                      <a:pt x="1036" y="7894"/>
                      <a:pt x="1167" y="8478"/>
                      <a:pt x="1441" y="9002"/>
                    </a:cubicBezTo>
                    <a:cubicBezTo>
                      <a:pt x="1512" y="9132"/>
                      <a:pt x="1596" y="9240"/>
                      <a:pt x="1703" y="9347"/>
                    </a:cubicBezTo>
                    <a:cubicBezTo>
                      <a:pt x="1941" y="9537"/>
                      <a:pt x="2274" y="9561"/>
                      <a:pt x="2572" y="9561"/>
                    </a:cubicBezTo>
                    <a:cubicBezTo>
                      <a:pt x="2977" y="9549"/>
                      <a:pt x="3370" y="9502"/>
                      <a:pt x="3656" y="9192"/>
                    </a:cubicBezTo>
                    <a:cubicBezTo>
                      <a:pt x="3906" y="8894"/>
                      <a:pt x="4037" y="8513"/>
                      <a:pt x="4037" y="8132"/>
                    </a:cubicBezTo>
                    <a:cubicBezTo>
                      <a:pt x="4037" y="7954"/>
                      <a:pt x="4025" y="7787"/>
                      <a:pt x="4001" y="7620"/>
                    </a:cubicBezTo>
                    <a:cubicBezTo>
                      <a:pt x="3977" y="7394"/>
                      <a:pt x="3953" y="7180"/>
                      <a:pt x="3929" y="6954"/>
                    </a:cubicBezTo>
                    <a:cubicBezTo>
                      <a:pt x="3906" y="6787"/>
                      <a:pt x="3894" y="6608"/>
                      <a:pt x="3870" y="6442"/>
                    </a:cubicBezTo>
                    <a:cubicBezTo>
                      <a:pt x="3751" y="5489"/>
                      <a:pt x="3608" y="4525"/>
                      <a:pt x="3406" y="3584"/>
                    </a:cubicBezTo>
                    <a:cubicBezTo>
                      <a:pt x="3441" y="3358"/>
                      <a:pt x="3453" y="3132"/>
                      <a:pt x="3453" y="2906"/>
                    </a:cubicBezTo>
                    <a:cubicBezTo>
                      <a:pt x="3453" y="1298"/>
                      <a:pt x="2691" y="0"/>
                      <a:pt x="1727" y="0"/>
                    </a:cubicBezTo>
                    <a:close/>
                  </a:path>
                </a:pathLst>
              </a:custGeom>
              <a:solidFill>
                <a:srgbClr val="DD4E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3"/>
              <p:cNvSpPr/>
              <p:nvPr/>
            </p:nvSpPr>
            <p:spPr>
              <a:xfrm>
                <a:off x="5635760" y="1926670"/>
                <a:ext cx="135510" cy="292806"/>
              </a:xfrm>
              <a:custGeom>
                <a:rect b="b" l="l" r="r" t="t"/>
                <a:pathLst>
                  <a:path extrusionOk="0" h="10264" w="4751">
                    <a:moveTo>
                      <a:pt x="2072" y="703"/>
                    </a:moveTo>
                    <a:cubicBezTo>
                      <a:pt x="2822" y="703"/>
                      <a:pt x="3453" y="1869"/>
                      <a:pt x="3453" y="3263"/>
                    </a:cubicBezTo>
                    <a:cubicBezTo>
                      <a:pt x="3453" y="3477"/>
                      <a:pt x="3429" y="3679"/>
                      <a:pt x="3405" y="3894"/>
                    </a:cubicBezTo>
                    <a:cubicBezTo>
                      <a:pt x="3393" y="3929"/>
                      <a:pt x="3393" y="3977"/>
                      <a:pt x="3405" y="4013"/>
                    </a:cubicBezTo>
                    <a:cubicBezTo>
                      <a:pt x="3584" y="4834"/>
                      <a:pt x="3727" y="5727"/>
                      <a:pt x="3858" y="6846"/>
                    </a:cubicBezTo>
                    <a:cubicBezTo>
                      <a:pt x="3881" y="7013"/>
                      <a:pt x="3905" y="7180"/>
                      <a:pt x="3917" y="7346"/>
                    </a:cubicBezTo>
                    <a:lnTo>
                      <a:pt x="4001" y="8013"/>
                    </a:lnTo>
                    <a:cubicBezTo>
                      <a:pt x="4012" y="8168"/>
                      <a:pt x="4024" y="8323"/>
                      <a:pt x="4024" y="8477"/>
                    </a:cubicBezTo>
                    <a:cubicBezTo>
                      <a:pt x="4024" y="8787"/>
                      <a:pt x="3929" y="9085"/>
                      <a:pt x="3727" y="9311"/>
                    </a:cubicBezTo>
                    <a:cubicBezTo>
                      <a:pt x="3548" y="9513"/>
                      <a:pt x="3274" y="9561"/>
                      <a:pt x="2917" y="9561"/>
                    </a:cubicBezTo>
                    <a:cubicBezTo>
                      <a:pt x="2873" y="9563"/>
                      <a:pt x="2829" y="9564"/>
                      <a:pt x="2785" y="9564"/>
                    </a:cubicBezTo>
                    <a:cubicBezTo>
                      <a:pt x="2587" y="9564"/>
                      <a:pt x="2391" y="9537"/>
                      <a:pt x="2274" y="9430"/>
                    </a:cubicBezTo>
                    <a:cubicBezTo>
                      <a:pt x="2191" y="9359"/>
                      <a:pt x="2131" y="9275"/>
                      <a:pt x="2096" y="9192"/>
                    </a:cubicBezTo>
                    <a:cubicBezTo>
                      <a:pt x="1834" y="8704"/>
                      <a:pt x="1703" y="8132"/>
                      <a:pt x="1584" y="7584"/>
                    </a:cubicBezTo>
                    <a:lnTo>
                      <a:pt x="1500" y="7227"/>
                    </a:lnTo>
                    <a:cubicBezTo>
                      <a:pt x="1322" y="6453"/>
                      <a:pt x="1143" y="5679"/>
                      <a:pt x="953" y="4906"/>
                    </a:cubicBezTo>
                    <a:cubicBezTo>
                      <a:pt x="917" y="4751"/>
                      <a:pt x="881" y="4596"/>
                      <a:pt x="845" y="4394"/>
                    </a:cubicBezTo>
                    <a:cubicBezTo>
                      <a:pt x="738" y="4025"/>
                      <a:pt x="691" y="3644"/>
                      <a:pt x="691" y="3263"/>
                    </a:cubicBezTo>
                    <a:cubicBezTo>
                      <a:pt x="691" y="1869"/>
                      <a:pt x="1334" y="703"/>
                      <a:pt x="2072" y="703"/>
                    </a:cubicBezTo>
                    <a:close/>
                    <a:moveTo>
                      <a:pt x="2084" y="0"/>
                    </a:moveTo>
                    <a:cubicBezTo>
                      <a:pt x="905" y="0"/>
                      <a:pt x="0" y="1429"/>
                      <a:pt x="0" y="3263"/>
                    </a:cubicBezTo>
                    <a:cubicBezTo>
                      <a:pt x="0" y="3691"/>
                      <a:pt x="60" y="4132"/>
                      <a:pt x="167" y="4548"/>
                    </a:cubicBezTo>
                    <a:cubicBezTo>
                      <a:pt x="202" y="4727"/>
                      <a:pt x="250" y="4894"/>
                      <a:pt x="286" y="5072"/>
                    </a:cubicBezTo>
                    <a:cubicBezTo>
                      <a:pt x="476" y="5834"/>
                      <a:pt x="643" y="6608"/>
                      <a:pt x="822" y="7382"/>
                    </a:cubicBezTo>
                    <a:lnTo>
                      <a:pt x="905" y="7739"/>
                    </a:lnTo>
                    <a:cubicBezTo>
                      <a:pt x="1036" y="8311"/>
                      <a:pt x="1179" y="8954"/>
                      <a:pt x="1488" y="9525"/>
                    </a:cubicBezTo>
                    <a:cubicBezTo>
                      <a:pt x="1572" y="9692"/>
                      <a:pt x="1691" y="9835"/>
                      <a:pt x="1834" y="9966"/>
                    </a:cubicBezTo>
                    <a:cubicBezTo>
                      <a:pt x="2131" y="10228"/>
                      <a:pt x="2524" y="10263"/>
                      <a:pt x="2869" y="10263"/>
                    </a:cubicBezTo>
                    <a:lnTo>
                      <a:pt x="2941" y="10263"/>
                    </a:lnTo>
                    <a:cubicBezTo>
                      <a:pt x="3393" y="10251"/>
                      <a:pt x="3905" y="10192"/>
                      <a:pt x="4274" y="9775"/>
                    </a:cubicBezTo>
                    <a:cubicBezTo>
                      <a:pt x="4584" y="9418"/>
                      <a:pt x="4751" y="8954"/>
                      <a:pt x="4739" y="8489"/>
                    </a:cubicBezTo>
                    <a:cubicBezTo>
                      <a:pt x="4739" y="8299"/>
                      <a:pt x="4727" y="8120"/>
                      <a:pt x="4703" y="7942"/>
                    </a:cubicBezTo>
                    <a:lnTo>
                      <a:pt x="4632" y="7275"/>
                    </a:lnTo>
                    <a:cubicBezTo>
                      <a:pt x="4620" y="7096"/>
                      <a:pt x="4596" y="6930"/>
                      <a:pt x="4572" y="6751"/>
                    </a:cubicBezTo>
                    <a:cubicBezTo>
                      <a:pt x="4441" y="5656"/>
                      <a:pt x="4286" y="4751"/>
                      <a:pt x="4120" y="3929"/>
                    </a:cubicBezTo>
                    <a:cubicBezTo>
                      <a:pt x="4143" y="3703"/>
                      <a:pt x="4167" y="3477"/>
                      <a:pt x="4167" y="3263"/>
                    </a:cubicBezTo>
                    <a:cubicBezTo>
                      <a:pt x="4167" y="1429"/>
                      <a:pt x="3250" y="0"/>
                      <a:pt x="20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3"/>
              <p:cNvSpPr/>
              <p:nvPr/>
            </p:nvSpPr>
            <p:spPr>
              <a:xfrm>
                <a:off x="5637100" y="1925272"/>
                <a:ext cx="244210" cy="428369"/>
              </a:xfrm>
              <a:custGeom>
                <a:rect b="b" l="l" r="r" t="t"/>
                <a:pathLst>
                  <a:path extrusionOk="0" h="15016" w="8562">
                    <a:moveTo>
                      <a:pt x="3828" y="1"/>
                    </a:moveTo>
                    <a:cubicBezTo>
                      <a:pt x="3411" y="1"/>
                      <a:pt x="2994" y="59"/>
                      <a:pt x="2596" y="180"/>
                    </a:cubicBezTo>
                    <a:cubicBezTo>
                      <a:pt x="2072" y="347"/>
                      <a:pt x="1620" y="668"/>
                      <a:pt x="1287" y="1085"/>
                    </a:cubicBezTo>
                    <a:cubicBezTo>
                      <a:pt x="1084" y="1347"/>
                      <a:pt x="917" y="1633"/>
                      <a:pt x="798" y="1942"/>
                    </a:cubicBezTo>
                    <a:cubicBezTo>
                      <a:pt x="429" y="2859"/>
                      <a:pt x="191" y="3823"/>
                      <a:pt x="96" y="4824"/>
                    </a:cubicBezTo>
                    <a:cubicBezTo>
                      <a:pt x="1" y="5824"/>
                      <a:pt x="132" y="6824"/>
                      <a:pt x="132" y="7824"/>
                    </a:cubicBezTo>
                    <a:cubicBezTo>
                      <a:pt x="144" y="9193"/>
                      <a:pt x="155" y="10562"/>
                      <a:pt x="155" y="11920"/>
                    </a:cubicBezTo>
                    <a:lnTo>
                      <a:pt x="5335" y="15015"/>
                    </a:lnTo>
                    <a:lnTo>
                      <a:pt x="8561" y="13289"/>
                    </a:lnTo>
                    <a:lnTo>
                      <a:pt x="8454" y="3026"/>
                    </a:lnTo>
                    <a:cubicBezTo>
                      <a:pt x="8442" y="2002"/>
                      <a:pt x="7502" y="1157"/>
                      <a:pt x="6656" y="692"/>
                    </a:cubicBezTo>
                    <a:cubicBezTo>
                      <a:pt x="5918" y="299"/>
                      <a:pt x="5120" y="73"/>
                      <a:pt x="4299" y="25"/>
                    </a:cubicBezTo>
                    <a:cubicBezTo>
                      <a:pt x="4142" y="9"/>
                      <a:pt x="3985" y="1"/>
                      <a:pt x="3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3"/>
              <p:cNvSpPr/>
              <p:nvPr/>
            </p:nvSpPr>
            <p:spPr>
              <a:xfrm>
                <a:off x="5628286" y="1915487"/>
                <a:ext cx="263206" cy="447996"/>
              </a:xfrm>
              <a:custGeom>
                <a:rect b="b" l="l" r="r" t="t"/>
                <a:pathLst>
                  <a:path extrusionOk="0" h="15704" w="9228">
                    <a:moveTo>
                      <a:pt x="4138" y="689"/>
                    </a:moveTo>
                    <a:cubicBezTo>
                      <a:pt x="4286" y="689"/>
                      <a:pt x="4435" y="697"/>
                      <a:pt x="4584" y="714"/>
                    </a:cubicBezTo>
                    <a:cubicBezTo>
                      <a:pt x="5358" y="761"/>
                      <a:pt x="6108" y="976"/>
                      <a:pt x="6787" y="1333"/>
                    </a:cubicBezTo>
                    <a:cubicBezTo>
                      <a:pt x="7561" y="1761"/>
                      <a:pt x="8394" y="2523"/>
                      <a:pt x="8406" y="3369"/>
                    </a:cubicBezTo>
                    <a:lnTo>
                      <a:pt x="8513" y="13430"/>
                    </a:lnTo>
                    <a:lnTo>
                      <a:pt x="5644" y="14954"/>
                    </a:lnTo>
                    <a:lnTo>
                      <a:pt x="810" y="12072"/>
                    </a:lnTo>
                    <a:lnTo>
                      <a:pt x="786" y="8167"/>
                    </a:lnTo>
                    <a:cubicBezTo>
                      <a:pt x="774" y="7810"/>
                      <a:pt x="762" y="7465"/>
                      <a:pt x="750" y="7107"/>
                    </a:cubicBezTo>
                    <a:cubicBezTo>
                      <a:pt x="703" y="6476"/>
                      <a:pt x="703" y="5833"/>
                      <a:pt x="750" y="5190"/>
                    </a:cubicBezTo>
                    <a:cubicBezTo>
                      <a:pt x="834" y="4238"/>
                      <a:pt x="1060" y="3297"/>
                      <a:pt x="1429" y="2416"/>
                    </a:cubicBezTo>
                    <a:cubicBezTo>
                      <a:pt x="1536" y="2142"/>
                      <a:pt x="1679" y="1881"/>
                      <a:pt x="1869" y="1654"/>
                    </a:cubicBezTo>
                    <a:cubicBezTo>
                      <a:pt x="2155" y="1273"/>
                      <a:pt x="2560" y="999"/>
                      <a:pt x="3012" y="857"/>
                    </a:cubicBezTo>
                    <a:cubicBezTo>
                      <a:pt x="3374" y="745"/>
                      <a:pt x="3753" y="689"/>
                      <a:pt x="4138" y="689"/>
                    </a:cubicBezTo>
                    <a:close/>
                    <a:moveTo>
                      <a:pt x="4166" y="1"/>
                    </a:moveTo>
                    <a:cubicBezTo>
                      <a:pt x="3699" y="1"/>
                      <a:pt x="3233" y="68"/>
                      <a:pt x="2786" y="202"/>
                    </a:cubicBezTo>
                    <a:cubicBezTo>
                      <a:pt x="2203" y="380"/>
                      <a:pt x="1691" y="738"/>
                      <a:pt x="1322" y="1214"/>
                    </a:cubicBezTo>
                    <a:cubicBezTo>
                      <a:pt x="1095" y="1500"/>
                      <a:pt x="905" y="1821"/>
                      <a:pt x="774" y="2154"/>
                    </a:cubicBezTo>
                    <a:cubicBezTo>
                      <a:pt x="393" y="3107"/>
                      <a:pt x="143" y="4107"/>
                      <a:pt x="48" y="5131"/>
                    </a:cubicBezTo>
                    <a:cubicBezTo>
                      <a:pt x="0" y="5798"/>
                      <a:pt x="0" y="6476"/>
                      <a:pt x="48" y="7143"/>
                    </a:cubicBezTo>
                    <a:cubicBezTo>
                      <a:pt x="60" y="7488"/>
                      <a:pt x="83" y="7822"/>
                      <a:pt x="83" y="8167"/>
                    </a:cubicBezTo>
                    <a:lnTo>
                      <a:pt x="107" y="12275"/>
                    </a:lnTo>
                    <a:cubicBezTo>
                      <a:pt x="107" y="12394"/>
                      <a:pt x="179" y="12501"/>
                      <a:pt x="286" y="12572"/>
                    </a:cubicBezTo>
                    <a:lnTo>
                      <a:pt x="5465" y="15656"/>
                    </a:lnTo>
                    <a:cubicBezTo>
                      <a:pt x="5513" y="15692"/>
                      <a:pt x="5572" y="15704"/>
                      <a:pt x="5644" y="15704"/>
                    </a:cubicBezTo>
                    <a:cubicBezTo>
                      <a:pt x="5691" y="15704"/>
                      <a:pt x="5751" y="15692"/>
                      <a:pt x="5798" y="15668"/>
                    </a:cubicBezTo>
                    <a:lnTo>
                      <a:pt x="9037" y="13942"/>
                    </a:lnTo>
                    <a:cubicBezTo>
                      <a:pt x="9156" y="13882"/>
                      <a:pt x="9227" y="13763"/>
                      <a:pt x="9216" y="13632"/>
                    </a:cubicBezTo>
                    <a:lnTo>
                      <a:pt x="9108" y="3369"/>
                    </a:lnTo>
                    <a:cubicBezTo>
                      <a:pt x="9096" y="1916"/>
                      <a:pt x="7584" y="976"/>
                      <a:pt x="7132" y="726"/>
                    </a:cubicBezTo>
                    <a:cubicBezTo>
                      <a:pt x="6358" y="321"/>
                      <a:pt x="5501" y="71"/>
                      <a:pt x="4632" y="23"/>
                    </a:cubicBezTo>
                    <a:cubicBezTo>
                      <a:pt x="4477" y="8"/>
                      <a:pt x="4321" y="1"/>
                      <a:pt x="4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3"/>
              <p:cNvSpPr/>
              <p:nvPr/>
            </p:nvSpPr>
            <p:spPr>
              <a:xfrm>
                <a:off x="5930523" y="2066597"/>
                <a:ext cx="289703" cy="160496"/>
              </a:xfrm>
              <a:custGeom>
                <a:rect b="b" l="l" r="r" t="t"/>
                <a:pathLst>
                  <a:path extrusionOk="0" h="5626" w="10157">
                    <a:moveTo>
                      <a:pt x="8907" y="1"/>
                    </a:moveTo>
                    <a:lnTo>
                      <a:pt x="7585" y="96"/>
                    </a:lnTo>
                    <a:lnTo>
                      <a:pt x="6609" y="929"/>
                    </a:lnTo>
                    <a:cubicBezTo>
                      <a:pt x="6609" y="929"/>
                      <a:pt x="6608" y="929"/>
                      <a:pt x="6608" y="929"/>
                    </a:cubicBezTo>
                    <a:cubicBezTo>
                      <a:pt x="6543" y="929"/>
                      <a:pt x="2694" y="2981"/>
                      <a:pt x="1620" y="3418"/>
                    </a:cubicBezTo>
                    <a:cubicBezTo>
                      <a:pt x="1690" y="3400"/>
                      <a:pt x="1772" y="3389"/>
                      <a:pt x="1779" y="3389"/>
                    </a:cubicBezTo>
                    <a:cubicBezTo>
                      <a:pt x="1781" y="3389"/>
                      <a:pt x="1773" y="3391"/>
                      <a:pt x="1751" y="3394"/>
                    </a:cubicBezTo>
                    <a:cubicBezTo>
                      <a:pt x="1691" y="3406"/>
                      <a:pt x="1644" y="3418"/>
                      <a:pt x="1596" y="3430"/>
                    </a:cubicBezTo>
                    <a:lnTo>
                      <a:pt x="1572" y="3441"/>
                    </a:lnTo>
                    <a:lnTo>
                      <a:pt x="1548" y="3441"/>
                    </a:lnTo>
                    <a:cubicBezTo>
                      <a:pt x="644" y="3656"/>
                      <a:pt x="1" y="4227"/>
                      <a:pt x="108" y="4799"/>
                    </a:cubicBezTo>
                    <a:cubicBezTo>
                      <a:pt x="187" y="5295"/>
                      <a:pt x="829" y="5626"/>
                      <a:pt x="1626" y="5626"/>
                    </a:cubicBezTo>
                    <a:cubicBezTo>
                      <a:pt x="1786" y="5626"/>
                      <a:pt x="1951" y="5612"/>
                      <a:pt x="2120" y="5585"/>
                    </a:cubicBezTo>
                    <a:cubicBezTo>
                      <a:pt x="2382" y="5537"/>
                      <a:pt x="2632" y="5454"/>
                      <a:pt x="2870" y="5346"/>
                    </a:cubicBezTo>
                    <a:lnTo>
                      <a:pt x="2882" y="5346"/>
                    </a:lnTo>
                    <a:lnTo>
                      <a:pt x="7192" y="2358"/>
                    </a:lnTo>
                    <a:lnTo>
                      <a:pt x="7192" y="2370"/>
                    </a:lnTo>
                    <a:lnTo>
                      <a:pt x="7478" y="2168"/>
                    </a:lnTo>
                    <a:lnTo>
                      <a:pt x="8990" y="1096"/>
                    </a:lnTo>
                    <a:lnTo>
                      <a:pt x="9097" y="1739"/>
                    </a:lnTo>
                    <a:lnTo>
                      <a:pt x="10157" y="1179"/>
                    </a:lnTo>
                    <a:lnTo>
                      <a:pt x="10002" y="52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3"/>
              <p:cNvSpPr/>
              <p:nvPr/>
            </p:nvSpPr>
            <p:spPr>
              <a:xfrm>
                <a:off x="5973993" y="2164075"/>
                <a:ext cx="2738" cy="713"/>
              </a:xfrm>
              <a:custGeom>
                <a:rect b="b" l="l" r="r" t="t"/>
                <a:pathLst>
                  <a:path extrusionOk="0" h="25" w="96">
                    <a:moveTo>
                      <a:pt x="96" y="1"/>
                    </a:moveTo>
                    <a:cubicBezTo>
                      <a:pt x="48" y="13"/>
                      <a:pt x="1" y="24"/>
                      <a:pt x="24" y="24"/>
                    </a:cubicBezTo>
                    <a:cubicBezTo>
                      <a:pt x="36" y="24"/>
                      <a:pt x="48" y="13"/>
                      <a:pt x="72" y="13"/>
                    </a:cubicBez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E27E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3"/>
              <p:cNvSpPr/>
              <p:nvPr/>
            </p:nvSpPr>
            <p:spPr>
              <a:xfrm>
                <a:off x="5919998" y="2056755"/>
                <a:ext cx="310753" cy="180037"/>
              </a:xfrm>
              <a:custGeom>
                <a:rect b="b" l="l" r="r" t="t"/>
                <a:pathLst>
                  <a:path extrusionOk="0" h="6311" w="10895">
                    <a:moveTo>
                      <a:pt x="9204" y="703"/>
                    </a:moveTo>
                    <a:lnTo>
                      <a:pt x="10061" y="1108"/>
                    </a:lnTo>
                    <a:lnTo>
                      <a:pt x="10121" y="1346"/>
                    </a:lnTo>
                    <a:lnTo>
                      <a:pt x="9728" y="1548"/>
                    </a:lnTo>
                    <a:lnTo>
                      <a:pt x="9692" y="1393"/>
                    </a:lnTo>
                    <a:cubicBezTo>
                      <a:pt x="9667" y="1208"/>
                      <a:pt x="9510" y="1094"/>
                      <a:pt x="9349" y="1094"/>
                    </a:cubicBezTo>
                    <a:cubicBezTo>
                      <a:pt x="9283" y="1094"/>
                      <a:pt x="9216" y="1113"/>
                      <a:pt x="9156" y="1155"/>
                    </a:cubicBezTo>
                    <a:lnTo>
                      <a:pt x="7430" y="2370"/>
                    </a:lnTo>
                    <a:cubicBezTo>
                      <a:pt x="7394" y="2382"/>
                      <a:pt x="7371" y="2393"/>
                      <a:pt x="7347" y="2417"/>
                    </a:cubicBezTo>
                    <a:lnTo>
                      <a:pt x="3096" y="5358"/>
                    </a:lnTo>
                    <a:lnTo>
                      <a:pt x="3084" y="5370"/>
                    </a:lnTo>
                    <a:cubicBezTo>
                      <a:pt x="2870" y="5465"/>
                      <a:pt x="2644" y="5537"/>
                      <a:pt x="2418" y="5572"/>
                    </a:cubicBezTo>
                    <a:cubicBezTo>
                      <a:pt x="2273" y="5599"/>
                      <a:pt x="2129" y="5612"/>
                      <a:pt x="1986" y="5612"/>
                    </a:cubicBezTo>
                    <a:cubicBezTo>
                      <a:pt x="1738" y="5612"/>
                      <a:pt x="1492" y="5572"/>
                      <a:pt x="1251" y="5489"/>
                    </a:cubicBezTo>
                    <a:cubicBezTo>
                      <a:pt x="1001" y="5394"/>
                      <a:pt x="834" y="5239"/>
                      <a:pt x="810" y="5072"/>
                    </a:cubicBezTo>
                    <a:cubicBezTo>
                      <a:pt x="763" y="4775"/>
                      <a:pt x="1203" y="4322"/>
                      <a:pt x="1965" y="4132"/>
                    </a:cubicBezTo>
                    <a:cubicBezTo>
                      <a:pt x="1989" y="4132"/>
                      <a:pt x="2025" y="4120"/>
                      <a:pt x="2060" y="4108"/>
                    </a:cubicBezTo>
                    <a:lnTo>
                      <a:pt x="2108" y="4096"/>
                    </a:lnTo>
                    <a:cubicBezTo>
                      <a:pt x="2132" y="4084"/>
                      <a:pt x="2156" y="4084"/>
                      <a:pt x="2179" y="4084"/>
                    </a:cubicBezTo>
                    <a:lnTo>
                      <a:pt x="2191" y="4084"/>
                    </a:lnTo>
                    <a:cubicBezTo>
                      <a:pt x="2275" y="4060"/>
                      <a:pt x="2346" y="4025"/>
                      <a:pt x="2394" y="3965"/>
                    </a:cubicBezTo>
                    <a:cubicBezTo>
                      <a:pt x="3203" y="3596"/>
                      <a:pt x="4715" y="2822"/>
                      <a:pt x="5847" y="2227"/>
                    </a:cubicBezTo>
                    <a:cubicBezTo>
                      <a:pt x="6394" y="1953"/>
                      <a:pt x="6906" y="1679"/>
                      <a:pt x="7061" y="1608"/>
                    </a:cubicBezTo>
                    <a:cubicBezTo>
                      <a:pt x="7109" y="1596"/>
                      <a:pt x="7156" y="1572"/>
                      <a:pt x="7204" y="1536"/>
                    </a:cubicBezTo>
                    <a:lnTo>
                      <a:pt x="8097" y="786"/>
                    </a:lnTo>
                    <a:lnTo>
                      <a:pt x="9204" y="703"/>
                    </a:lnTo>
                    <a:close/>
                    <a:moveTo>
                      <a:pt x="9252" y="0"/>
                    </a:moveTo>
                    <a:lnTo>
                      <a:pt x="7930" y="107"/>
                    </a:lnTo>
                    <a:cubicBezTo>
                      <a:pt x="7859" y="107"/>
                      <a:pt x="7787" y="143"/>
                      <a:pt x="7728" y="191"/>
                    </a:cubicBezTo>
                    <a:lnTo>
                      <a:pt x="6775" y="989"/>
                    </a:lnTo>
                    <a:cubicBezTo>
                      <a:pt x="6573" y="1084"/>
                      <a:pt x="6216" y="1262"/>
                      <a:pt x="5537" y="1620"/>
                    </a:cubicBezTo>
                    <a:cubicBezTo>
                      <a:pt x="4334" y="2239"/>
                      <a:pt x="2525" y="3179"/>
                      <a:pt x="1858" y="3453"/>
                    </a:cubicBezTo>
                    <a:lnTo>
                      <a:pt x="1846" y="3453"/>
                    </a:lnTo>
                    <a:cubicBezTo>
                      <a:pt x="715" y="3703"/>
                      <a:pt x="1" y="4453"/>
                      <a:pt x="120" y="5191"/>
                    </a:cubicBezTo>
                    <a:cubicBezTo>
                      <a:pt x="191" y="5608"/>
                      <a:pt x="501" y="5942"/>
                      <a:pt x="1001" y="6144"/>
                    </a:cubicBezTo>
                    <a:cubicBezTo>
                      <a:pt x="1310" y="6251"/>
                      <a:pt x="1644" y="6311"/>
                      <a:pt x="1977" y="6311"/>
                    </a:cubicBezTo>
                    <a:cubicBezTo>
                      <a:pt x="2168" y="6311"/>
                      <a:pt x="2358" y="6299"/>
                      <a:pt x="2537" y="6263"/>
                    </a:cubicBezTo>
                    <a:cubicBezTo>
                      <a:pt x="2810" y="6215"/>
                      <a:pt x="3072" y="6144"/>
                      <a:pt x="3322" y="6025"/>
                    </a:cubicBezTo>
                    <a:cubicBezTo>
                      <a:pt x="3370" y="6025"/>
                      <a:pt x="3406" y="6001"/>
                      <a:pt x="3453" y="5977"/>
                    </a:cubicBezTo>
                    <a:lnTo>
                      <a:pt x="7680" y="3036"/>
                    </a:lnTo>
                    <a:cubicBezTo>
                      <a:pt x="7716" y="3024"/>
                      <a:pt x="7740" y="3013"/>
                      <a:pt x="7763" y="3001"/>
                    </a:cubicBezTo>
                    <a:lnTo>
                      <a:pt x="9097" y="2060"/>
                    </a:lnTo>
                    <a:lnTo>
                      <a:pt x="9109" y="2143"/>
                    </a:lnTo>
                    <a:cubicBezTo>
                      <a:pt x="9133" y="2251"/>
                      <a:pt x="9204" y="2346"/>
                      <a:pt x="9299" y="2393"/>
                    </a:cubicBezTo>
                    <a:cubicBezTo>
                      <a:pt x="9347" y="2423"/>
                      <a:pt x="9401" y="2438"/>
                      <a:pt x="9456" y="2438"/>
                    </a:cubicBezTo>
                    <a:cubicBezTo>
                      <a:pt x="9511" y="2438"/>
                      <a:pt x="9567" y="2423"/>
                      <a:pt x="9621" y="2393"/>
                    </a:cubicBezTo>
                    <a:lnTo>
                      <a:pt x="10680" y="1846"/>
                    </a:lnTo>
                    <a:cubicBezTo>
                      <a:pt x="10823" y="1762"/>
                      <a:pt x="10895" y="1608"/>
                      <a:pt x="10859" y="1453"/>
                    </a:cubicBezTo>
                    <a:lnTo>
                      <a:pt x="10704" y="798"/>
                    </a:lnTo>
                    <a:cubicBezTo>
                      <a:pt x="10680" y="691"/>
                      <a:pt x="10621" y="608"/>
                      <a:pt x="10514" y="560"/>
                    </a:cubicBezTo>
                    <a:lnTo>
                      <a:pt x="9430" y="36"/>
                    </a:lnTo>
                    <a:cubicBezTo>
                      <a:pt x="9371" y="12"/>
                      <a:pt x="9311" y="0"/>
                      <a:pt x="92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3"/>
              <p:cNvSpPr/>
              <p:nvPr/>
            </p:nvSpPr>
            <p:spPr>
              <a:xfrm>
                <a:off x="5964837" y="2154005"/>
                <a:ext cx="26440" cy="20625"/>
              </a:xfrm>
              <a:custGeom>
                <a:rect b="b" l="l" r="r" t="t"/>
                <a:pathLst>
                  <a:path extrusionOk="0" h="723" w="927">
                    <a:moveTo>
                      <a:pt x="434" y="1"/>
                    </a:moveTo>
                    <a:cubicBezTo>
                      <a:pt x="410" y="1"/>
                      <a:pt x="384" y="3"/>
                      <a:pt x="357" y="8"/>
                    </a:cubicBezTo>
                    <a:cubicBezTo>
                      <a:pt x="36" y="80"/>
                      <a:pt x="0" y="270"/>
                      <a:pt x="0" y="389"/>
                    </a:cubicBezTo>
                    <a:cubicBezTo>
                      <a:pt x="0" y="556"/>
                      <a:pt x="131" y="699"/>
                      <a:pt x="310" y="723"/>
                    </a:cubicBezTo>
                    <a:lnTo>
                      <a:pt x="334" y="723"/>
                    </a:lnTo>
                    <a:cubicBezTo>
                      <a:pt x="369" y="723"/>
                      <a:pt x="417" y="723"/>
                      <a:pt x="465" y="711"/>
                    </a:cubicBezTo>
                    <a:cubicBezTo>
                      <a:pt x="500" y="699"/>
                      <a:pt x="524" y="687"/>
                      <a:pt x="548" y="675"/>
                    </a:cubicBezTo>
                    <a:cubicBezTo>
                      <a:pt x="927" y="541"/>
                      <a:pt x="794" y="1"/>
                      <a:pt x="434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3"/>
              <p:cNvSpPr/>
              <p:nvPr/>
            </p:nvSpPr>
            <p:spPr>
              <a:xfrm>
                <a:off x="5788561" y="2009942"/>
                <a:ext cx="225185" cy="218720"/>
              </a:xfrm>
              <a:custGeom>
                <a:rect b="b" l="l" r="r" t="t"/>
                <a:pathLst>
                  <a:path extrusionOk="0" h="7667" w="7895">
                    <a:moveTo>
                      <a:pt x="1498" y="0"/>
                    </a:moveTo>
                    <a:cubicBezTo>
                      <a:pt x="1220" y="0"/>
                      <a:pt x="968" y="76"/>
                      <a:pt x="763" y="236"/>
                    </a:cubicBezTo>
                    <a:cubicBezTo>
                      <a:pt x="1" y="820"/>
                      <a:pt x="179" y="2320"/>
                      <a:pt x="1156" y="3594"/>
                    </a:cubicBezTo>
                    <a:cubicBezTo>
                      <a:pt x="1406" y="3927"/>
                      <a:pt x="1703" y="4213"/>
                      <a:pt x="2037" y="4463"/>
                    </a:cubicBezTo>
                    <a:cubicBezTo>
                      <a:pt x="2168" y="4582"/>
                      <a:pt x="2299" y="4689"/>
                      <a:pt x="2430" y="4796"/>
                    </a:cubicBezTo>
                    <a:cubicBezTo>
                      <a:pt x="3144" y="5368"/>
                      <a:pt x="3847" y="5951"/>
                      <a:pt x="4549" y="6547"/>
                    </a:cubicBezTo>
                    <a:cubicBezTo>
                      <a:pt x="5013" y="6916"/>
                      <a:pt x="5478" y="7309"/>
                      <a:pt x="6014" y="7547"/>
                    </a:cubicBezTo>
                    <a:cubicBezTo>
                      <a:pt x="6144" y="7618"/>
                      <a:pt x="6287" y="7654"/>
                      <a:pt x="6430" y="7666"/>
                    </a:cubicBezTo>
                    <a:cubicBezTo>
                      <a:pt x="6440" y="7666"/>
                      <a:pt x="6450" y="7666"/>
                      <a:pt x="6460" y="7666"/>
                    </a:cubicBezTo>
                    <a:cubicBezTo>
                      <a:pt x="6757" y="7666"/>
                      <a:pt x="7021" y="7493"/>
                      <a:pt x="7252" y="7309"/>
                    </a:cubicBezTo>
                    <a:cubicBezTo>
                      <a:pt x="7561" y="7059"/>
                      <a:pt x="7847" y="6785"/>
                      <a:pt x="7883" y="6368"/>
                    </a:cubicBezTo>
                    <a:cubicBezTo>
                      <a:pt x="7895" y="5975"/>
                      <a:pt x="7776" y="5594"/>
                      <a:pt x="7538" y="5285"/>
                    </a:cubicBezTo>
                    <a:cubicBezTo>
                      <a:pt x="7430" y="5154"/>
                      <a:pt x="7323" y="5023"/>
                      <a:pt x="7204" y="4904"/>
                    </a:cubicBezTo>
                    <a:cubicBezTo>
                      <a:pt x="7049" y="4737"/>
                      <a:pt x="6895" y="4582"/>
                      <a:pt x="6740" y="4415"/>
                    </a:cubicBezTo>
                    <a:cubicBezTo>
                      <a:pt x="6621" y="4296"/>
                      <a:pt x="6502" y="4165"/>
                      <a:pt x="6383" y="4046"/>
                    </a:cubicBezTo>
                    <a:cubicBezTo>
                      <a:pt x="5704" y="3368"/>
                      <a:pt x="5013" y="2689"/>
                      <a:pt x="4275" y="2058"/>
                    </a:cubicBezTo>
                    <a:cubicBezTo>
                      <a:pt x="4168" y="1856"/>
                      <a:pt x="4037" y="1665"/>
                      <a:pt x="3906" y="1487"/>
                    </a:cubicBezTo>
                    <a:cubicBezTo>
                      <a:pt x="3193" y="556"/>
                      <a:pt x="2251" y="0"/>
                      <a:pt x="14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3"/>
              <p:cNvSpPr/>
              <p:nvPr/>
            </p:nvSpPr>
            <p:spPr>
              <a:xfrm>
                <a:off x="5785166" y="2000157"/>
                <a:ext cx="239104" cy="238690"/>
              </a:xfrm>
              <a:custGeom>
                <a:rect b="b" l="l" r="r" t="t"/>
                <a:pathLst>
                  <a:path extrusionOk="0" h="8367" w="8383">
                    <a:moveTo>
                      <a:pt x="1615" y="696"/>
                    </a:moveTo>
                    <a:cubicBezTo>
                      <a:pt x="1856" y="696"/>
                      <a:pt x="2093" y="773"/>
                      <a:pt x="2251" y="841"/>
                    </a:cubicBezTo>
                    <a:cubicBezTo>
                      <a:pt x="2858" y="1103"/>
                      <a:pt x="3370" y="1520"/>
                      <a:pt x="3763" y="2044"/>
                    </a:cubicBezTo>
                    <a:cubicBezTo>
                      <a:pt x="3882" y="2222"/>
                      <a:pt x="4001" y="2401"/>
                      <a:pt x="4108" y="2580"/>
                    </a:cubicBezTo>
                    <a:cubicBezTo>
                      <a:pt x="4120" y="2615"/>
                      <a:pt x="4144" y="2651"/>
                      <a:pt x="4180" y="2675"/>
                    </a:cubicBezTo>
                    <a:cubicBezTo>
                      <a:pt x="4811" y="3211"/>
                      <a:pt x="5478" y="3842"/>
                      <a:pt x="6263" y="4639"/>
                    </a:cubicBezTo>
                    <a:cubicBezTo>
                      <a:pt x="6383" y="4758"/>
                      <a:pt x="6502" y="4889"/>
                      <a:pt x="6621" y="5008"/>
                    </a:cubicBezTo>
                    <a:lnTo>
                      <a:pt x="7085" y="5497"/>
                    </a:lnTo>
                    <a:cubicBezTo>
                      <a:pt x="7192" y="5604"/>
                      <a:pt x="7299" y="5723"/>
                      <a:pt x="7395" y="5842"/>
                    </a:cubicBezTo>
                    <a:cubicBezTo>
                      <a:pt x="7573" y="6080"/>
                      <a:pt x="7680" y="6378"/>
                      <a:pt x="7668" y="6687"/>
                    </a:cubicBezTo>
                    <a:cubicBezTo>
                      <a:pt x="7645" y="6949"/>
                      <a:pt x="7454" y="7152"/>
                      <a:pt x="7168" y="7378"/>
                    </a:cubicBezTo>
                    <a:cubicBezTo>
                      <a:pt x="6980" y="7522"/>
                      <a:pt x="6781" y="7666"/>
                      <a:pt x="6611" y="7666"/>
                    </a:cubicBezTo>
                    <a:cubicBezTo>
                      <a:pt x="6598" y="7666"/>
                      <a:pt x="6585" y="7665"/>
                      <a:pt x="6573" y="7664"/>
                    </a:cubicBezTo>
                    <a:cubicBezTo>
                      <a:pt x="6466" y="7652"/>
                      <a:pt x="6371" y="7628"/>
                      <a:pt x="6287" y="7580"/>
                    </a:cubicBezTo>
                    <a:cubicBezTo>
                      <a:pt x="5775" y="7354"/>
                      <a:pt x="5335" y="6985"/>
                      <a:pt x="4906" y="6628"/>
                    </a:cubicBezTo>
                    <a:lnTo>
                      <a:pt x="4704" y="6461"/>
                    </a:lnTo>
                    <a:cubicBezTo>
                      <a:pt x="4061" y="5925"/>
                      <a:pt x="3418" y="5401"/>
                      <a:pt x="2775" y="4866"/>
                    </a:cubicBezTo>
                    <a:cubicBezTo>
                      <a:pt x="2644" y="4770"/>
                      <a:pt x="2525" y="4675"/>
                      <a:pt x="2370" y="4532"/>
                    </a:cubicBezTo>
                    <a:cubicBezTo>
                      <a:pt x="2061" y="4306"/>
                      <a:pt x="1787" y="4032"/>
                      <a:pt x="1549" y="3723"/>
                    </a:cubicBezTo>
                    <a:lnTo>
                      <a:pt x="1572" y="3723"/>
                    </a:lnTo>
                    <a:cubicBezTo>
                      <a:pt x="1156" y="3211"/>
                      <a:pt x="894" y="2603"/>
                      <a:pt x="787" y="1960"/>
                    </a:cubicBezTo>
                    <a:cubicBezTo>
                      <a:pt x="751" y="1663"/>
                      <a:pt x="751" y="1127"/>
                      <a:pt x="1108" y="853"/>
                    </a:cubicBezTo>
                    <a:cubicBezTo>
                      <a:pt x="1259" y="737"/>
                      <a:pt x="1438" y="696"/>
                      <a:pt x="1615" y="696"/>
                    </a:cubicBezTo>
                    <a:close/>
                    <a:moveTo>
                      <a:pt x="1623" y="1"/>
                    </a:moveTo>
                    <a:cubicBezTo>
                      <a:pt x="1265" y="1"/>
                      <a:pt x="942" y="104"/>
                      <a:pt x="679" y="306"/>
                    </a:cubicBezTo>
                    <a:cubicBezTo>
                      <a:pt x="203" y="663"/>
                      <a:pt x="1" y="1282"/>
                      <a:pt x="84" y="2044"/>
                    </a:cubicBezTo>
                    <a:cubicBezTo>
                      <a:pt x="203" y="2806"/>
                      <a:pt x="513" y="3544"/>
                      <a:pt x="1001" y="4151"/>
                    </a:cubicBezTo>
                    <a:cubicBezTo>
                      <a:pt x="1263" y="4497"/>
                      <a:pt x="1584" y="4806"/>
                      <a:pt x="1930" y="5068"/>
                    </a:cubicBezTo>
                    <a:cubicBezTo>
                      <a:pt x="2061" y="5199"/>
                      <a:pt x="2203" y="5306"/>
                      <a:pt x="2334" y="5413"/>
                    </a:cubicBezTo>
                    <a:cubicBezTo>
                      <a:pt x="2977" y="5937"/>
                      <a:pt x="3620" y="6461"/>
                      <a:pt x="4251" y="6997"/>
                    </a:cubicBezTo>
                    <a:lnTo>
                      <a:pt x="4454" y="7164"/>
                    </a:lnTo>
                    <a:cubicBezTo>
                      <a:pt x="4894" y="7533"/>
                      <a:pt x="5394" y="7949"/>
                      <a:pt x="5990" y="8211"/>
                    </a:cubicBezTo>
                    <a:cubicBezTo>
                      <a:pt x="6168" y="8295"/>
                      <a:pt x="6347" y="8342"/>
                      <a:pt x="6537" y="8366"/>
                    </a:cubicBezTo>
                    <a:lnTo>
                      <a:pt x="6573" y="8366"/>
                    </a:lnTo>
                    <a:cubicBezTo>
                      <a:pt x="6978" y="8366"/>
                      <a:pt x="7311" y="8140"/>
                      <a:pt x="7597" y="7926"/>
                    </a:cubicBezTo>
                    <a:cubicBezTo>
                      <a:pt x="7942" y="7652"/>
                      <a:pt x="8311" y="7294"/>
                      <a:pt x="8359" y="6735"/>
                    </a:cubicBezTo>
                    <a:cubicBezTo>
                      <a:pt x="8383" y="6259"/>
                      <a:pt x="8228" y="5794"/>
                      <a:pt x="7942" y="5425"/>
                    </a:cubicBezTo>
                    <a:cubicBezTo>
                      <a:pt x="7835" y="5282"/>
                      <a:pt x="7704" y="5139"/>
                      <a:pt x="7585" y="5008"/>
                    </a:cubicBezTo>
                    <a:lnTo>
                      <a:pt x="7121" y="4520"/>
                    </a:lnTo>
                    <a:cubicBezTo>
                      <a:pt x="7002" y="4401"/>
                      <a:pt x="6883" y="4270"/>
                      <a:pt x="6752" y="4151"/>
                    </a:cubicBezTo>
                    <a:cubicBezTo>
                      <a:pt x="5966" y="3354"/>
                      <a:pt x="5311" y="2722"/>
                      <a:pt x="4668" y="2187"/>
                    </a:cubicBezTo>
                    <a:cubicBezTo>
                      <a:pt x="4561" y="1984"/>
                      <a:pt x="4442" y="1806"/>
                      <a:pt x="4299" y="1627"/>
                    </a:cubicBezTo>
                    <a:cubicBezTo>
                      <a:pt x="3835" y="996"/>
                      <a:pt x="3215" y="496"/>
                      <a:pt x="2501" y="186"/>
                    </a:cubicBezTo>
                    <a:cubicBezTo>
                      <a:pt x="2195" y="62"/>
                      <a:pt x="1898" y="1"/>
                      <a:pt x="1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3"/>
              <p:cNvSpPr/>
              <p:nvPr/>
            </p:nvSpPr>
            <p:spPr>
              <a:xfrm>
                <a:off x="5734223" y="1847421"/>
                <a:ext cx="96834" cy="127775"/>
              </a:xfrm>
              <a:custGeom>
                <a:rect b="b" l="l" r="r" t="t"/>
                <a:pathLst>
                  <a:path extrusionOk="0" h="4479" w="3395">
                    <a:moveTo>
                      <a:pt x="1441" y="0"/>
                    </a:moveTo>
                    <a:cubicBezTo>
                      <a:pt x="1369" y="0"/>
                      <a:pt x="1298" y="9"/>
                      <a:pt x="1227" y="28"/>
                    </a:cubicBezTo>
                    <a:cubicBezTo>
                      <a:pt x="251" y="290"/>
                      <a:pt x="96" y="980"/>
                      <a:pt x="96" y="1611"/>
                    </a:cubicBezTo>
                    <a:cubicBezTo>
                      <a:pt x="96" y="2040"/>
                      <a:pt x="1" y="2481"/>
                      <a:pt x="48" y="2909"/>
                    </a:cubicBezTo>
                    <a:cubicBezTo>
                      <a:pt x="120" y="3397"/>
                      <a:pt x="406" y="3838"/>
                      <a:pt x="822" y="4100"/>
                    </a:cubicBezTo>
                    <a:cubicBezTo>
                      <a:pt x="1187" y="4349"/>
                      <a:pt x="1611" y="4478"/>
                      <a:pt x="2041" y="4478"/>
                    </a:cubicBezTo>
                    <a:cubicBezTo>
                      <a:pt x="2186" y="4478"/>
                      <a:pt x="2333" y="4463"/>
                      <a:pt x="2477" y="4433"/>
                    </a:cubicBezTo>
                    <a:cubicBezTo>
                      <a:pt x="2715" y="4386"/>
                      <a:pt x="3132" y="4267"/>
                      <a:pt x="3275" y="4064"/>
                    </a:cubicBezTo>
                    <a:cubicBezTo>
                      <a:pt x="3394" y="3909"/>
                      <a:pt x="3382" y="3505"/>
                      <a:pt x="3382" y="3290"/>
                    </a:cubicBezTo>
                    <a:lnTo>
                      <a:pt x="3382" y="1469"/>
                    </a:lnTo>
                    <a:cubicBezTo>
                      <a:pt x="3382" y="1469"/>
                      <a:pt x="2376" y="0"/>
                      <a:pt x="14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5725067" y="1837265"/>
                <a:ext cx="115488" cy="147858"/>
              </a:xfrm>
              <a:custGeom>
                <a:rect b="b" l="l" r="r" t="t"/>
                <a:pathLst>
                  <a:path extrusionOk="0" h="5183" w="4049">
                    <a:moveTo>
                      <a:pt x="1763" y="705"/>
                    </a:moveTo>
                    <a:cubicBezTo>
                      <a:pt x="2286" y="705"/>
                      <a:pt x="3013" y="1467"/>
                      <a:pt x="3358" y="1932"/>
                    </a:cubicBezTo>
                    <a:lnTo>
                      <a:pt x="3358" y="3682"/>
                    </a:lnTo>
                    <a:cubicBezTo>
                      <a:pt x="3370" y="3861"/>
                      <a:pt x="3358" y="4039"/>
                      <a:pt x="3310" y="4218"/>
                    </a:cubicBezTo>
                    <a:cubicBezTo>
                      <a:pt x="3287" y="4242"/>
                      <a:pt x="3132" y="4361"/>
                      <a:pt x="2727" y="4444"/>
                    </a:cubicBezTo>
                    <a:cubicBezTo>
                      <a:pt x="2607" y="4468"/>
                      <a:pt x="2485" y="4480"/>
                      <a:pt x="2364" y="4480"/>
                    </a:cubicBezTo>
                    <a:cubicBezTo>
                      <a:pt x="2005" y="4480"/>
                      <a:pt x="1649" y="4375"/>
                      <a:pt x="1346" y="4170"/>
                    </a:cubicBezTo>
                    <a:cubicBezTo>
                      <a:pt x="1012" y="3956"/>
                      <a:pt x="786" y="3610"/>
                      <a:pt x="715" y="3218"/>
                    </a:cubicBezTo>
                    <a:cubicBezTo>
                      <a:pt x="691" y="2979"/>
                      <a:pt x="703" y="2753"/>
                      <a:pt x="727" y="2515"/>
                    </a:cubicBezTo>
                    <a:cubicBezTo>
                      <a:pt x="750" y="2337"/>
                      <a:pt x="762" y="2146"/>
                      <a:pt x="762" y="1967"/>
                    </a:cubicBezTo>
                    <a:cubicBezTo>
                      <a:pt x="762" y="1360"/>
                      <a:pt x="917" y="908"/>
                      <a:pt x="1643" y="717"/>
                    </a:cubicBezTo>
                    <a:cubicBezTo>
                      <a:pt x="1679" y="705"/>
                      <a:pt x="1727" y="705"/>
                      <a:pt x="1763" y="705"/>
                    </a:cubicBezTo>
                    <a:close/>
                    <a:moveTo>
                      <a:pt x="1760" y="1"/>
                    </a:moveTo>
                    <a:cubicBezTo>
                      <a:pt x="1662" y="1"/>
                      <a:pt x="1563" y="13"/>
                      <a:pt x="1465" y="39"/>
                    </a:cubicBezTo>
                    <a:cubicBezTo>
                      <a:pt x="72" y="420"/>
                      <a:pt x="72" y="1586"/>
                      <a:pt x="72" y="1967"/>
                    </a:cubicBezTo>
                    <a:cubicBezTo>
                      <a:pt x="72" y="2134"/>
                      <a:pt x="60" y="2289"/>
                      <a:pt x="36" y="2456"/>
                    </a:cubicBezTo>
                    <a:cubicBezTo>
                      <a:pt x="0" y="2729"/>
                      <a:pt x="0" y="3015"/>
                      <a:pt x="24" y="3301"/>
                    </a:cubicBezTo>
                    <a:cubicBezTo>
                      <a:pt x="108" y="3896"/>
                      <a:pt x="441" y="4420"/>
                      <a:pt x="953" y="4742"/>
                    </a:cubicBezTo>
                    <a:cubicBezTo>
                      <a:pt x="1370" y="5027"/>
                      <a:pt x="1858" y="5182"/>
                      <a:pt x="2370" y="5182"/>
                    </a:cubicBezTo>
                    <a:cubicBezTo>
                      <a:pt x="2536" y="5170"/>
                      <a:pt x="2703" y="5158"/>
                      <a:pt x="2870" y="5123"/>
                    </a:cubicBezTo>
                    <a:cubicBezTo>
                      <a:pt x="3370" y="5015"/>
                      <a:pt x="3715" y="4849"/>
                      <a:pt x="3870" y="4623"/>
                    </a:cubicBezTo>
                    <a:cubicBezTo>
                      <a:pt x="4037" y="4396"/>
                      <a:pt x="4049" y="4051"/>
                      <a:pt x="4049" y="3682"/>
                    </a:cubicBezTo>
                    <a:lnTo>
                      <a:pt x="3703" y="3646"/>
                    </a:lnTo>
                    <a:lnTo>
                      <a:pt x="4049" y="3646"/>
                    </a:lnTo>
                    <a:lnTo>
                      <a:pt x="4049" y="1813"/>
                    </a:lnTo>
                    <a:cubicBezTo>
                      <a:pt x="4049" y="1741"/>
                      <a:pt x="4037" y="1682"/>
                      <a:pt x="3989" y="1622"/>
                    </a:cubicBezTo>
                    <a:cubicBezTo>
                      <a:pt x="3869" y="1437"/>
                      <a:pt x="2839" y="1"/>
                      <a:pt x="17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3"/>
              <p:cNvSpPr/>
              <p:nvPr/>
            </p:nvSpPr>
            <p:spPr>
              <a:xfrm>
                <a:off x="5712830" y="1728632"/>
                <a:ext cx="180034" cy="204200"/>
              </a:xfrm>
              <a:custGeom>
                <a:rect b="b" l="l" r="r" t="t"/>
                <a:pathLst>
                  <a:path extrusionOk="0" h="7158" w="6312">
                    <a:moveTo>
                      <a:pt x="3156" y="1"/>
                    </a:moveTo>
                    <a:cubicBezTo>
                      <a:pt x="1406" y="1"/>
                      <a:pt x="1" y="1608"/>
                      <a:pt x="1" y="3573"/>
                    </a:cubicBezTo>
                    <a:cubicBezTo>
                      <a:pt x="1" y="5549"/>
                      <a:pt x="1418" y="7037"/>
                      <a:pt x="3156" y="7145"/>
                    </a:cubicBezTo>
                    <a:cubicBezTo>
                      <a:pt x="3276" y="7153"/>
                      <a:pt x="3392" y="7157"/>
                      <a:pt x="3503" y="7157"/>
                    </a:cubicBezTo>
                    <a:cubicBezTo>
                      <a:pt x="5781" y="7157"/>
                      <a:pt x="6311" y="5457"/>
                      <a:pt x="6311" y="3573"/>
                    </a:cubicBezTo>
                    <a:cubicBezTo>
                      <a:pt x="6311" y="1608"/>
                      <a:pt x="4894" y="1"/>
                      <a:pt x="31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3"/>
              <p:cNvSpPr/>
              <p:nvPr/>
            </p:nvSpPr>
            <p:spPr>
              <a:xfrm>
                <a:off x="5669360" y="1718191"/>
                <a:ext cx="252025" cy="222429"/>
              </a:xfrm>
              <a:custGeom>
                <a:rect b="b" l="l" r="r" t="t"/>
                <a:pathLst>
                  <a:path extrusionOk="0" h="7797" w="8836">
                    <a:moveTo>
                      <a:pt x="4723" y="0"/>
                    </a:moveTo>
                    <a:cubicBezTo>
                      <a:pt x="4157" y="0"/>
                      <a:pt x="3576" y="170"/>
                      <a:pt x="2989" y="498"/>
                    </a:cubicBezTo>
                    <a:cubicBezTo>
                      <a:pt x="2954" y="510"/>
                      <a:pt x="1" y="1843"/>
                      <a:pt x="1751" y="6130"/>
                    </a:cubicBezTo>
                    <a:lnTo>
                      <a:pt x="2168" y="7011"/>
                    </a:lnTo>
                    <a:cubicBezTo>
                      <a:pt x="2232" y="7152"/>
                      <a:pt x="2348" y="7211"/>
                      <a:pt x="2465" y="7211"/>
                    </a:cubicBezTo>
                    <a:cubicBezTo>
                      <a:pt x="2692" y="7211"/>
                      <a:pt x="2924" y="6988"/>
                      <a:pt x="2799" y="6713"/>
                    </a:cubicBezTo>
                    <a:lnTo>
                      <a:pt x="2382" y="5844"/>
                    </a:lnTo>
                    <a:cubicBezTo>
                      <a:pt x="918" y="2236"/>
                      <a:pt x="3168" y="1188"/>
                      <a:pt x="3299" y="1129"/>
                    </a:cubicBezTo>
                    <a:cubicBezTo>
                      <a:pt x="3797" y="840"/>
                      <a:pt x="4279" y="697"/>
                      <a:pt x="4734" y="697"/>
                    </a:cubicBezTo>
                    <a:cubicBezTo>
                      <a:pt x="4953" y="697"/>
                      <a:pt x="5165" y="730"/>
                      <a:pt x="5370" y="796"/>
                    </a:cubicBezTo>
                    <a:cubicBezTo>
                      <a:pt x="6537" y="1177"/>
                      <a:pt x="7156" y="2486"/>
                      <a:pt x="7180" y="2534"/>
                    </a:cubicBezTo>
                    <a:cubicBezTo>
                      <a:pt x="7942" y="3855"/>
                      <a:pt x="7097" y="6308"/>
                      <a:pt x="6847" y="6784"/>
                    </a:cubicBezTo>
                    <a:cubicBezTo>
                      <a:pt x="6335" y="6951"/>
                      <a:pt x="5799" y="7058"/>
                      <a:pt x="5263" y="7094"/>
                    </a:cubicBezTo>
                    <a:cubicBezTo>
                      <a:pt x="5061" y="7094"/>
                      <a:pt x="4489" y="6439"/>
                      <a:pt x="4073" y="5749"/>
                    </a:cubicBezTo>
                    <a:cubicBezTo>
                      <a:pt x="3999" y="5654"/>
                      <a:pt x="3903" y="5614"/>
                      <a:pt x="3808" y="5614"/>
                    </a:cubicBezTo>
                    <a:cubicBezTo>
                      <a:pt x="3580" y="5614"/>
                      <a:pt x="3360" y="5845"/>
                      <a:pt x="3477" y="6106"/>
                    </a:cubicBezTo>
                    <a:cubicBezTo>
                      <a:pt x="3787" y="6618"/>
                      <a:pt x="4561" y="7796"/>
                      <a:pt x="5263" y="7796"/>
                    </a:cubicBezTo>
                    <a:lnTo>
                      <a:pt x="5287" y="7796"/>
                    </a:lnTo>
                    <a:cubicBezTo>
                      <a:pt x="5573" y="7784"/>
                      <a:pt x="7073" y="7594"/>
                      <a:pt x="7359" y="7273"/>
                    </a:cubicBezTo>
                    <a:cubicBezTo>
                      <a:pt x="7561" y="7058"/>
                      <a:pt x="8835" y="3998"/>
                      <a:pt x="7799" y="2224"/>
                    </a:cubicBezTo>
                    <a:cubicBezTo>
                      <a:pt x="7764" y="2153"/>
                      <a:pt x="7049" y="617"/>
                      <a:pt x="5597" y="141"/>
                    </a:cubicBezTo>
                    <a:cubicBezTo>
                      <a:pt x="5310" y="47"/>
                      <a:pt x="5019" y="0"/>
                      <a:pt x="47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3"/>
              <p:cNvSpPr/>
              <p:nvPr/>
            </p:nvSpPr>
            <p:spPr>
              <a:xfrm>
                <a:off x="5673782" y="2033306"/>
                <a:ext cx="77809" cy="238148"/>
              </a:xfrm>
              <a:custGeom>
                <a:rect b="b" l="l" r="r" t="t"/>
                <a:pathLst>
                  <a:path extrusionOk="0" h="8348" w="2728">
                    <a:moveTo>
                      <a:pt x="167" y="1"/>
                    </a:moveTo>
                    <a:lnTo>
                      <a:pt x="1" y="6990"/>
                    </a:lnTo>
                    <a:lnTo>
                      <a:pt x="2477" y="8347"/>
                    </a:lnTo>
                    <a:lnTo>
                      <a:pt x="2727" y="882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9" name="Google Shape;1239;p33"/>
          <p:cNvSpPr txBox="1"/>
          <p:nvPr>
            <p:ph idx="4294967295" type="title"/>
          </p:nvPr>
        </p:nvSpPr>
        <p:spPr>
          <a:xfrm>
            <a:off x="959175" y="1555425"/>
            <a:ext cx="3758100" cy="13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Elorrieta Zinemak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34"/>
          <p:cNvPicPr preferRelativeResize="0"/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9" y="0"/>
            <a:ext cx="9144000" cy="5454316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34"/>
          <p:cNvSpPr txBox="1"/>
          <p:nvPr>
            <p:ph type="title"/>
          </p:nvPr>
        </p:nvSpPr>
        <p:spPr>
          <a:xfrm>
            <a:off x="1842900" y="1862713"/>
            <a:ext cx="5458200" cy="17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Garapen inguruneak</a:t>
            </a:r>
            <a:endParaRPr sz="5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0" name="Google Shape;1250;p35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1604938" y="0"/>
            <a:ext cx="3067775" cy="2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35"/>
          <p:cNvSpPr txBox="1"/>
          <p:nvPr>
            <p:ph type="title"/>
          </p:nvPr>
        </p:nvSpPr>
        <p:spPr>
          <a:xfrm>
            <a:off x="1935813" y="898450"/>
            <a:ext cx="2066400" cy="8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Erabilera kasuak</a:t>
            </a:r>
            <a:endParaRPr/>
          </a:p>
        </p:txBody>
      </p:sp>
      <p:pic>
        <p:nvPicPr>
          <p:cNvPr id="1252" name="Google Shape;1252;p35"/>
          <p:cNvPicPr preferRelativeResize="0"/>
          <p:nvPr/>
        </p:nvPicPr>
        <p:blipFill>
          <a:blip r:embed="rId5">
            <a:alphaModFix amt="48000"/>
          </a:blip>
          <a:stretch>
            <a:fillRect/>
          </a:stretch>
        </p:blipFill>
        <p:spPr>
          <a:xfrm>
            <a:off x="4333088" y="0"/>
            <a:ext cx="3205975" cy="261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35"/>
          <p:cNvSpPr txBox="1"/>
          <p:nvPr>
            <p:ph type="title"/>
          </p:nvPr>
        </p:nvSpPr>
        <p:spPr>
          <a:xfrm>
            <a:off x="4902875" y="898450"/>
            <a:ext cx="2066400" cy="8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Arazketa Erroreak</a:t>
            </a:r>
            <a:endParaRPr/>
          </a:p>
        </p:txBody>
      </p:sp>
      <p:pic>
        <p:nvPicPr>
          <p:cNvPr id="1254" name="Google Shape;125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5788" y="2612900"/>
            <a:ext cx="3398678" cy="2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6238" y="2612900"/>
            <a:ext cx="2535450" cy="2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35"/>
          <p:cNvSpPr txBox="1"/>
          <p:nvPr>
            <p:ph type="title"/>
          </p:nvPr>
        </p:nvSpPr>
        <p:spPr>
          <a:xfrm>
            <a:off x="4843963" y="3391650"/>
            <a:ext cx="2251200" cy="10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Klase Diagramak</a:t>
            </a:r>
            <a:endParaRPr/>
          </a:p>
        </p:txBody>
      </p:sp>
      <p:sp>
        <p:nvSpPr>
          <p:cNvPr id="1257" name="Google Shape;1257;p35"/>
          <p:cNvSpPr txBox="1"/>
          <p:nvPr>
            <p:ph type="title"/>
          </p:nvPr>
        </p:nvSpPr>
        <p:spPr>
          <a:xfrm>
            <a:off x="1935813" y="3391650"/>
            <a:ext cx="2251200" cy="10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Sekuentzia Diagramak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3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rot="-552736">
            <a:off x="791836" y="2304050"/>
            <a:ext cx="4930617" cy="264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36"/>
          <p:cNvPicPr preferRelativeResize="0"/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 rot="-1694206">
            <a:off x="-575022" y="21047"/>
            <a:ext cx="6275363" cy="268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Google Shape;1264;p36"/>
          <p:cNvPicPr preferRelativeResize="0"/>
          <p:nvPr/>
        </p:nvPicPr>
        <p:blipFill>
          <a:blip r:embed="rId5">
            <a:alphaModFix amt="44000"/>
          </a:blip>
          <a:stretch>
            <a:fillRect/>
          </a:stretch>
        </p:blipFill>
        <p:spPr>
          <a:xfrm rot="1784264">
            <a:off x="3326623" y="323854"/>
            <a:ext cx="5591978" cy="3750918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36"/>
          <p:cNvSpPr txBox="1"/>
          <p:nvPr>
            <p:ph type="title"/>
          </p:nvPr>
        </p:nvSpPr>
        <p:spPr>
          <a:xfrm>
            <a:off x="1349400" y="2154650"/>
            <a:ext cx="6445200" cy="10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Programazioa</a:t>
            </a:r>
            <a:endParaRPr sz="5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7"/>
          <p:cNvSpPr txBox="1"/>
          <p:nvPr>
            <p:ph idx="4294967295" type="title"/>
          </p:nvPr>
        </p:nvSpPr>
        <p:spPr>
          <a:xfrm>
            <a:off x="1349400" y="2154650"/>
            <a:ext cx="6445200" cy="10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B</a:t>
            </a:r>
            <a:r>
              <a:rPr lang="en" sz="5600"/>
              <a:t>alorazioa</a:t>
            </a:r>
            <a:endParaRPr sz="5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ufacturing &amp; Process Consulting Toolkit by Slidesgo">
  <a:themeElements>
    <a:clrScheme name="Simple Light">
      <a:dk1>
        <a:srgbClr val="2D2958"/>
      </a:dk1>
      <a:lt1>
        <a:srgbClr val="FFFFFF"/>
      </a:lt1>
      <a:dk2>
        <a:srgbClr val="2D2958"/>
      </a:dk2>
      <a:lt2>
        <a:srgbClr val="ECECEC"/>
      </a:lt2>
      <a:accent1>
        <a:srgbClr val="2D2958"/>
      </a:accent1>
      <a:accent2>
        <a:srgbClr val="4B4BBB"/>
      </a:accent2>
      <a:accent3>
        <a:srgbClr val="9C88FA"/>
      </a:accent3>
      <a:accent4>
        <a:srgbClr val="F4D834"/>
      </a:accent4>
      <a:accent5>
        <a:srgbClr val="EDC4F2"/>
      </a:accent5>
      <a:accent6>
        <a:srgbClr val="E592F1"/>
      </a:accent6>
      <a:hlink>
        <a:srgbClr val="1715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