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17"/>
  </p:notesMasterIdLst>
  <p:handoutMasterIdLst>
    <p:handoutMasterId r:id="rId18"/>
  </p:handoutMasterIdLst>
  <p:sldIdLst>
    <p:sldId id="256" r:id="rId3"/>
    <p:sldId id="267" r:id="rId4"/>
    <p:sldId id="268" r:id="rId5"/>
    <p:sldId id="269" r:id="rId6"/>
    <p:sldId id="270" r:id="rId7"/>
    <p:sldId id="271" r:id="rId8"/>
    <p:sldId id="272" r:id="rId9"/>
    <p:sldId id="273" r:id="rId10"/>
    <p:sldId id="274" r:id="rId11"/>
    <p:sldId id="275" r:id="rId12"/>
    <p:sldId id="276" r:id="rId13"/>
    <p:sldId id="277" r:id="rId14"/>
    <p:sldId id="278" r:id="rId15"/>
    <p:sldId id="281" r:id="rId1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3730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Образ слайда 1"/>
          <p:cNvSpPr>
            <a:spLocks noGrp="1" noRot="1" noChangeAspect="1"/>
          </p:cNvSpPr>
          <p:nvPr>
            <p:ph type="sldImg" idx="2"/>
          </p:nvPr>
        </p:nvSpPr>
        <p:spPr>
          <a:xfrm>
            <a:off x="1312920" y="1027079"/>
            <a:ext cx="4934160" cy="3700800"/>
          </a:xfrm>
          <a:prstGeom prst="rect">
            <a:avLst/>
          </a:prstGeom>
          <a:noFill/>
          <a:ln>
            <a:noFill/>
            <a:prstDash val="solid"/>
          </a:ln>
        </p:spPr>
      </p:sp>
      <p:sp>
        <p:nvSpPr>
          <p:cNvPr id="3" name="Заметки 2"/>
          <p:cNvSpPr txBox="1">
            <a:spLocks noGrp="1"/>
          </p:cNvSpPr>
          <p:nvPr>
            <p:ph type="body" sz="quarter" idx="3"/>
          </p:nvPr>
        </p:nvSpPr>
        <p:spPr>
          <a:xfrm>
            <a:off x="1169640" y="5086800"/>
            <a:ext cx="5226480" cy="4107600"/>
          </a:xfrm>
          <a:prstGeom prst="rect">
            <a:avLst/>
          </a:prstGeom>
          <a:noFill/>
          <a:ln>
            <a:noFill/>
          </a:ln>
        </p:spPr>
        <p:txBody>
          <a:bodyPr lIns="0" tIns="0" rIns="0" bIns="0"/>
          <a:lstStyle/>
          <a:p>
            <a:endParaRPr lang="pl-PL"/>
          </a:p>
        </p:txBody>
      </p:sp>
    </p:spTree>
    <p:extLst>
      <p:ext uri="{BB962C8B-B14F-4D97-AF65-F5344CB8AC3E}">
        <p14:creationId xmlns:p14="http://schemas.microsoft.com/office/powerpoint/2010/main" val="3379217594"/>
      </p:ext>
    </p:extLst>
  </p:cSld>
  <p:clrMap bg1="lt1" tx1="dk1" bg2="lt2" tx2="dk2" accent1="accent1" accent2="accent2" accent3="accent3" accent4="accent4" accent5="accent5" accent6="accent6" hlink="hlink" folHlink="folHlink"/>
  <p:notesStyle>
    <a:lvl1pPr rtl="0" hangingPunct="0">
      <a:tabLst/>
      <a:defRPr lang="pl-PL" sz="2400" b="0" i="0" u="none" strike="noStrike">
        <a:ln>
          <a:noFill/>
        </a:ln>
        <a:solidFill>
          <a:srgbClr val="000000"/>
        </a:solidFill>
        <a:latin typeface="Thorndale"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Заметки 2"/>
          <p:cNvSpPr txBox="1">
            <a:spLocks noGrp="1"/>
          </p:cNvSpPr>
          <p:nvPr>
            <p:ph type="body" sz="quarter" idx="1"/>
          </p:nvPr>
        </p:nvSpPr>
        <p:spPr>
          <a:xfrm>
            <a:off x="756000" y="5078520"/>
            <a:ext cx="6047640" cy="4721040"/>
          </a:xfrm>
        </p:spPr>
        <p:txBody>
          <a:bodyPr/>
          <a:lstStyle/>
          <a:p>
            <a:endParaRPr lang="pl-PL">
              <a:latin typeface="Times New Roman" pitchFamily="1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60475" y="1236663"/>
            <a:ext cx="7559675" cy="2632075"/>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Tree>
    <p:extLst>
      <p:ext uri="{BB962C8B-B14F-4D97-AF65-F5344CB8AC3E}">
        <p14:creationId xmlns:p14="http://schemas.microsoft.com/office/powerpoint/2010/main" val="1652384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extLst>
      <p:ext uri="{BB962C8B-B14F-4D97-AF65-F5344CB8AC3E}">
        <p14:creationId xmlns:p14="http://schemas.microsoft.com/office/powerpoint/2010/main" val="89617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361238" y="117475"/>
            <a:ext cx="2205037" cy="6869113"/>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741363" y="117475"/>
            <a:ext cx="6467475" cy="686911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extLst>
      <p:ext uri="{BB962C8B-B14F-4D97-AF65-F5344CB8AC3E}">
        <p14:creationId xmlns:p14="http://schemas.microsoft.com/office/powerpoint/2010/main" val="1271494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55192" y="1595933"/>
            <a:ext cx="7299157" cy="3670246"/>
          </a:xfrm>
        </p:spPr>
        <p:txBody>
          <a:bodyPr anchor="b"/>
          <a:lstStyle>
            <a:lvl1pPr>
              <a:defRPr sz="7937"/>
            </a:lvl1pPr>
          </a:lstStyle>
          <a:p>
            <a:r>
              <a:rPr lang="ru-RU" smtClean="0"/>
              <a:t>Образец заголовка</a:t>
            </a:r>
            <a:endParaRPr lang="en-US" dirty="0"/>
          </a:p>
        </p:txBody>
      </p:sp>
      <p:sp>
        <p:nvSpPr>
          <p:cNvPr id="3" name="Subtitle 2"/>
          <p:cNvSpPr>
            <a:spLocks noGrp="1"/>
          </p:cNvSpPr>
          <p:nvPr>
            <p:ph type="subTitle" idx="1"/>
          </p:nvPr>
        </p:nvSpPr>
        <p:spPr>
          <a:xfrm>
            <a:off x="955192" y="5266177"/>
            <a:ext cx="7299157" cy="949556"/>
          </a:xfrm>
        </p:spPr>
        <p:txBody>
          <a:bodyPr anchor="t"/>
          <a:lstStyle>
            <a:lvl1pPr marL="0" indent="0" algn="l">
              <a:buNone/>
              <a:defRPr cap="all">
                <a:solidFill>
                  <a:schemeClr val="bg2">
                    <a:lumMod val="40000"/>
                    <a:lumOff val="6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34350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73659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955194" y="3154532"/>
            <a:ext cx="7299156" cy="2111646"/>
          </a:xfrm>
        </p:spPr>
        <p:txBody>
          <a:bodyPr anchor="b"/>
          <a:lstStyle>
            <a:lvl1pPr algn="l">
              <a:defRPr sz="4409"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955192" y="5266178"/>
            <a:ext cx="7299157" cy="948432"/>
          </a:xfrm>
        </p:spPr>
        <p:txBody>
          <a:bodyPr anchor="t"/>
          <a:lstStyle>
            <a:lvl1pPr marL="0" indent="0" algn="l">
              <a:buNone/>
              <a:defRPr sz="2205" cap="all">
                <a:solidFill>
                  <a:schemeClr val="bg2">
                    <a:lumMod val="40000"/>
                    <a:lumOff val="6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94423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12482" y="2271404"/>
            <a:ext cx="3635941" cy="462505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76483" y="2266462"/>
            <a:ext cx="3635943" cy="462999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26610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12482" y="2099910"/>
            <a:ext cx="3635939"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smtClean="0"/>
              <a:t>Образец текста</a:t>
            </a:r>
          </a:p>
        </p:txBody>
      </p:sp>
      <p:sp>
        <p:nvSpPr>
          <p:cNvPr id="4" name="Content Placeholder 3"/>
          <p:cNvSpPr>
            <a:spLocks noGrp="1"/>
          </p:cNvSpPr>
          <p:nvPr>
            <p:ph sz="half" idx="2"/>
          </p:nvPr>
        </p:nvSpPr>
        <p:spPr>
          <a:xfrm>
            <a:off x="912482" y="2771881"/>
            <a:ext cx="3635941" cy="4124573"/>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76484" y="2099910"/>
            <a:ext cx="3635941"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smtClean="0"/>
              <a:t>Образец текста</a:t>
            </a:r>
          </a:p>
        </p:txBody>
      </p:sp>
      <p:sp>
        <p:nvSpPr>
          <p:cNvPr id="6" name="Content Placeholder 5"/>
          <p:cNvSpPr>
            <a:spLocks noGrp="1"/>
          </p:cNvSpPr>
          <p:nvPr>
            <p:ph sz="quarter" idx="4"/>
          </p:nvPr>
        </p:nvSpPr>
        <p:spPr>
          <a:xfrm>
            <a:off x="4676484" y="2771881"/>
            <a:ext cx="3635941" cy="4124573"/>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4855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6837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9698043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55191" y="1595932"/>
            <a:ext cx="2812810" cy="1595931"/>
          </a:xfrm>
        </p:spPr>
        <p:txBody>
          <a:bodyPr anchor="b"/>
          <a:lstStyle>
            <a:lvl1pPr algn="l">
              <a:defRPr sz="2646" b="0"/>
            </a:lvl1pPr>
          </a:lstStyle>
          <a:p>
            <a:r>
              <a:rPr lang="ru-RU" smtClean="0"/>
              <a:t>Образец заголовка</a:t>
            </a:r>
            <a:endParaRPr lang="en-US" dirty="0"/>
          </a:p>
        </p:txBody>
      </p:sp>
      <p:sp>
        <p:nvSpPr>
          <p:cNvPr id="3" name="Content Placeholder 2"/>
          <p:cNvSpPr>
            <a:spLocks noGrp="1"/>
          </p:cNvSpPr>
          <p:nvPr>
            <p:ph idx="1"/>
          </p:nvPr>
        </p:nvSpPr>
        <p:spPr>
          <a:xfrm>
            <a:off x="3957061" y="1595932"/>
            <a:ext cx="4297289" cy="5039783"/>
          </a:xfrm>
        </p:spPr>
        <p:txBody>
          <a:bodyPr anchor="ctr">
            <a:normAutofit/>
          </a:bodyPr>
          <a:lstStyle>
            <a:lvl1pPr>
              <a:defRPr sz="2205"/>
            </a:lvl1pPr>
            <a:lvl2pPr>
              <a:defRPr sz="1984"/>
            </a:lvl2pPr>
            <a:lvl3pPr>
              <a:defRPr sz="1764"/>
            </a:lvl3pPr>
            <a:lvl4pPr>
              <a:defRPr sz="1543"/>
            </a:lvl4pPr>
            <a:lvl5pPr>
              <a:defRPr sz="1543"/>
            </a:lvl5pPr>
            <a:lvl6pPr>
              <a:defRPr sz="1543"/>
            </a:lvl6pPr>
            <a:lvl7pPr>
              <a:defRPr sz="1543"/>
            </a:lvl7pPr>
            <a:lvl8pPr>
              <a:defRPr sz="1543"/>
            </a:lvl8pPr>
            <a:lvl9pPr>
              <a:defRPr sz="1543"/>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55191" y="3449453"/>
            <a:ext cx="2812810" cy="3191862"/>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smtClean="0"/>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6/3/2019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7102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extLst>
      <p:ext uri="{BB962C8B-B14F-4D97-AF65-F5344CB8AC3E}">
        <p14:creationId xmlns:p14="http://schemas.microsoft.com/office/powerpoint/2010/main" val="1462362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54326" y="2043903"/>
            <a:ext cx="4212028" cy="1735934"/>
          </a:xfrm>
        </p:spPr>
        <p:txBody>
          <a:bodyPr anchor="b">
            <a:normAutofit/>
          </a:bodyPr>
          <a:lstStyle>
            <a:lvl1pPr algn="l">
              <a:defRPr sz="3968"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747541" y="1259946"/>
            <a:ext cx="2646853" cy="503978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ru-RU" smtClean="0"/>
              <a:t>Вставка рисунка</a:t>
            </a:r>
            <a:endParaRPr lang="en-US" dirty="0"/>
          </a:p>
        </p:txBody>
      </p:sp>
      <p:sp>
        <p:nvSpPr>
          <p:cNvPr id="4" name="Text Placeholder 3"/>
          <p:cNvSpPr>
            <a:spLocks noGrp="1"/>
          </p:cNvSpPr>
          <p:nvPr>
            <p:ph type="body" sz="half" idx="2"/>
          </p:nvPr>
        </p:nvSpPr>
        <p:spPr>
          <a:xfrm>
            <a:off x="955191" y="4031827"/>
            <a:ext cx="4205473" cy="1511935"/>
          </a:xfrm>
        </p:spPr>
        <p:txBody>
          <a:bodyPr>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94036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55194" y="5291758"/>
            <a:ext cx="7299156" cy="624724"/>
          </a:xfrm>
        </p:spPr>
        <p:txBody>
          <a:bodyPr anchor="b">
            <a:normAutofit/>
          </a:bodyPr>
          <a:lstStyle>
            <a:lvl1pPr algn="l">
              <a:defRPr sz="2646"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955192" y="755968"/>
            <a:ext cx="7299157" cy="401316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ru-RU" smtClean="0"/>
              <a:t>Вставка рисунка</a:t>
            </a:r>
            <a:endParaRPr lang="en-US" dirty="0"/>
          </a:p>
        </p:txBody>
      </p:sp>
      <p:sp>
        <p:nvSpPr>
          <p:cNvPr id="4" name="Text Placeholder 3"/>
          <p:cNvSpPr>
            <a:spLocks noGrp="1"/>
          </p:cNvSpPr>
          <p:nvPr>
            <p:ph type="body" sz="half" idx="2"/>
          </p:nvPr>
        </p:nvSpPr>
        <p:spPr>
          <a:xfrm>
            <a:off x="955193" y="5916482"/>
            <a:ext cx="7299155" cy="544226"/>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52611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55192" y="1595931"/>
            <a:ext cx="7299157" cy="2183906"/>
          </a:xfrm>
        </p:spPr>
        <p:txBody>
          <a:bodyPr/>
          <a:lstStyle>
            <a:lvl1pPr>
              <a:defRPr sz="5291"/>
            </a:lvl1pPr>
          </a:lstStyle>
          <a:p>
            <a:r>
              <a:rPr lang="ru-RU" smtClean="0"/>
              <a:t>Образец заголовка</a:t>
            </a:r>
            <a:endParaRPr lang="en-US" dirty="0"/>
          </a:p>
        </p:txBody>
      </p:sp>
      <p:sp>
        <p:nvSpPr>
          <p:cNvPr id="8" name="Text Placeholder 3"/>
          <p:cNvSpPr>
            <a:spLocks noGrp="1"/>
          </p:cNvSpPr>
          <p:nvPr>
            <p:ph type="body" sz="half" idx="2"/>
          </p:nvPr>
        </p:nvSpPr>
        <p:spPr>
          <a:xfrm>
            <a:off x="955192" y="4031827"/>
            <a:ext cx="7299157" cy="2603888"/>
          </a:xfrm>
        </p:spPr>
        <p:txBody>
          <a:bodyPr anchor="ctr">
            <a:normAutofit/>
          </a:bodyPr>
          <a:lstStyle>
            <a:lvl1pPr marL="0" indent="0">
              <a:buNone/>
              <a:defRPr sz="1984"/>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9998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302422" y="1595931"/>
            <a:ext cx="6615740" cy="2561090"/>
          </a:xfrm>
        </p:spPr>
        <p:txBody>
          <a:bodyPr/>
          <a:lstStyle>
            <a:lvl1pPr>
              <a:defRPr sz="5291"/>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596515" y="4157021"/>
            <a:ext cx="6020549" cy="377183"/>
          </a:xfrm>
        </p:spPr>
        <p:txBody>
          <a:bodyPr vert="horz" lIns="91440" tIns="45720" rIns="91440" bIns="45720" rtlCol="0" anchor="t">
            <a:normAutofit/>
          </a:bodyPr>
          <a:lstStyle>
            <a:lvl1pPr marL="0" indent="0">
              <a:buNone/>
              <a:defRPr lang="en-US" sz="1543" b="0" i="0" kern="1200" cap="small" dirty="0">
                <a:solidFill>
                  <a:schemeClr val="bg2">
                    <a:lumMod val="40000"/>
                    <a:lumOff val="60000"/>
                  </a:schemeClr>
                </a:solidFill>
                <a:latin typeface="+mj-lt"/>
                <a:ea typeface="+mj-ea"/>
                <a:cs typeface="+mj-cs"/>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955192" y="4795793"/>
            <a:ext cx="7299157" cy="1847921"/>
          </a:xfrm>
        </p:spPr>
        <p:txBody>
          <a:bodyPr anchor="ctr">
            <a:normAutofit/>
          </a:bodyPr>
          <a:lstStyle>
            <a:lvl1pPr marL="0" indent="0">
              <a:buNone/>
              <a:defRPr sz="1984"/>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742925" y="1070627"/>
            <a:ext cx="663212" cy="21618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48" dirty="0"/>
              <a:t>“</a:t>
            </a:r>
          </a:p>
        </p:txBody>
      </p:sp>
      <p:sp>
        <p:nvSpPr>
          <p:cNvPr id="15" name="TextBox 14"/>
          <p:cNvSpPr txBox="1"/>
          <p:nvPr/>
        </p:nvSpPr>
        <p:spPr>
          <a:xfrm>
            <a:off x="7716673" y="2881216"/>
            <a:ext cx="663212" cy="21618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48" dirty="0"/>
              <a:t>”</a:t>
            </a:r>
          </a:p>
        </p:txBody>
      </p:sp>
    </p:spTree>
    <p:extLst>
      <p:ext uri="{BB962C8B-B14F-4D97-AF65-F5344CB8AC3E}">
        <p14:creationId xmlns:p14="http://schemas.microsoft.com/office/powerpoint/2010/main" val="320603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55191" y="3443853"/>
            <a:ext cx="7299159" cy="1822325"/>
          </a:xfrm>
        </p:spPr>
        <p:txBody>
          <a:bodyPr anchor="b"/>
          <a:lstStyle>
            <a:lvl1pPr algn="l">
              <a:defRPr sz="4409"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955192" y="5266178"/>
            <a:ext cx="7299157" cy="948432"/>
          </a:xfrm>
        </p:spPr>
        <p:txBody>
          <a:bodyPr anchor="t"/>
          <a:lstStyle>
            <a:lvl1pPr marL="0" indent="0" algn="l">
              <a:buNone/>
              <a:defRPr sz="2205" cap="none">
                <a:solidFill>
                  <a:schemeClr val="bg2">
                    <a:lumMod val="40000"/>
                    <a:lumOff val="6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34229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30"/>
            </a:lvl1pPr>
          </a:lstStyle>
          <a:p>
            <a:r>
              <a:rPr lang="ru-RU" smtClean="0"/>
              <a:t>Образец заголовка</a:t>
            </a:r>
            <a:endParaRPr lang="en-US" dirty="0"/>
          </a:p>
        </p:txBody>
      </p:sp>
      <p:sp>
        <p:nvSpPr>
          <p:cNvPr id="3" name="Text Placeholder 2"/>
          <p:cNvSpPr>
            <a:spLocks noGrp="1"/>
          </p:cNvSpPr>
          <p:nvPr>
            <p:ph type="body" idx="1"/>
          </p:nvPr>
        </p:nvSpPr>
        <p:spPr>
          <a:xfrm>
            <a:off x="523472" y="2183906"/>
            <a:ext cx="2437171"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smtClean="0"/>
              <a:t>Образец текста</a:t>
            </a:r>
          </a:p>
        </p:txBody>
      </p:sp>
      <p:sp>
        <p:nvSpPr>
          <p:cNvPr id="16" name="Text Placeholder 3"/>
          <p:cNvSpPr>
            <a:spLocks noGrp="1"/>
          </p:cNvSpPr>
          <p:nvPr>
            <p:ph type="body" sz="half" idx="15"/>
          </p:nvPr>
        </p:nvSpPr>
        <p:spPr>
          <a:xfrm>
            <a:off x="539612" y="2939874"/>
            <a:ext cx="2421030" cy="395658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smtClean="0"/>
              <a:t>Образец текста</a:t>
            </a:r>
          </a:p>
        </p:txBody>
      </p:sp>
      <p:sp>
        <p:nvSpPr>
          <p:cNvPr id="5" name="Text Placeholder 4"/>
          <p:cNvSpPr>
            <a:spLocks noGrp="1"/>
          </p:cNvSpPr>
          <p:nvPr>
            <p:ph type="body" sz="quarter" idx="3"/>
          </p:nvPr>
        </p:nvSpPr>
        <p:spPr>
          <a:xfrm>
            <a:off x="3211936" y="2183906"/>
            <a:ext cx="2428383"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smtClean="0"/>
              <a:t>Образец текста</a:t>
            </a:r>
          </a:p>
        </p:txBody>
      </p:sp>
      <p:sp>
        <p:nvSpPr>
          <p:cNvPr id="19" name="Text Placeholder 3"/>
          <p:cNvSpPr>
            <a:spLocks noGrp="1"/>
          </p:cNvSpPr>
          <p:nvPr>
            <p:ph type="body" sz="half" idx="16"/>
          </p:nvPr>
        </p:nvSpPr>
        <p:spPr>
          <a:xfrm>
            <a:off x="3203207" y="2939874"/>
            <a:ext cx="2437111" cy="395658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smtClean="0"/>
              <a:t>Образец текста</a:t>
            </a:r>
          </a:p>
        </p:txBody>
      </p:sp>
      <p:sp>
        <p:nvSpPr>
          <p:cNvPr id="14" name="Text Placeholder 4"/>
          <p:cNvSpPr>
            <a:spLocks noGrp="1"/>
          </p:cNvSpPr>
          <p:nvPr>
            <p:ph type="body" sz="quarter" idx="13"/>
          </p:nvPr>
        </p:nvSpPr>
        <p:spPr>
          <a:xfrm>
            <a:off x="5892400" y="2183906"/>
            <a:ext cx="2424970"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smtClean="0"/>
              <a:t>Образец текста</a:t>
            </a:r>
          </a:p>
        </p:txBody>
      </p:sp>
      <p:sp>
        <p:nvSpPr>
          <p:cNvPr id="20" name="Text Placeholder 3"/>
          <p:cNvSpPr>
            <a:spLocks noGrp="1"/>
          </p:cNvSpPr>
          <p:nvPr>
            <p:ph type="body" sz="half" idx="17"/>
          </p:nvPr>
        </p:nvSpPr>
        <p:spPr>
          <a:xfrm>
            <a:off x="5892400" y="2939874"/>
            <a:ext cx="2424970" cy="395658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smtClean="0"/>
              <a:t>Образец текста</a:t>
            </a:r>
          </a:p>
        </p:txBody>
      </p:sp>
      <p:cxnSp>
        <p:nvCxnSpPr>
          <p:cNvPr id="17" name="Straight Connector 16"/>
          <p:cNvCxnSpPr/>
          <p:nvPr/>
        </p:nvCxnSpPr>
        <p:spPr>
          <a:xfrm>
            <a:off x="3081662" y="2351899"/>
            <a:ext cx="0" cy="436781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758028" y="2351899"/>
            <a:ext cx="0" cy="437275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142290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30"/>
            </a:lvl1pPr>
          </a:lstStyle>
          <a:p>
            <a:r>
              <a:rPr lang="ru-RU" smtClean="0"/>
              <a:t>Образец заголовка</a:t>
            </a:r>
            <a:endParaRPr lang="en-US" dirty="0"/>
          </a:p>
        </p:txBody>
      </p:sp>
      <p:sp>
        <p:nvSpPr>
          <p:cNvPr id="3" name="Text Placeholder 2"/>
          <p:cNvSpPr>
            <a:spLocks noGrp="1"/>
          </p:cNvSpPr>
          <p:nvPr>
            <p:ph type="body" idx="1"/>
          </p:nvPr>
        </p:nvSpPr>
        <p:spPr>
          <a:xfrm>
            <a:off x="539612" y="4685884"/>
            <a:ext cx="2431534"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smtClean="0"/>
              <a:t>Образец текста</a:t>
            </a:r>
          </a:p>
        </p:txBody>
      </p:sp>
      <p:sp>
        <p:nvSpPr>
          <p:cNvPr id="29" name="Picture Placeholder 2"/>
          <p:cNvSpPr>
            <a:spLocks noGrp="1" noChangeAspect="1"/>
          </p:cNvSpPr>
          <p:nvPr>
            <p:ph type="pic" idx="15"/>
          </p:nvPr>
        </p:nvSpPr>
        <p:spPr>
          <a:xfrm>
            <a:off x="539612" y="2435895"/>
            <a:ext cx="2431534"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ru-RU" smtClean="0"/>
              <a:t>Вставка рисунка</a:t>
            </a:r>
            <a:endParaRPr lang="en-US" dirty="0"/>
          </a:p>
        </p:txBody>
      </p:sp>
      <p:sp>
        <p:nvSpPr>
          <p:cNvPr id="22" name="Text Placeholder 3"/>
          <p:cNvSpPr>
            <a:spLocks noGrp="1"/>
          </p:cNvSpPr>
          <p:nvPr>
            <p:ph type="body" sz="half" idx="18"/>
          </p:nvPr>
        </p:nvSpPr>
        <p:spPr>
          <a:xfrm>
            <a:off x="539612" y="5321108"/>
            <a:ext cx="2431534" cy="72663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smtClean="0"/>
              <a:t>Образец текста</a:t>
            </a:r>
          </a:p>
        </p:txBody>
      </p:sp>
      <p:sp>
        <p:nvSpPr>
          <p:cNvPr id="5" name="Text Placeholder 4"/>
          <p:cNvSpPr>
            <a:spLocks noGrp="1"/>
          </p:cNvSpPr>
          <p:nvPr>
            <p:ph type="body" sz="quarter" idx="3"/>
          </p:nvPr>
        </p:nvSpPr>
        <p:spPr>
          <a:xfrm>
            <a:off x="3216663" y="4685884"/>
            <a:ext cx="2423656"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smtClean="0"/>
              <a:t>Образец текста</a:t>
            </a:r>
          </a:p>
        </p:txBody>
      </p:sp>
      <p:sp>
        <p:nvSpPr>
          <p:cNvPr id="30" name="Picture Placeholder 2"/>
          <p:cNvSpPr>
            <a:spLocks noGrp="1" noChangeAspect="1"/>
          </p:cNvSpPr>
          <p:nvPr>
            <p:ph type="pic" idx="21"/>
          </p:nvPr>
        </p:nvSpPr>
        <p:spPr>
          <a:xfrm>
            <a:off x="3216662" y="2435895"/>
            <a:ext cx="2423656"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ru-RU" smtClean="0"/>
              <a:t>Вставка рисунка</a:t>
            </a:r>
            <a:endParaRPr lang="en-US" dirty="0"/>
          </a:p>
        </p:txBody>
      </p:sp>
      <p:sp>
        <p:nvSpPr>
          <p:cNvPr id="23" name="Text Placeholder 3"/>
          <p:cNvSpPr>
            <a:spLocks noGrp="1"/>
          </p:cNvSpPr>
          <p:nvPr>
            <p:ph type="body" sz="half" idx="19"/>
          </p:nvPr>
        </p:nvSpPr>
        <p:spPr>
          <a:xfrm>
            <a:off x="3215543" y="5321107"/>
            <a:ext cx="2426866" cy="72663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smtClean="0"/>
              <a:t>Образец текста</a:t>
            </a:r>
          </a:p>
        </p:txBody>
      </p:sp>
      <p:sp>
        <p:nvSpPr>
          <p:cNvPr id="14" name="Text Placeholder 4"/>
          <p:cNvSpPr>
            <a:spLocks noGrp="1"/>
          </p:cNvSpPr>
          <p:nvPr>
            <p:ph type="body" sz="quarter" idx="13"/>
          </p:nvPr>
        </p:nvSpPr>
        <p:spPr>
          <a:xfrm>
            <a:off x="5892400" y="4685884"/>
            <a:ext cx="2424970"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ru-RU" smtClean="0"/>
              <a:t>Образец текста</a:t>
            </a:r>
          </a:p>
        </p:txBody>
      </p:sp>
      <p:sp>
        <p:nvSpPr>
          <p:cNvPr id="31" name="Picture Placeholder 2"/>
          <p:cNvSpPr>
            <a:spLocks noGrp="1" noChangeAspect="1"/>
          </p:cNvSpPr>
          <p:nvPr>
            <p:ph type="pic" idx="22"/>
          </p:nvPr>
        </p:nvSpPr>
        <p:spPr>
          <a:xfrm>
            <a:off x="5892399" y="2435895"/>
            <a:ext cx="2424970"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ru-RU" smtClean="0"/>
              <a:t>Вставка рисунка</a:t>
            </a:r>
            <a:endParaRPr lang="en-US" dirty="0"/>
          </a:p>
        </p:txBody>
      </p:sp>
      <p:sp>
        <p:nvSpPr>
          <p:cNvPr id="24" name="Text Placeholder 3"/>
          <p:cNvSpPr>
            <a:spLocks noGrp="1"/>
          </p:cNvSpPr>
          <p:nvPr>
            <p:ph type="body" sz="half" idx="20"/>
          </p:nvPr>
        </p:nvSpPr>
        <p:spPr>
          <a:xfrm>
            <a:off x="5892298" y="5321104"/>
            <a:ext cx="2428182" cy="72663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ru-RU" smtClean="0"/>
              <a:t>Образец текста</a:t>
            </a:r>
          </a:p>
        </p:txBody>
      </p:sp>
      <p:cxnSp>
        <p:nvCxnSpPr>
          <p:cNvPr id="19" name="Straight Connector 18"/>
          <p:cNvCxnSpPr/>
          <p:nvPr/>
        </p:nvCxnSpPr>
        <p:spPr>
          <a:xfrm>
            <a:off x="3081662" y="2351899"/>
            <a:ext cx="0" cy="436781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758028" y="2351899"/>
            <a:ext cx="0" cy="437275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61737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82938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7903" y="474232"/>
            <a:ext cx="1449468" cy="6422224"/>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539612" y="852315"/>
            <a:ext cx="6139229" cy="604414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395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7388" y="1884363"/>
            <a:ext cx="8694737" cy="31448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Tree>
    <p:extLst>
      <p:ext uri="{BB962C8B-B14F-4D97-AF65-F5344CB8AC3E}">
        <p14:creationId xmlns:p14="http://schemas.microsoft.com/office/powerpoint/2010/main" val="3467854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1089025" y="2224088"/>
            <a:ext cx="4162425" cy="47625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5403850" y="2224088"/>
            <a:ext cx="4162425" cy="47625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extLst>
      <p:ext uri="{BB962C8B-B14F-4D97-AF65-F5344CB8AC3E}">
        <p14:creationId xmlns:p14="http://schemas.microsoft.com/office/powerpoint/2010/main" val="547870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3738" y="403225"/>
            <a:ext cx="8694737" cy="1460500"/>
          </a:xfrm>
        </p:spPr>
        <p:txBody>
          <a:bodyPr/>
          <a:lstStyle/>
          <a:p>
            <a:r>
              <a:rPr lang="ru-RU" smtClean="0"/>
              <a:t>Образец заголовка</a:t>
            </a:r>
            <a:endParaRPr lang="en-US"/>
          </a:p>
        </p:txBody>
      </p:sp>
      <p:sp>
        <p:nvSpPr>
          <p:cNvPr id="3" name="Текст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93738" y="2760663"/>
            <a:ext cx="4265612" cy="40624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5103813" y="2760663"/>
            <a:ext cx="4284662" cy="40624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extLst>
      <p:ext uri="{BB962C8B-B14F-4D97-AF65-F5344CB8AC3E}">
        <p14:creationId xmlns:p14="http://schemas.microsoft.com/office/powerpoint/2010/main" val="2327061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Tree>
    <p:extLst>
      <p:ext uri="{BB962C8B-B14F-4D97-AF65-F5344CB8AC3E}">
        <p14:creationId xmlns:p14="http://schemas.microsoft.com/office/powerpoint/2010/main" val="1527732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1081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3738" y="503238"/>
            <a:ext cx="3251200" cy="17653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Tree>
    <p:extLst>
      <p:ext uri="{BB962C8B-B14F-4D97-AF65-F5344CB8AC3E}">
        <p14:creationId xmlns:p14="http://schemas.microsoft.com/office/powerpoint/2010/main" val="2521924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3738" y="503238"/>
            <a:ext cx="3251200" cy="17653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Tree>
    <p:extLst>
      <p:ext uri="{BB962C8B-B14F-4D97-AF65-F5344CB8AC3E}">
        <p14:creationId xmlns:p14="http://schemas.microsoft.com/office/powerpoint/2010/main" val="109287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66"/>
        </a:solidFill>
        <a:effectLst/>
      </p:bgPr>
    </p:bg>
    <p:spTree>
      <p:nvGrpSpPr>
        <p:cNvPr id="1" name=""/>
        <p:cNvGrpSpPr/>
        <p:nvPr/>
      </p:nvGrpSpPr>
      <p:grpSpPr>
        <a:xfrm>
          <a:off x="0" y="0"/>
          <a:ext cx="0" cy="0"/>
          <a:chOff x="0" y="0"/>
          <a:chExt cx="0" cy="0"/>
        </a:xfrm>
      </p:grpSpPr>
      <p:sp>
        <p:nvSpPr>
          <p:cNvPr id="2" name="Заголовок 1"/>
          <p:cNvSpPr txBox="1">
            <a:spLocks noGrp="1"/>
          </p:cNvSpPr>
          <p:nvPr>
            <p:ph type="title"/>
          </p:nvPr>
        </p:nvSpPr>
        <p:spPr>
          <a:xfrm>
            <a:off x="740879" y="117000"/>
            <a:ext cx="8608320" cy="1262520"/>
          </a:xfrm>
          <a:prstGeom prst="rect">
            <a:avLst/>
          </a:prstGeom>
          <a:noFill/>
          <a:ln>
            <a:noFill/>
          </a:ln>
        </p:spPr>
        <p:txBody>
          <a:bodyPr lIns="0" tIns="0" rIns="0" bIns="0" anchor="ctr"/>
          <a:lstStyle/>
          <a:p>
            <a:endParaRPr lang="pl-PL"/>
          </a:p>
        </p:txBody>
      </p:sp>
      <p:sp>
        <p:nvSpPr>
          <p:cNvPr id="3" name="Текст 2"/>
          <p:cNvSpPr txBox="1">
            <a:spLocks noGrp="1"/>
          </p:cNvSpPr>
          <p:nvPr>
            <p:ph type="body" idx="1"/>
          </p:nvPr>
        </p:nvSpPr>
        <p:spPr>
          <a:xfrm>
            <a:off x="1088280" y="2224080"/>
            <a:ext cx="8477640" cy="4763159"/>
          </a:xfrm>
          <a:prstGeom prst="rect">
            <a:avLst/>
          </a:prstGeom>
          <a:noFill/>
          <a:ln>
            <a:noFill/>
          </a:ln>
        </p:spPr>
        <p:txBody>
          <a:bodyPr lIns="0" tIns="0" rIns="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pl-PL"/>
          </a:p>
        </p:txBody>
      </p:sp>
      <p:pic>
        <p:nvPicPr>
          <p:cNvPr id="4" name="Рисунок 3">
            <a:extLst>
              <a:ext uri="{FF2B5EF4-FFF2-40B4-BE49-F238E27FC236}">
                <a16:creationId xmlns:a16="http://schemas.microsoft.com/office/drawing/2014/main" id="{00000000-0000-0000-0000-000000000000}"/>
              </a:ext>
            </a:extLst>
          </p:cNvPr>
          <p:cNvPicPr>
            <a:picLocks noChangeAspect="1"/>
          </p:cNvPicPr>
          <p:nvPr/>
        </p:nvPicPr>
        <p:blipFill>
          <a:blip r:embed="rId13">
            <a:lum/>
            <a:alphaModFix/>
          </a:blip>
          <a:srcRect/>
          <a:stretch>
            <a:fillRect/>
          </a:stretch>
        </p:blipFill>
        <p:spPr>
          <a:xfrm>
            <a:off x="7937279" y="6251399"/>
            <a:ext cx="1969560" cy="10576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pl-PL" sz="2400" b="1" i="1" u="none" strike="noStrike">
          <a:ln>
            <a:noFill/>
          </a:ln>
          <a:solidFill>
            <a:srgbClr val="E6E6E6"/>
          </a:solidFill>
          <a:latin typeface="Albany" pitchFamily="34"/>
        </a:defRPr>
      </a:lvl1pPr>
    </p:titleStyle>
    <p:bodyStyle>
      <a:lvl1pPr marL="0" marR="0" indent="0" algn="l" rtl="0" hangingPunct="0">
        <a:tabLst/>
        <a:defRPr lang="pl-PL" sz="2400" b="0" i="0" u="none" strike="noStrike">
          <a:ln>
            <a:noFill/>
          </a:ln>
          <a:solidFill>
            <a:srgbClr val="E6E6E6"/>
          </a:solidFill>
          <a:latin typeface="Albany"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944686" y="1847921"/>
            <a:ext cx="3108193" cy="3107866"/>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272645" y="-503978"/>
            <a:ext cx="1764109" cy="1763924"/>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944686" y="6719711"/>
            <a:ext cx="1092068" cy="1091953"/>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69761" y="2939874"/>
            <a:ext cx="4620286" cy="4619801"/>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25808" y="3191863"/>
            <a:ext cx="2604161" cy="2603888"/>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34359" y="499038"/>
            <a:ext cx="7778066" cy="1543825"/>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912482" y="2262970"/>
            <a:ext cx="7399132" cy="462474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8262763" y="2015869"/>
            <a:ext cx="1091952" cy="252081"/>
          </a:xfrm>
          <a:prstGeom prst="rect">
            <a:avLst/>
          </a:prstGeom>
        </p:spPr>
        <p:txBody>
          <a:bodyPr vert="horz" lIns="91440" tIns="45720" rIns="91440" bIns="45720" rtlCol="0" anchor="t"/>
          <a:lstStyle>
            <a:lvl1pPr algn="l">
              <a:defRPr sz="1213" b="0" i="0">
                <a:solidFill>
                  <a:schemeClr val="tx1">
                    <a:tint val="75000"/>
                    <a:alpha val="60000"/>
                  </a:schemeClr>
                </a:solidFill>
              </a:defRPr>
            </a:lvl1pPr>
          </a:lstStyle>
          <a:p>
            <a:fld id="{4AAD347D-5ACD-4C99-B74B-A9C85AD731AF}" type="datetimeFigureOut">
              <a:rPr lang="en-US" dirty="0"/>
              <a:t>6/3/2019</a:t>
            </a:fld>
            <a:endParaRPr lang="en-US" dirty="0"/>
          </a:p>
        </p:txBody>
      </p:sp>
      <p:sp>
        <p:nvSpPr>
          <p:cNvPr id="5" name="Footer Placeholder 4"/>
          <p:cNvSpPr>
            <a:spLocks noGrp="1"/>
          </p:cNvSpPr>
          <p:nvPr>
            <p:ph type="ftr" sz="quarter" idx="3"/>
          </p:nvPr>
        </p:nvSpPr>
        <p:spPr>
          <a:xfrm rot="5400000">
            <a:off x="6872043" y="3597249"/>
            <a:ext cx="4254709" cy="252082"/>
          </a:xfrm>
          <a:prstGeom prst="rect">
            <a:avLst/>
          </a:prstGeom>
        </p:spPr>
        <p:txBody>
          <a:bodyPr vert="horz" lIns="91440" tIns="45720" rIns="91440" bIns="45720" rtlCol="0" anchor="b"/>
          <a:lstStyle>
            <a:lvl1pPr algn="l">
              <a:defRPr sz="1213"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8561951" y="325995"/>
            <a:ext cx="693223" cy="846233"/>
          </a:xfrm>
          <a:prstGeom prst="rect">
            <a:avLst/>
          </a:prstGeom>
        </p:spPr>
        <p:txBody>
          <a:bodyPr vert="horz" lIns="91440" tIns="45720" rIns="91440" bIns="45720" rtlCol="0" anchor="b"/>
          <a:lstStyle>
            <a:lvl1pPr algn="ctr">
              <a:defRPr sz="3088"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07116332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503979" rtl="0" eaLnBrk="1" latinLnBrk="0" hangingPunct="1">
        <a:spcBef>
          <a:spcPct val="0"/>
        </a:spcBef>
        <a:buNone/>
        <a:defRPr sz="463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85" indent="-377985" algn="l" defTabSz="503979" rtl="0" eaLnBrk="1" latinLnBrk="0" hangingPunct="1">
        <a:spcBef>
          <a:spcPts val="1102"/>
        </a:spcBef>
        <a:spcAft>
          <a:spcPts val="0"/>
        </a:spcAft>
        <a:buClr>
          <a:schemeClr val="bg2">
            <a:lumMod val="40000"/>
            <a:lumOff val="60000"/>
          </a:schemeClr>
        </a:buClr>
        <a:buSzPct val="80000"/>
        <a:buFont typeface="Wingdings 3" charset="2"/>
        <a:buChar char=""/>
        <a:defRPr sz="2205" b="0" i="0" kern="1200">
          <a:solidFill>
            <a:schemeClr val="tx1"/>
          </a:solidFill>
          <a:latin typeface="+mj-lt"/>
          <a:ea typeface="+mj-ea"/>
          <a:cs typeface="+mj-cs"/>
        </a:defRPr>
      </a:lvl1pPr>
      <a:lvl2pPr marL="818967" indent="-314988" algn="l" defTabSz="503979" rtl="0" eaLnBrk="1" latinLnBrk="0" hangingPunct="1">
        <a:spcBef>
          <a:spcPts val="1102"/>
        </a:spcBef>
        <a:spcAft>
          <a:spcPts val="0"/>
        </a:spcAft>
        <a:buClr>
          <a:schemeClr val="bg2">
            <a:lumMod val="40000"/>
            <a:lumOff val="60000"/>
          </a:schemeClr>
        </a:buClr>
        <a:buSzPct val="80000"/>
        <a:buFont typeface="Wingdings 3" charset="2"/>
        <a:buChar char=""/>
        <a:defRPr sz="1984" b="0" i="0" kern="1200">
          <a:solidFill>
            <a:schemeClr val="tx1"/>
          </a:solidFill>
          <a:latin typeface="+mj-lt"/>
          <a:ea typeface="+mj-ea"/>
          <a:cs typeface="+mj-cs"/>
        </a:defRPr>
      </a:lvl2pPr>
      <a:lvl3pPr marL="1259951"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764" b="0" i="0" kern="1200">
          <a:solidFill>
            <a:schemeClr val="tx1"/>
          </a:solidFill>
          <a:latin typeface="+mj-lt"/>
          <a:ea typeface="+mj-ea"/>
          <a:cs typeface="+mj-cs"/>
        </a:defRPr>
      </a:lvl3pPr>
      <a:lvl4pPr marL="1763930"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4pPr>
      <a:lvl5pPr marL="2267909"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5pPr>
      <a:lvl6pPr marL="2771890"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6pPr>
      <a:lvl7pPr marL="3275869"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7pPr>
      <a:lvl8pPr marL="3779850"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8pPr>
      <a:lvl9pPr marL="4283829"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9pPr>
    </p:bodyStyle>
    <p:otherStyle>
      <a:defPPr>
        <a:defRPr lang="en-US"/>
      </a:defPPr>
      <a:lvl1pPr marL="0" algn="l" defTabSz="503979" rtl="0" eaLnBrk="1" latinLnBrk="0" hangingPunct="1">
        <a:defRPr sz="1984" kern="1200">
          <a:solidFill>
            <a:schemeClr val="tx1"/>
          </a:solidFill>
          <a:latin typeface="+mn-lt"/>
          <a:ea typeface="+mn-ea"/>
          <a:cs typeface="+mn-cs"/>
        </a:defRPr>
      </a:lvl1pPr>
      <a:lvl2pPr marL="503979" algn="l" defTabSz="503979" rtl="0" eaLnBrk="1" latinLnBrk="0" hangingPunct="1">
        <a:defRPr sz="1984" kern="1200">
          <a:solidFill>
            <a:schemeClr val="tx1"/>
          </a:solidFill>
          <a:latin typeface="+mn-lt"/>
          <a:ea typeface="+mn-ea"/>
          <a:cs typeface="+mn-cs"/>
        </a:defRPr>
      </a:lvl2pPr>
      <a:lvl3pPr marL="1007960" algn="l" defTabSz="503979" rtl="0" eaLnBrk="1" latinLnBrk="0" hangingPunct="1">
        <a:defRPr sz="1984" kern="1200">
          <a:solidFill>
            <a:schemeClr val="tx1"/>
          </a:solidFill>
          <a:latin typeface="+mn-lt"/>
          <a:ea typeface="+mn-ea"/>
          <a:cs typeface="+mn-cs"/>
        </a:defRPr>
      </a:lvl3pPr>
      <a:lvl4pPr marL="1511939" algn="l" defTabSz="503979" rtl="0" eaLnBrk="1" latinLnBrk="0" hangingPunct="1">
        <a:defRPr sz="1984" kern="1200">
          <a:solidFill>
            <a:schemeClr val="tx1"/>
          </a:solidFill>
          <a:latin typeface="+mn-lt"/>
          <a:ea typeface="+mn-ea"/>
          <a:cs typeface="+mn-cs"/>
        </a:defRPr>
      </a:lvl4pPr>
      <a:lvl5pPr marL="2015920" algn="l" defTabSz="503979" rtl="0" eaLnBrk="1" latinLnBrk="0" hangingPunct="1">
        <a:defRPr sz="1984" kern="1200">
          <a:solidFill>
            <a:schemeClr val="tx1"/>
          </a:solidFill>
          <a:latin typeface="+mn-lt"/>
          <a:ea typeface="+mn-ea"/>
          <a:cs typeface="+mn-cs"/>
        </a:defRPr>
      </a:lvl5pPr>
      <a:lvl6pPr marL="2519900" algn="l" defTabSz="503979" rtl="0" eaLnBrk="1" latinLnBrk="0" hangingPunct="1">
        <a:defRPr sz="1984" kern="1200">
          <a:solidFill>
            <a:schemeClr val="tx1"/>
          </a:solidFill>
          <a:latin typeface="+mn-lt"/>
          <a:ea typeface="+mn-ea"/>
          <a:cs typeface="+mn-cs"/>
        </a:defRPr>
      </a:lvl6pPr>
      <a:lvl7pPr marL="3023880" algn="l" defTabSz="503979" rtl="0" eaLnBrk="1" latinLnBrk="0" hangingPunct="1">
        <a:defRPr sz="1984" kern="1200">
          <a:solidFill>
            <a:schemeClr val="tx1"/>
          </a:solidFill>
          <a:latin typeface="+mn-lt"/>
          <a:ea typeface="+mn-ea"/>
          <a:cs typeface="+mn-cs"/>
        </a:defRPr>
      </a:lvl7pPr>
      <a:lvl8pPr marL="3527859" algn="l" defTabSz="503979" rtl="0" eaLnBrk="1" latinLnBrk="0" hangingPunct="1">
        <a:defRPr sz="1984" kern="1200">
          <a:solidFill>
            <a:schemeClr val="tx1"/>
          </a:solidFill>
          <a:latin typeface="+mn-lt"/>
          <a:ea typeface="+mn-ea"/>
          <a:cs typeface="+mn-cs"/>
        </a:defRPr>
      </a:lvl8pPr>
      <a:lvl9pPr marL="4031840" algn="l" defTabSz="503979"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www.algorytm.edu.pl/algorytmy-maturalne/metoda-prostokatow.html" TargetMode="External"/><Relationship Id="rId2" Type="http://schemas.openxmlformats.org/officeDocument/2006/relationships/hyperlink" Target="https://pl.wikipedia.org/wiki/Metoda_r&#243;wnego_podzia&#322;u#/media/File:Bisection_method.png"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name="Tytuł">
    <p:spTree>
      <p:nvGrpSpPr>
        <p:cNvPr id="1" name=""/>
        <p:cNvGrpSpPr/>
        <p:nvPr/>
      </p:nvGrpSpPr>
      <p:grpSpPr>
        <a:xfrm>
          <a:off x="0" y="0"/>
          <a:ext cx="0" cy="0"/>
          <a:chOff x="0" y="0"/>
          <a:chExt cx="0" cy="0"/>
        </a:xfrm>
      </p:grpSpPr>
      <p:sp>
        <p:nvSpPr>
          <p:cNvPr id="2" name="Заголовок 1"/>
          <p:cNvSpPr txBox="1">
            <a:spLocks noGrp="1"/>
          </p:cNvSpPr>
          <p:nvPr>
            <p:ph type="title" idx="4294967295"/>
          </p:nvPr>
        </p:nvSpPr>
        <p:spPr>
          <a:xfrm>
            <a:off x="1473200" y="117475"/>
            <a:ext cx="8607425" cy="1262063"/>
          </a:xfrm>
        </p:spPr>
        <p:txBody>
          <a:bodyPr>
            <a:spAutoFit/>
          </a:bodyPr>
          <a:lstStyle/>
          <a:p>
            <a:pPr lvl="0"/>
            <a:r>
              <a:rPr lang="pl-PL" dirty="0"/>
              <a:t>Algorytmy</a:t>
            </a:r>
          </a:p>
        </p:txBody>
      </p:sp>
      <p:sp>
        <p:nvSpPr>
          <p:cNvPr id="3" name="Подзаголовок 2"/>
          <p:cNvSpPr txBox="1">
            <a:spLocks noGrp="1"/>
          </p:cNvSpPr>
          <p:nvPr>
            <p:ph type="subTitle" idx="4294967295"/>
          </p:nvPr>
        </p:nvSpPr>
        <p:spPr>
          <a:xfrm>
            <a:off x="1603375" y="2224088"/>
            <a:ext cx="8477250" cy="4764087"/>
          </a:xfrm>
        </p:spPr>
        <p:txBody>
          <a:bodyPr anchor="ctr"/>
          <a:lstStyle/>
          <a:p>
            <a:pPr lvl="0" indent="-216000" algn="ctr"/>
            <a:r>
              <a:rPr lang="pl-PL">
                <a:solidFill>
                  <a:srgbClr val="CCCCCC"/>
                </a:solidFill>
              </a:rPr>
              <a:t>Tymon </a:t>
            </a:r>
            <a:r>
              <a:rPr lang="pl-PL" smtClean="0">
                <a:solidFill>
                  <a:srgbClr val="CCCCCC"/>
                </a:solidFill>
              </a:rPr>
              <a:t>Kozanecki, Michaił Legczylin</a:t>
            </a:r>
            <a:r>
              <a:rPr lang="pl-PL">
                <a:solidFill>
                  <a:srgbClr val="CCCCCC"/>
                </a:solidFill>
              </a:rPr>
              <a:t> </a:t>
            </a:r>
            <a:r>
              <a:rPr lang="pl-PL" smtClean="0">
                <a:solidFill>
                  <a:srgbClr val="CCCCCC"/>
                </a:solidFill>
              </a:rPr>
              <a:t>i Adam Pawlak</a:t>
            </a:r>
            <a:endParaRPr lang="pl-PL">
              <a:solidFill>
                <a:srgbClr val="CCCCCC"/>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4359" y="499038"/>
            <a:ext cx="3103449" cy="1543825"/>
          </a:xfrm>
        </p:spPr>
        <p:txBody>
          <a:bodyPr/>
          <a:lstStyle/>
          <a:p>
            <a:r>
              <a:rPr lang="pl-PL" dirty="0" smtClean="0"/>
              <a:t>Schemat blokowy</a:t>
            </a:r>
            <a:endParaRPr lang="en-US" dirty="0"/>
          </a:p>
        </p:txBody>
      </p:sp>
      <p:sp>
        <p:nvSpPr>
          <p:cNvPr id="3" name="Объект 2"/>
          <p:cNvSpPr>
            <a:spLocks noGrp="1"/>
          </p:cNvSpPr>
          <p:nvPr>
            <p:ph idx="1"/>
          </p:nvPr>
        </p:nvSpPr>
        <p:spPr/>
        <p:txBody>
          <a:bodyPr/>
          <a:lstStyle/>
          <a:p>
            <a:endParaRPr lang="en-US" dirty="0"/>
          </a:p>
        </p:txBody>
      </p:sp>
      <p:pic>
        <p:nvPicPr>
          <p:cNvPr id="7" name="Рисунок 6"/>
          <p:cNvPicPr>
            <a:picLocks noChangeAspect="1"/>
          </p:cNvPicPr>
          <p:nvPr/>
        </p:nvPicPr>
        <p:blipFill>
          <a:blip r:embed="rId2"/>
          <a:stretch>
            <a:fillRect/>
          </a:stretch>
        </p:blipFill>
        <p:spPr>
          <a:xfrm>
            <a:off x="3637808" y="-325"/>
            <a:ext cx="6449235" cy="7560000"/>
          </a:xfrm>
          <a:prstGeom prst="rect">
            <a:avLst/>
          </a:prstGeom>
          <a:ln>
            <a:noFill/>
          </a:ln>
          <a:effectLst>
            <a:softEdge rad="112500"/>
          </a:effectLst>
        </p:spPr>
      </p:pic>
    </p:spTree>
    <p:extLst>
      <p:ext uri="{BB962C8B-B14F-4D97-AF65-F5344CB8AC3E}">
        <p14:creationId xmlns:p14="http://schemas.microsoft.com/office/powerpoint/2010/main" val="3741872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smtClean="0"/>
              <a:t>Kroki</a:t>
            </a:r>
            <a:endParaRPr lang="en-US" dirty="0"/>
          </a:p>
        </p:txBody>
      </p:sp>
      <p:sp>
        <p:nvSpPr>
          <p:cNvPr id="3" name="Объект 2"/>
          <p:cNvSpPr>
            <a:spLocks noGrp="1"/>
          </p:cNvSpPr>
          <p:nvPr>
            <p:ph idx="1"/>
          </p:nvPr>
        </p:nvSpPr>
        <p:spPr/>
        <p:txBody>
          <a:bodyPr/>
          <a:lstStyle/>
          <a:p>
            <a:r>
              <a:rPr lang="pl-PL" dirty="0" smtClean="0"/>
              <a:t>Krok pierwszy: określenie przedziału</a:t>
            </a:r>
          </a:p>
          <a:p>
            <a:r>
              <a:rPr lang="pl-PL" dirty="0" smtClean="0"/>
              <a:t>Krok drugi: oblicznie wartości argumentu w połowie przedziału</a:t>
            </a:r>
          </a:p>
          <a:p>
            <a:r>
              <a:rPr lang="pl-PL" dirty="0" smtClean="0"/>
              <a:t>Krok trzeci: sprawdzenie czy wartość funkcji dla środka</a:t>
            </a:r>
          </a:p>
          <a:p>
            <a:r>
              <a:rPr lang="pl-PL" dirty="0" smtClean="0"/>
              <a:t>Krok czwarty: porównanie wartości z zerem. Jeśli jest równy, to koniec obliczeń, a jeśli nie – to</a:t>
            </a:r>
          </a:p>
          <a:p>
            <a:r>
              <a:rPr lang="pl-PL" dirty="0" smtClean="0"/>
              <a:t>Krok piąty: rozbicie przedziału na dwa i wybranie jednego z otrzymanych</a:t>
            </a:r>
          </a:p>
          <a:p>
            <a:r>
              <a:rPr lang="pl-PL" dirty="0" smtClean="0"/>
              <a:t>Krok szósty: przejdź do kroku drugiego z nowym predziałem.</a:t>
            </a:r>
            <a:endParaRPr lang="en-US" dirty="0"/>
          </a:p>
        </p:txBody>
      </p:sp>
    </p:spTree>
    <p:extLst>
      <p:ext uri="{BB962C8B-B14F-4D97-AF65-F5344CB8AC3E}">
        <p14:creationId xmlns:p14="http://schemas.microsoft.com/office/powerpoint/2010/main" val="1252309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smtClean="0"/>
              <a:t>Przykład</a:t>
            </a:r>
            <a:endParaRPr lang="en-US" dirty="0"/>
          </a:p>
        </p:txBody>
      </p:sp>
      <p:sp>
        <p:nvSpPr>
          <p:cNvPr id="3" name="Объект 2"/>
          <p:cNvSpPr>
            <a:spLocks noGrp="1"/>
          </p:cNvSpPr>
          <p:nvPr>
            <p:ph idx="1"/>
          </p:nvPr>
        </p:nvSpPr>
        <p:spPr/>
        <p:txBody>
          <a:bodyPr/>
          <a:lstStyle/>
          <a:p>
            <a:endParaRPr lang="en-US"/>
          </a:p>
        </p:txBody>
      </p:sp>
      <p:pic>
        <p:nvPicPr>
          <p:cNvPr id="4" name="Рисунок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3391006" y="294461"/>
            <a:ext cx="6309049" cy="68513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58854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smtClean="0"/>
              <a:t>Źródła</a:t>
            </a:r>
            <a:endParaRPr lang="en-US" dirty="0"/>
          </a:p>
        </p:txBody>
      </p:sp>
      <p:sp>
        <p:nvSpPr>
          <p:cNvPr id="3" name="Объект 2"/>
          <p:cNvSpPr>
            <a:spLocks noGrp="1"/>
          </p:cNvSpPr>
          <p:nvPr>
            <p:ph idx="1"/>
          </p:nvPr>
        </p:nvSpPr>
        <p:spPr/>
        <p:txBody>
          <a:bodyPr/>
          <a:lstStyle/>
          <a:p>
            <a:r>
              <a:rPr lang="pl-PL" dirty="0" smtClean="0">
                <a:hlinkClick r:id="rId2"/>
              </a:rPr>
              <a:t>https</a:t>
            </a:r>
            <a:r>
              <a:rPr lang="pl-PL" dirty="0">
                <a:hlinkClick r:id="rId2"/>
              </a:rPr>
              <a:t>://pl.wikipedia.org/wiki/Metoda_r%C3%B3wnego_podzia%C5%82u#/media/File:Bisection_method.png</a:t>
            </a:r>
          </a:p>
          <a:p>
            <a:r>
              <a:rPr lang="pl-PL" dirty="0">
                <a:hlinkClick r:id="rId3"/>
              </a:rPr>
              <a:t>http://www.algorytm.edu.pl/algorytmy-maturalne/metoda-prostokatow.html</a:t>
            </a:r>
          </a:p>
          <a:p>
            <a:endParaRPr lang="en-US" dirty="0"/>
          </a:p>
        </p:txBody>
      </p:sp>
    </p:spTree>
    <p:extLst>
      <p:ext uri="{BB962C8B-B14F-4D97-AF65-F5344CB8AC3E}">
        <p14:creationId xmlns:p14="http://schemas.microsoft.com/office/powerpoint/2010/main" val="2108318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0"/>
            <a:ext cx="10080625" cy="7559675"/>
          </a:xfrm>
        </p:spPr>
        <p:txBody>
          <a:bodyPr/>
          <a:lstStyle/>
          <a:p>
            <a:pPr algn="ctr"/>
            <a:r>
              <a:rPr lang="pl-PL" sz="7200" dirty="0" smtClean="0"/>
              <a:t/>
            </a:r>
            <a:br>
              <a:rPr lang="pl-PL" sz="7200" dirty="0" smtClean="0"/>
            </a:br>
            <a:r>
              <a:rPr lang="pl-PL" sz="7200" dirty="0" smtClean="0"/>
              <a:t/>
            </a:r>
            <a:br>
              <a:rPr lang="pl-PL" sz="7200" dirty="0" smtClean="0"/>
            </a:br>
            <a:r>
              <a:rPr lang="pl-PL" sz="7200" dirty="0" smtClean="0"/>
              <a:t>Dziękujemy za uwagę!</a:t>
            </a:r>
            <a:endParaRPr lang="en-US" sz="7200" dirty="0"/>
          </a:p>
        </p:txBody>
      </p:sp>
    </p:spTree>
    <p:extLst>
      <p:ext uri="{BB962C8B-B14F-4D97-AF65-F5344CB8AC3E}">
        <p14:creationId xmlns:p14="http://schemas.microsoft.com/office/powerpoint/2010/main" val="2628569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smtClean="0"/>
              <a:t>Spis</a:t>
            </a:r>
            <a:endParaRPr lang="en-US" dirty="0"/>
          </a:p>
        </p:txBody>
      </p:sp>
      <p:sp>
        <p:nvSpPr>
          <p:cNvPr id="3" name="Объект 2"/>
          <p:cNvSpPr>
            <a:spLocks noGrp="1"/>
          </p:cNvSpPr>
          <p:nvPr>
            <p:ph idx="1"/>
          </p:nvPr>
        </p:nvSpPr>
        <p:spPr/>
        <p:txBody>
          <a:bodyPr>
            <a:normAutofit/>
          </a:bodyPr>
          <a:lstStyle/>
          <a:p>
            <a:r>
              <a:rPr lang="pl-PL" sz="3200" dirty="0" smtClean="0"/>
              <a:t>Algorytm obliczania pól obszarów zamkniętych pod wykresem metodą prostokątów</a:t>
            </a:r>
          </a:p>
          <a:p>
            <a:r>
              <a:rPr lang="pl-PL" sz="3200" dirty="0" smtClean="0"/>
              <a:t>Algor</a:t>
            </a:r>
            <a:r>
              <a:rPr lang="en-US" sz="3200" dirty="0"/>
              <a:t>y</a:t>
            </a:r>
            <a:r>
              <a:rPr lang="pl-PL" sz="3200" dirty="0" smtClean="0"/>
              <a:t>tm wyliczenia miejsc zerowych funkcji metodą połowienia</a:t>
            </a:r>
            <a:endParaRPr lang="en-US" sz="3200" dirty="0"/>
          </a:p>
        </p:txBody>
      </p:sp>
    </p:spTree>
    <p:extLst>
      <p:ext uri="{BB962C8B-B14F-4D97-AF65-F5344CB8AC3E}">
        <p14:creationId xmlns:p14="http://schemas.microsoft.com/office/powerpoint/2010/main" val="287125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smtClean="0"/>
              <a:t>O algorytmie</a:t>
            </a:r>
            <a:endParaRPr lang="en-US" dirty="0"/>
          </a:p>
        </p:txBody>
      </p:sp>
      <p:sp>
        <p:nvSpPr>
          <p:cNvPr id="3" name="Объект 2"/>
          <p:cNvSpPr>
            <a:spLocks noGrp="1"/>
          </p:cNvSpPr>
          <p:nvPr>
            <p:ph idx="1"/>
          </p:nvPr>
        </p:nvSpPr>
        <p:spPr/>
        <p:txBody>
          <a:bodyPr/>
          <a:lstStyle/>
          <a:p>
            <a:r>
              <a:rPr lang="pl-PL" sz="2400" dirty="0"/>
              <a:t>Algorytm obliczania pól obszarów zamkniętych pod </a:t>
            </a:r>
            <a:r>
              <a:rPr lang="pl-PL" sz="2400" dirty="0" smtClean="0"/>
              <a:t>wykresem</a:t>
            </a:r>
            <a:r>
              <a:rPr lang="pl-PL" dirty="0" smtClean="0"/>
              <a:t> – jak jasne jest z nazwy, jest to metoda, dzięki której można obliczyć pole pod wykresem danej funkcji w pewnym przedziale. Musimy podzielić pole pod wykresem na prostokąty których pole będziemy obliczać. Oczywiście, otrzymane pole najczęściej nie będzie równe wartości prawdziwej. Ale na im więcej prostokątów podzielimy, tym bardziej dokładna będzie odpowiedź.</a:t>
            </a:r>
            <a:endParaRPr lang="pl-PL" sz="2400" dirty="0"/>
          </a:p>
        </p:txBody>
      </p:sp>
    </p:spTree>
    <p:extLst>
      <p:ext uri="{BB962C8B-B14F-4D97-AF65-F5344CB8AC3E}">
        <p14:creationId xmlns:p14="http://schemas.microsoft.com/office/powerpoint/2010/main" val="1043620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4359" y="499038"/>
            <a:ext cx="4724090" cy="1543825"/>
          </a:xfrm>
        </p:spPr>
        <p:txBody>
          <a:bodyPr/>
          <a:lstStyle/>
          <a:p>
            <a:r>
              <a:rPr lang="pl-PL" dirty="0" smtClean="0"/>
              <a:t>Schemat blokowy</a:t>
            </a:r>
            <a:endParaRPr lang="en-US" dirty="0"/>
          </a:p>
        </p:txBody>
      </p:sp>
      <p:sp>
        <p:nvSpPr>
          <p:cNvPr id="3" name="Объект 2"/>
          <p:cNvSpPr>
            <a:spLocks noGrp="1"/>
          </p:cNvSpPr>
          <p:nvPr>
            <p:ph idx="1"/>
          </p:nvPr>
        </p:nvSpPr>
        <p:spPr/>
        <p:txBody>
          <a:bodyPr/>
          <a:lstStyle/>
          <a:p>
            <a:endParaRPr lang="en-US"/>
          </a:p>
        </p:txBody>
      </p:sp>
      <p:pic>
        <p:nvPicPr>
          <p:cNvPr id="8" name="Рисунок 7"/>
          <p:cNvPicPr>
            <a:picLocks noChangeAspect="1"/>
          </p:cNvPicPr>
          <p:nvPr/>
        </p:nvPicPr>
        <p:blipFill>
          <a:blip r:embed="rId2"/>
          <a:stretch>
            <a:fillRect/>
          </a:stretch>
        </p:blipFill>
        <p:spPr>
          <a:xfrm>
            <a:off x="5258449" y="0"/>
            <a:ext cx="4822176" cy="7560000"/>
          </a:xfrm>
          <a:prstGeom prst="rect">
            <a:avLst/>
          </a:prstGeom>
          <a:ln>
            <a:noFill/>
          </a:ln>
          <a:effectLst>
            <a:softEdge rad="112500"/>
          </a:effectLst>
        </p:spPr>
      </p:pic>
    </p:spTree>
    <p:extLst>
      <p:ext uri="{BB962C8B-B14F-4D97-AF65-F5344CB8AC3E}">
        <p14:creationId xmlns:p14="http://schemas.microsoft.com/office/powerpoint/2010/main" val="3808234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smtClean="0"/>
              <a:t>Krok pierwszy</a:t>
            </a:r>
            <a:endParaRPr lang="en-US" dirty="0"/>
          </a:p>
        </p:txBody>
      </p:sp>
      <p:sp>
        <p:nvSpPr>
          <p:cNvPr id="3" name="Объект 2"/>
          <p:cNvSpPr>
            <a:spLocks noGrp="1"/>
          </p:cNvSpPr>
          <p:nvPr>
            <p:ph idx="1"/>
          </p:nvPr>
        </p:nvSpPr>
        <p:spPr/>
        <p:txBody>
          <a:bodyPr/>
          <a:lstStyle/>
          <a:p>
            <a:r>
              <a:rPr lang="pl-PL" dirty="0" smtClean="0"/>
              <a:t>Określenie przedziału</a:t>
            </a:r>
            <a:endParaRPr lang="en-US" dirty="0"/>
          </a:p>
        </p:txBody>
      </p:sp>
      <p:pic>
        <p:nvPicPr>
          <p:cNvPr id="4" name="Рисунок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690929" y="2787818"/>
            <a:ext cx="6696000" cy="4320000"/>
          </a:xfrm>
          <a:prstGeom prst="rect">
            <a:avLst/>
          </a:prstGeom>
          <a:ln>
            <a:noFill/>
          </a:ln>
          <a:effectLst>
            <a:softEdge rad="112500"/>
          </a:effectLst>
        </p:spPr>
      </p:pic>
    </p:spTree>
    <p:extLst>
      <p:ext uri="{BB962C8B-B14F-4D97-AF65-F5344CB8AC3E}">
        <p14:creationId xmlns:p14="http://schemas.microsoft.com/office/powerpoint/2010/main" val="2170760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smtClean="0"/>
              <a:t>Krok drugi</a:t>
            </a:r>
            <a:endParaRPr lang="en-US" dirty="0"/>
          </a:p>
        </p:txBody>
      </p:sp>
      <p:sp>
        <p:nvSpPr>
          <p:cNvPr id="3" name="Объект 2"/>
          <p:cNvSpPr>
            <a:spLocks noGrp="1"/>
          </p:cNvSpPr>
          <p:nvPr>
            <p:ph idx="1"/>
          </p:nvPr>
        </p:nvSpPr>
        <p:spPr/>
        <p:txBody>
          <a:bodyPr/>
          <a:lstStyle/>
          <a:p>
            <a:r>
              <a:rPr lang="pl-PL" dirty="0" smtClean="0"/>
              <a:t>Podzielenie „podstawy” pola na równe podstawy prostokątów,</a:t>
            </a:r>
            <a:r>
              <a:rPr lang="ru-RU" dirty="0" smtClean="0"/>
              <a:t> </a:t>
            </a:r>
            <a:r>
              <a:rPr lang="pl-PL" dirty="0" smtClean="0"/>
              <a:t>onalezienie środków tych podstaw</a:t>
            </a:r>
            <a:endParaRPr lang="en-US" dirty="0"/>
          </a:p>
        </p:txBody>
      </p:sp>
      <p:pic>
        <p:nvPicPr>
          <p:cNvPr id="5" name="Рисунок 4">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695856" y="3086705"/>
            <a:ext cx="6912326" cy="4320000"/>
          </a:xfrm>
          <a:prstGeom prst="rect">
            <a:avLst/>
          </a:prstGeom>
          <a:ln>
            <a:noFill/>
          </a:ln>
          <a:effectLst>
            <a:softEdge rad="112500"/>
          </a:effectLst>
        </p:spPr>
      </p:pic>
    </p:spTree>
    <p:extLst>
      <p:ext uri="{BB962C8B-B14F-4D97-AF65-F5344CB8AC3E}">
        <p14:creationId xmlns:p14="http://schemas.microsoft.com/office/powerpoint/2010/main" val="3906484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smtClean="0"/>
              <a:t>Krok trzeci</a:t>
            </a:r>
            <a:endParaRPr lang="en-US" dirty="0"/>
          </a:p>
        </p:txBody>
      </p:sp>
      <p:sp>
        <p:nvSpPr>
          <p:cNvPr id="3" name="Объект 2"/>
          <p:cNvSpPr>
            <a:spLocks noGrp="1"/>
          </p:cNvSpPr>
          <p:nvPr>
            <p:ph idx="1"/>
          </p:nvPr>
        </p:nvSpPr>
        <p:spPr/>
        <p:txBody>
          <a:bodyPr/>
          <a:lstStyle/>
          <a:p>
            <a:r>
              <a:rPr lang="pl-PL" dirty="0" smtClean="0"/>
              <a:t>Odnalezienie wartości dla środków podstaw</a:t>
            </a:r>
            <a:endParaRPr lang="en-US" dirty="0"/>
          </a:p>
        </p:txBody>
      </p:sp>
      <p:pic>
        <p:nvPicPr>
          <p:cNvPr id="4" name="Рисунок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694721" y="2787818"/>
            <a:ext cx="6787593" cy="4320000"/>
          </a:xfrm>
          <a:prstGeom prst="rect">
            <a:avLst/>
          </a:prstGeom>
          <a:ln>
            <a:noFill/>
          </a:ln>
          <a:effectLst>
            <a:softEdge rad="112500"/>
          </a:effectLst>
        </p:spPr>
      </p:pic>
    </p:spTree>
    <p:extLst>
      <p:ext uri="{BB962C8B-B14F-4D97-AF65-F5344CB8AC3E}">
        <p14:creationId xmlns:p14="http://schemas.microsoft.com/office/powerpoint/2010/main" val="3969590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smtClean="0"/>
              <a:t>Krok czwarty i piąty</a:t>
            </a:r>
            <a:endParaRPr lang="en-US" dirty="0"/>
          </a:p>
        </p:txBody>
      </p:sp>
      <p:sp>
        <p:nvSpPr>
          <p:cNvPr id="3" name="Объект 2"/>
          <p:cNvSpPr>
            <a:spLocks noGrp="1"/>
          </p:cNvSpPr>
          <p:nvPr>
            <p:ph idx="1"/>
          </p:nvPr>
        </p:nvSpPr>
        <p:spPr/>
        <p:txBody>
          <a:bodyPr/>
          <a:lstStyle/>
          <a:p>
            <a:r>
              <a:rPr lang="pl-PL" dirty="0" smtClean="0"/>
              <a:t>Obliczanie pól prostokątów i ich dodawanie</a:t>
            </a:r>
            <a:endParaRPr lang="en-US" dirty="0"/>
          </a:p>
        </p:txBody>
      </p:sp>
      <p:pic>
        <p:nvPicPr>
          <p:cNvPr id="4" name="Рисунок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694482" y="2787818"/>
            <a:ext cx="6912329" cy="4320000"/>
          </a:xfrm>
          <a:prstGeom prst="rect">
            <a:avLst/>
          </a:prstGeom>
          <a:ln>
            <a:noFill/>
          </a:ln>
          <a:effectLst>
            <a:softEdge rad="112500"/>
          </a:effectLst>
        </p:spPr>
      </p:pic>
    </p:spTree>
    <p:extLst>
      <p:ext uri="{BB962C8B-B14F-4D97-AF65-F5344CB8AC3E}">
        <p14:creationId xmlns:p14="http://schemas.microsoft.com/office/powerpoint/2010/main" val="460741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smtClean="0"/>
              <a:t>O algorytmie</a:t>
            </a:r>
            <a:endParaRPr lang="en-US" dirty="0"/>
          </a:p>
        </p:txBody>
      </p:sp>
      <p:sp>
        <p:nvSpPr>
          <p:cNvPr id="3" name="Объект 2"/>
          <p:cNvSpPr>
            <a:spLocks noGrp="1"/>
          </p:cNvSpPr>
          <p:nvPr>
            <p:ph idx="1"/>
          </p:nvPr>
        </p:nvSpPr>
        <p:spPr/>
        <p:txBody>
          <a:bodyPr/>
          <a:lstStyle/>
          <a:p>
            <a:r>
              <a:rPr lang="pl-PL" sz="2400" dirty="0"/>
              <a:t>Algor</a:t>
            </a:r>
            <a:r>
              <a:rPr lang="en-US" sz="2400" dirty="0"/>
              <a:t>y</a:t>
            </a:r>
            <a:r>
              <a:rPr lang="pl-PL" sz="2400" dirty="0"/>
              <a:t>tm wyliczenia miejsc zerowych funkcji metodą </a:t>
            </a:r>
            <a:r>
              <a:rPr lang="pl-PL" sz="2400" dirty="0" smtClean="0"/>
              <a:t>połowienia</a:t>
            </a:r>
            <a:r>
              <a:rPr lang="ru-RU" dirty="0" smtClean="0"/>
              <a:t> – </a:t>
            </a:r>
            <a:r>
              <a:rPr lang="pl-PL" dirty="0" smtClean="0"/>
              <a:t>metoda algorytmu nie jest zbyt skomplikowana. Dzielimy podany przedział na dwa i sprawdzamy, czy dla otrzymanego argumentu wartość funkcji równa jest zeru.</a:t>
            </a:r>
            <a:endParaRPr lang="en-US" sz="2400" dirty="0"/>
          </a:p>
        </p:txBody>
      </p:sp>
    </p:spTree>
    <p:extLst>
      <p:ext uri="{BB962C8B-B14F-4D97-AF65-F5344CB8AC3E}">
        <p14:creationId xmlns:p14="http://schemas.microsoft.com/office/powerpoint/2010/main" val="127697148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prs-strategy">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../../../../Program%20Files%20(x86)/OpenOffice%204/share/template/pl/presnt/prs-strategy.otp</Template>
  <TotalTime>918</TotalTime>
  <Words>253</Words>
  <Application>Microsoft Office PowerPoint</Application>
  <PresentationFormat>Произвольный</PresentationFormat>
  <Paragraphs>31</Paragraphs>
  <Slides>14</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14</vt:i4>
      </vt:variant>
    </vt:vector>
  </HeadingPairs>
  <TitlesOfParts>
    <vt:vector size="23" baseType="lpstr">
      <vt:lpstr>Albany</vt:lpstr>
      <vt:lpstr>Arial</vt:lpstr>
      <vt:lpstr>Calibri</vt:lpstr>
      <vt:lpstr>Century Gothic</vt:lpstr>
      <vt:lpstr>Thorndale</vt:lpstr>
      <vt:lpstr>Times New Roman</vt:lpstr>
      <vt:lpstr>Wingdings 3</vt:lpstr>
      <vt:lpstr>prs-strategy</vt:lpstr>
      <vt:lpstr>Ион</vt:lpstr>
      <vt:lpstr>Algorytmy</vt:lpstr>
      <vt:lpstr>Spis</vt:lpstr>
      <vt:lpstr>O algorytmie</vt:lpstr>
      <vt:lpstr>Schemat blokowy</vt:lpstr>
      <vt:lpstr>Krok pierwszy</vt:lpstr>
      <vt:lpstr>Krok drugi</vt:lpstr>
      <vt:lpstr>Krok trzeci</vt:lpstr>
      <vt:lpstr>Krok czwarty i piąty</vt:lpstr>
      <vt:lpstr>O algorytmie</vt:lpstr>
      <vt:lpstr>Schemat blokowy</vt:lpstr>
      <vt:lpstr>Kroki</vt:lpstr>
      <vt:lpstr>Przykład</vt:lpstr>
      <vt:lpstr>Źródła</vt:lpstr>
      <vt:lpstr>  Dziękujemy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Rekomdendacja strategii</dc:title>
  <dc:creator/>
  <dc:description>Prezentacja rozwoju i alternatyw, rekomendacja jednej lub kilku strategii</dc:description>
  <cp:lastModifiedBy>Adroit Poppy</cp:lastModifiedBy>
  <cp:revision>22</cp:revision>
  <dcterms:created xsi:type="dcterms:W3CDTF">2019-04-30T08:28:22Z</dcterms:created>
  <dcterms:modified xsi:type="dcterms:W3CDTF">2019-06-03T20:35:17Z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0">
    <vt:lpwstr/>
  </property>
  <property fmtid="{D5CDD505-2E9C-101B-9397-08002B2CF9AE}" pid="3" name="Info 1">
    <vt:lpwstr/>
  </property>
  <property fmtid="{D5CDD505-2E9C-101B-9397-08002B2CF9AE}" pid="4" name="Info 2">
    <vt:lpwstr/>
  </property>
  <property fmtid="{D5CDD505-2E9C-101B-9397-08002B2CF9AE}" pid="5" name="Info 3">
    <vt:lpwstr/>
  </property>
</Properties>
</file>