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0" r:id="rId4"/>
    <p:sldId id="259" r:id="rId5"/>
    <p:sldId id="266" r:id="rId6"/>
    <p:sldId id="272" r:id="rId7"/>
    <p:sldId id="268" r:id="rId8"/>
    <p:sldId id="271" r:id="rId9"/>
    <p:sldId id="273" r:id="rId10"/>
    <p:sldId id="269" r:id="rId11"/>
    <p:sldId id="267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660"/>
  </p:normalViewPr>
  <p:slideViewPr>
    <p:cSldViewPr>
      <p:cViewPr>
        <p:scale>
          <a:sx n="100" d="100"/>
          <a:sy n="100" d="100"/>
        </p:scale>
        <p:origin x="-211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viewProps" Target="view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ot\Desktop\&#1051;&#1080;&#1089;&#1090;%20Microsoft%20Office%20Excel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ot\Desktop\&#1051;&#1080;&#1089;&#1090;%20Microsoft%20Office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Lit>
              <c:ptCount val="4"/>
              <c:pt idx="0">
                <c:v>Worm-290</c:v>
              </c:pt>
              <c:pt idx="1">
                <c:v>Trojan-1050</c:v>
              </c:pt>
              <c:pt idx="2">
                <c:v>Backdoor-1153</c:v>
              </c:pt>
              <c:pt idx="3">
                <c:v>Secure-1000</c:v>
              </c:pt>
            </c:strLit>
          </c:cat>
          <c:val>
            <c:numRef>
              <c:f>Лист1!$B$8:$E$8</c:f>
              <c:numCache>
                <c:formatCode>General</c:formatCode>
                <c:ptCount val="4"/>
                <c:pt idx="0">
                  <c:v>290</c:v>
                </c:pt>
                <c:pt idx="1">
                  <c:v>1050</c:v>
                </c:pt>
                <c:pt idx="2">
                  <c:v>1153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0-A04C-9765-F43678ED4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473000760659712"/>
          <c:y val="0.34638183242508269"/>
          <c:w val="0.25757699241290732"/>
          <c:h val="0.38517406181227509"/>
        </c:manualLayout>
      </c:layout>
      <c:overlay val="0"/>
      <c:txPr>
        <a:bodyPr/>
        <a:lstStyle/>
        <a:p>
          <a:pPr rtl="0">
            <a:defRPr sz="11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2000" dirty="0"/>
              <a:t>Экспериментальный</a:t>
            </a:r>
            <a:r>
              <a:rPr lang="ru-RU" sz="2000" baseline="0" dirty="0"/>
              <a:t> подбор коэффициента подобности</a:t>
            </a:r>
            <a:endParaRPr lang="ru-RU" sz="2000" dirty="0"/>
          </a:p>
        </c:rich>
      </c:tx>
      <c:layout>
        <c:manualLayout>
          <c:xMode val="edge"/>
          <c:yMode val="edge"/>
          <c:x val="0.1480069794578879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Backdoor</c:v>
          </c:tx>
          <c:marker>
            <c:symbol val="none"/>
          </c:marker>
          <c:cat>
            <c:strLit>
              <c:ptCount val="5"/>
              <c:pt idx="0">
                <c:v>0.6</c:v>
              </c:pt>
              <c:pt idx="1">
                <c:v>0.65</c:v>
              </c:pt>
              <c:pt idx="2">
                <c:v>0.7</c:v>
              </c:pt>
              <c:pt idx="3">
                <c:v>0.8</c:v>
              </c:pt>
              <c:pt idx="4">
                <c:v>0.9</c:v>
              </c:pt>
            </c:strLit>
          </c:cat>
          <c:val>
            <c:numRef>
              <c:f>Лист1!$B$1:$B$4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09-6A43-BC3F-9F32565749A4}"/>
            </c:ext>
          </c:extLst>
        </c:ser>
        <c:ser>
          <c:idx val="1"/>
          <c:order val="1"/>
          <c:tx>
            <c:v>Trojan</c:v>
          </c:tx>
          <c:marker>
            <c:symbol val="none"/>
          </c:marker>
          <c:cat>
            <c:strLit>
              <c:ptCount val="5"/>
              <c:pt idx="0">
                <c:v>0.6</c:v>
              </c:pt>
              <c:pt idx="1">
                <c:v>0.65</c:v>
              </c:pt>
              <c:pt idx="2">
                <c:v>0.7</c:v>
              </c:pt>
              <c:pt idx="3">
                <c:v>0.8</c:v>
              </c:pt>
              <c:pt idx="4">
                <c:v>0.9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3</c:v>
              </c:pt>
              <c:pt idx="2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2009-6A43-BC3F-9F32565749A4}"/>
            </c:ext>
          </c:extLst>
        </c:ser>
        <c:ser>
          <c:idx val="2"/>
          <c:order val="2"/>
          <c:tx>
            <c:v>Worm</c:v>
          </c:tx>
          <c:marker>
            <c:symbol val="none"/>
          </c:marker>
          <c:cat>
            <c:strLit>
              <c:ptCount val="5"/>
              <c:pt idx="0">
                <c:v>0.6</c:v>
              </c:pt>
              <c:pt idx="1">
                <c:v>0.65</c:v>
              </c:pt>
              <c:pt idx="2">
                <c:v>0.7</c:v>
              </c:pt>
              <c:pt idx="3">
                <c:v>0.8</c:v>
              </c:pt>
              <c:pt idx="4">
                <c:v>0.9</c:v>
              </c:pt>
            </c:strLit>
          </c:cat>
          <c:val>
            <c:numLit>
              <c:formatCode>General</c:formatCode>
              <c:ptCount val="5"/>
              <c:pt idx="0">
                <c:v>29</c:v>
              </c:pt>
              <c:pt idx="1">
                <c:v>14</c:v>
              </c:pt>
              <c:pt idx="2">
                <c:v>17</c:v>
              </c:pt>
              <c:pt idx="3">
                <c:v>10</c:v>
              </c:pt>
              <c:pt idx="4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2009-6A43-BC3F-9F3256574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401728"/>
        <c:axId val="99403264"/>
      </c:lineChart>
      <c:catAx>
        <c:axId val="99401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403264"/>
        <c:crosses val="autoZero"/>
        <c:auto val="1"/>
        <c:lblAlgn val="ctr"/>
        <c:lblOffset val="100"/>
        <c:noMultiLvlLbl val="0"/>
      </c:catAx>
      <c:valAx>
        <c:axId val="99403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940172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4077072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 /><Relationship Id="rId3" Type="http://schemas.openxmlformats.org/officeDocument/2006/relationships/slideLayout" Target="../slideLayouts/slideLayout6.xml" /><Relationship Id="rId7" Type="http://schemas.openxmlformats.org/officeDocument/2006/relationships/slideLayout" Target="../slideLayouts/slideLayout10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5.xml" /><Relationship Id="rId1" Type="http://schemas.openxmlformats.org/officeDocument/2006/relationships/slideLayout" Target="../slideLayouts/slideLayout4.xml" /><Relationship Id="rId6" Type="http://schemas.openxmlformats.org/officeDocument/2006/relationships/slideLayout" Target="../slideLayouts/slideLayout9.xml" /><Relationship Id="rId11" Type="http://schemas.openxmlformats.org/officeDocument/2006/relationships/slideLayout" Target="../slideLayouts/slideLayout14.xml" /><Relationship Id="rId5" Type="http://schemas.openxmlformats.org/officeDocument/2006/relationships/slideLayout" Target="../slideLayouts/slideLayout8.xml" /><Relationship Id="rId10" Type="http://schemas.openxmlformats.org/officeDocument/2006/relationships/slideLayout" Target="../slideLayouts/slideLayout13.xml" /><Relationship Id="rId4" Type="http://schemas.openxmlformats.org/officeDocument/2006/relationships/slideLayout" Target="../slideLayouts/slideLayout7.xml" /><Relationship Id="rId9" Type="http://schemas.openxmlformats.org/officeDocument/2006/relationships/slideLayout" Target="../slideLayouts/slideLayout1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hyperlink" Target="http://www.free-powerpoint-templates-design.com/free-powerpoint-templates-design" TargetMode="Externa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hyperlink" Target="http://www.free-powerpoint-templates-design.com/free-powerpoint-templates-design" TargetMode="Externa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hyperlink" Target="http://www.free-powerpoint-templates-design.com/free-powerpoint-templates-design" TargetMode="Externa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20688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Харьковский УВК №45 </a:t>
            </a:r>
            <a:r>
              <a:rPr lang="ru-RU" sz="1200" b="1" dirty="0"/>
              <a:t>«Академическая гимназия»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980728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Разработка системы идентификации состояния компьютерной системы на основе нейронной сети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5733256"/>
            <a:ext cx="8352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ru-RU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kumimoji="0"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</a:t>
            </a:r>
            <a:br>
              <a:rPr kumimoji="0"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kumimoji="0"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Руководитель:</a:t>
            </a:r>
            <a:br>
              <a:rPr kumimoji="0"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kumimoji="0"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Семенов Сергей Геннадиевич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668344" cy="1069514"/>
          </a:xfrm>
        </p:spPr>
        <p:txBody>
          <a:bodyPr/>
          <a:lstStyle/>
          <a:p>
            <a:pPr algn="ctr"/>
            <a:r>
              <a:rPr lang="ru-RU" altLang="ko-KR" sz="2800" dirty="0"/>
              <a:t>Анализ результатов работы программы:</a:t>
            </a:r>
            <a:endParaRPr lang="ko-KR" altLang="en-US" sz="28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2" name="Рисунок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744" y="1410292"/>
            <a:ext cx="7320744" cy="43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696" y="2204864"/>
            <a:ext cx="7308304" cy="1800200"/>
          </a:xfrm>
        </p:spPr>
        <p:txBody>
          <a:bodyPr/>
          <a:lstStyle/>
          <a:p>
            <a:pPr algn="ctr"/>
            <a:r>
              <a:rPr lang="ru-RU" altLang="ko-KR" dirty="0"/>
              <a:t>Спасибо за внимание, надеюсь на взаимопонимание!</a:t>
            </a:r>
            <a:endParaRPr lang="ko-KR" alt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220072" y="4653136"/>
            <a:ext cx="144016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7776864" cy="1069514"/>
          </a:xfrm>
        </p:spPr>
        <p:txBody>
          <a:bodyPr/>
          <a:lstStyle/>
          <a:p>
            <a:r>
              <a:rPr lang="ru-RU" sz="2400" dirty="0"/>
              <a:t>Нейронная сеть как основа </a:t>
            </a:r>
            <a:r>
              <a:rPr lang="ru-RU" sz="2400" dirty="0" err="1"/>
              <a:t>проактивной</a:t>
            </a:r>
            <a:r>
              <a:rPr lang="ru-RU" sz="2400" dirty="0"/>
              <a:t> защиты: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6768752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 dirty="0"/>
              <a:t>Нейронные сети:</a:t>
            </a:r>
            <a:endParaRPr lang="ko-KR" alt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23728" y="980728"/>
            <a:ext cx="6563072" cy="460648"/>
          </a:xfrm>
        </p:spPr>
        <p:txBody>
          <a:bodyPr/>
          <a:lstStyle/>
          <a:p>
            <a:r>
              <a:rPr lang="ru-RU" dirty="0"/>
              <a:t>Структура нейронной сети АРТ-1: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678" y="1772816"/>
            <a:ext cx="7355322" cy="43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hlinkClick r:id="rId3"/>
          </p:cNvPr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F9179C-A186-459B-83DB-408FD049F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556792"/>
            <a:ext cx="1295637" cy="1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1069514"/>
          </a:xfrm>
        </p:spPr>
        <p:txBody>
          <a:bodyPr/>
          <a:lstStyle/>
          <a:p>
            <a:r>
              <a:rPr lang="ru-RU" altLang="ko-KR" sz="3900" dirty="0"/>
              <a:t>Алгоритм работы программы:</a:t>
            </a:r>
            <a:endParaRPr lang="ko-KR" altLang="en-US" sz="39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 descr="*&amp;auth=LCA b9f187e92cfe82aa1f9bdc3cefd5db89fa1d9b97-ts=1511968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836712"/>
            <a:ext cx="568863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F9179C-A186-459B-83DB-408FD049F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908720"/>
            <a:ext cx="1295637" cy="1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524328" cy="1069514"/>
          </a:xfrm>
        </p:spPr>
        <p:txBody>
          <a:bodyPr/>
          <a:lstStyle/>
          <a:p>
            <a:pPr algn="ctr"/>
            <a:r>
              <a:rPr lang="ru-RU" sz="2800" dirty="0"/>
              <a:t>Принцип взаимодействия всех классов в программе</a:t>
            </a:r>
          </a:p>
        </p:txBody>
      </p:sp>
      <p:pic>
        <p:nvPicPr>
          <p:cNvPr id="44034" name="Picture 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760" y="1700808"/>
            <a:ext cx="7462240" cy="411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668344" cy="1069514"/>
          </a:xfrm>
        </p:spPr>
        <p:txBody>
          <a:bodyPr/>
          <a:lstStyle/>
          <a:p>
            <a:r>
              <a:rPr lang="ru-RU" altLang="ko-KR" sz="3900" dirty="0"/>
              <a:t>Формирование базы данных:</a:t>
            </a:r>
            <a:endParaRPr lang="ko-KR" altLang="en-US" sz="39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699792" y="1700808"/>
          <a:ext cx="5742384" cy="374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9179C-A186-459B-83DB-408FD049F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484784"/>
            <a:ext cx="1295637" cy="1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5656" y="-171400"/>
            <a:ext cx="7668344" cy="1069514"/>
          </a:xfrm>
        </p:spPr>
        <p:txBody>
          <a:bodyPr/>
          <a:lstStyle/>
          <a:p>
            <a:pPr algn="ctr"/>
            <a:r>
              <a:rPr lang="ru-RU" altLang="ko-KR" sz="3900" dirty="0"/>
              <a:t>Входные данные:</a:t>
            </a:r>
            <a:endParaRPr lang="ko-KR" altLang="en-US" sz="39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51720" y="836713"/>
          <a:ext cx="6192689" cy="597408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30">
                <a:tc>
                  <a:txBody>
                    <a:bodyPr/>
                    <a:lstStyle/>
                    <a:p>
                      <a:endParaRPr lang="ru-RU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4958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Функції/строки</a:t>
                      </a:r>
                      <a:r>
                        <a:rPr lang="uk-UA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Кількість у вірусах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callnexthookex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copyfile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132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createfile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178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enumcalendarinfo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findfirstfile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127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getcurrentprocessid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91">
                <a:tc>
                  <a:txBody>
                    <a:bodyPr/>
                    <a:lstStyle/>
                    <a:p>
                      <a:pPr algn="ctr"/>
                      <a:endParaRPr lang="ru-RU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uk-UA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host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admin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hostname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localhost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41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sendmail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userhost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wininet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wnet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getmodulefilename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206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getmodulehandle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247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loadlibrary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135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setfilepointer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8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virtualalloc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03" marR="60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Результат работы программы</a:t>
            </a:r>
          </a:p>
        </p:txBody>
      </p:sp>
      <p:pic>
        <p:nvPicPr>
          <p:cNvPr id="1026" name="Рисунок 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24744"/>
            <a:ext cx="6840760" cy="8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348880"/>
            <a:ext cx="695694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/>
        </p:nvGraphicFramePr>
        <p:xfrm>
          <a:off x="1691680" y="980728"/>
          <a:ext cx="730830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Кречко</a:t>
            </a:r>
            <a:r>
              <a:rPr lang="ru-RU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Богдан, Харьковский УВК №45 </a:t>
            </a:r>
            <a:r>
              <a:rPr lang="ru-RU" sz="800" b="1" dirty="0"/>
              <a:t>«Академическая гимназия»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222</Words>
  <Application>Microsoft Office PowerPoint</Application>
  <PresentationFormat>Экран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Презентация PowerPoint</vt:lpstr>
      <vt:lpstr>Нейронная сеть как основа проактивной защиты:</vt:lpstr>
      <vt:lpstr>Нейронные сети:</vt:lpstr>
      <vt:lpstr>Алгоритм работы программы:</vt:lpstr>
      <vt:lpstr>Принцип взаимодействия всех классов в программе</vt:lpstr>
      <vt:lpstr>Формирование базы данных:</vt:lpstr>
      <vt:lpstr>Входные данные:</vt:lpstr>
      <vt:lpstr>Результат работы программы</vt:lpstr>
      <vt:lpstr>Презентация PowerPoint</vt:lpstr>
      <vt:lpstr>Анализ результатов работы программы:</vt:lpstr>
      <vt:lpstr>Спасибо за внимание, надеюсь на взаимопонимание!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root</cp:lastModifiedBy>
  <cp:revision>50</cp:revision>
  <dcterms:created xsi:type="dcterms:W3CDTF">2014-04-01T16:35:38Z</dcterms:created>
  <dcterms:modified xsi:type="dcterms:W3CDTF">2018-01-24T07:14:35Z</dcterms:modified>
</cp:coreProperties>
</file>