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71" r:id="rId5"/>
    <p:sldId id="272" r:id="rId6"/>
    <p:sldId id="268" r:id="rId7"/>
    <p:sldId id="269" r:id="rId8"/>
    <p:sldId id="270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ya" initials="b" lastIdx="1" clrIdx="0">
    <p:extLst>
      <p:ext uri="{19B8F6BF-5375-455C-9EA6-DF929625EA0E}">
        <p15:presenceInfo xmlns:p15="http://schemas.microsoft.com/office/powerpoint/2012/main" userId="bog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a0da44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a0da44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a0da44f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a0da44f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98700" y="1538150"/>
            <a:ext cx="9045300" cy="1470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700" dirty="0"/>
              <a:t>Автоматизация процесса формирования отчетных документов эксперта при аккредитации ВУЗа</a:t>
            </a:r>
            <a:endParaRPr sz="27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05765" y="3306445"/>
            <a:ext cx="8907780" cy="43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Дипломный проект</a:t>
            </a:r>
            <a:endParaRPr lang="en-US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5566800" y="3739500"/>
            <a:ext cx="3577200" cy="1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Студент: 	Волков Богдан Михайлович</a:t>
            </a:r>
            <a:endParaRPr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Группа :   	ИСТ-17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Введение в предметную область</a:t>
            </a: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3875" y="2338075"/>
            <a:ext cx="2883200" cy="21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02048" y="931875"/>
            <a:ext cx="4464976" cy="29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48920"/>
            <a:ext cx="8943975" cy="3578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0520" y="262890"/>
            <a:ext cx="1455420" cy="35433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949825" y="236220"/>
            <a:ext cx="4123690" cy="33401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965065" y="725170"/>
            <a:ext cx="4142740" cy="3102610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9" name="Прямое соединение 8"/>
          <p:cNvCxnSpPr>
            <a:cxnSpLocks/>
          </p:cNvCxnSpPr>
          <p:nvPr/>
        </p:nvCxnSpPr>
        <p:spPr>
          <a:xfrm>
            <a:off x="701040" y="853440"/>
            <a:ext cx="5118042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5810826" y="374650"/>
            <a:ext cx="0" cy="47879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036917" y="948690"/>
            <a:ext cx="63500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5833717" y="831850"/>
            <a:ext cx="180000" cy="1206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62" y="978399"/>
            <a:ext cx="600075" cy="40413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01040" y="1093470"/>
            <a:ext cx="1228090" cy="306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864235" y="833120"/>
            <a:ext cx="6350" cy="2819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4"/>
          <a:srcRect t="-10742" r="41571"/>
          <a:stretch>
            <a:fillRect/>
          </a:stretch>
        </p:blipFill>
        <p:spPr>
          <a:xfrm>
            <a:off x="701040" y="1093470"/>
            <a:ext cx="1228090" cy="2749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101657" y="274320"/>
            <a:ext cx="506730" cy="450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5819082" y="486410"/>
            <a:ext cx="28257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092" y="295686"/>
            <a:ext cx="391795" cy="368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bldLvl="0" animBg="1"/>
      <p:bldP spid="8" grpId="1" animBg="1"/>
      <p:bldP spid="2" grpId="0" animBg="1"/>
      <p:bldP spid="2" grpId="1" animBg="1"/>
      <p:bldP spid="12" grpId="0" bldLvl="0" animBg="1"/>
      <p:bldP spid="12" grpId="1" animBg="1"/>
      <p:bldP spid="15" grpId="0" bldLvl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8ED0-19A6-4175-A6A0-9229F30A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ФГОС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EDD0E-5427-43F4-BE27-208F5880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3" y="1366730"/>
            <a:ext cx="8328674" cy="19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BF8D-DD3F-46E9-85BF-149A64E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1058582"/>
          </a:xfrm>
        </p:spPr>
        <p:txBody>
          <a:bodyPr/>
          <a:lstStyle/>
          <a:p>
            <a:r>
              <a:rPr lang="ru-RU" dirty="0"/>
              <a:t>7.2 Требования к кадровым условиям реализации программы бакалавриата.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9967B-DCDF-444E-ACBA-B9FE59CE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72" y="1627909"/>
            <a:ext cx="6161921" cy="220633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A7B16D4-D052-4619-8143-2B2387211C84}"/>
              </a:ext>
            </a:extLst>
          </p:cNvPr>
          <p:cNvSpPr/>
          <p:nvPr/>
        </p:nvSpPr>
        <p:spPr>
          <a:xfrm>
            <a:off x="1433945" y="2715491"/>
            <a:ext cx="6012872" cy="699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713105"/>
            <a:ext cx="9189720" cy="3082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2E8C21C5-4AF0-4815-95F5-11D71C53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1" y="1277185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D77EA-08E9-4B54-8C6E-88F2926A0B9D}"/>
              </a:ext>
            </a:extLst>
          </p:cNvPr>
          <p:cNvSpPr txBox="1"/>
          <p:nvPr/>
        </p:nvSpPr>
        <p:spPr>
          <a:xfrm>
            <a:off x="84091" y="2081802"/>
            <a:ext cx="137409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Учебный план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D678DEF-B57A-47EC-9532-DBA2A3D5164E}"/>
              </a:ext>
            </a:extLst>
          </p:cNvPr>
          <p:cNvSpPr/>
          <p:nvPr/>
        </p:nvSpPr>
        <p:spPr>
          <a:xfrm>
            <a:off x="2205584" y="529039"/>
            <a:ext cx="4842164" cy="3471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161FB-7094-4846-B429-DE33E00564CE}"/>
              </a:ext>
            </a:extLst>
          </p:cNvPr>
          <p:cNvSpPr txBox="1"/>
          <p:nvPr/>
        </p:nvSpPr>
        <p:spPr>
          <a:xfrm>
            <a:off x="4057754" y="529038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Система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2CE30A9-6340-42E2-84C1-87382007D7FA}"/>
              </a:ext>
            </a:extLst>
          </p:cNvPr>
          <p:cNvSpPr/>
          <p:nvPr/>
        </p:nvSpPr>
        <p:spPr>
          <a:xfrm>
            <a:off x="2454966" y="1196853"/>
            <a:ext cx="239683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Обработка учебного плана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C10DE2C-08A5-48BF-9FB7-67ECD9E2B545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 flipV="1">
            <a:off x="1254300" y="1484335"/>
            <a:ext cx="1200666" cy="27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32" name="Picture 8" descr="сотрудник бесплатно значок из News and Media Icons">
            <a:extLst>
              <a:ext uri="{FF2B5EF4-FFF2-40B4-BE49-F238E27FC236}">
                <a16:creationId xmlns:a16="http://schemas.microsoft.com/office/drawing/2014/main" id="{A888FD4F-2B04-46D8-B490-BC95ABD8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1" y="3268740"/>
            <a:ext cx="732127" cy="73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1C7762-E2E9-4630-820F-C901F7AE1B89}"/>
              </a:ext>
            </a:extLst>
          </p:cNvPr>
          <p:cNvSpPr txBox="1"/>
          <p:nvPr/>
        </p:nvSpPr>
        <p:spPr>
          <a:xfrm>
            <a:off x="161511" y="384697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Сотрудник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D5C3667-609A-4719-B381-A2D19569B13C}"/>
              </a:ext>
            </a:extLst>
          </p:cNvPr>
          <p:cNvSpPr/>
          <p:nvPr/>
        </p:nvSpPr>
        <p:spPr>
          <a:xfrm>
            <a:off x="5079527" y="1196853"/>
            <a:ext cx="1740496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кадровой справки</a:t>
            </a:r>
          </a:p>
        </p:txBody>
      </p:sp>
      <p:pic>
        <p:nvPicPr>
          <p:cNvPr id="18" name="Picture 2" descr="Excel 365 Последняя версия 2021 — Бесплатная загрузка и Oтзывы">
            <a:extLst>
              <a:ext uri="{FF2B5EF4-FFF2-40B4-BE49-F238E27FC236}">
                <a16:creationId xmlns:a16="http://schemas.microsoft.com/office/drawing/2014/main" id="{7FCA7A2B-390A-4F6A-AFBE-0014D65E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69" y="1005082"/>
            <a:ext cx="1092789" cy="95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9B8279-76DD-4281-ADE0-6EF26A0A7BC3}"/>
              </a:ext>
            </a:extLst>
          </p:cNvPr>
          <p:cNvSpPr txBox="1"/>
          <p:nvPr/>
        </p:nvSpPr>
        <p:spPr>
          <a:xfrm>
            <a:off x="7389671" y="1809699"/>
            <a:ext cx="1694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Кадровая справка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C0C4EE5-FA18-4BFA-BEEC-41BCFC90F5EC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6820023" y="1484335"/>
            <a:ext cx="812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0276ABCF-D883-4935-BF65-F61E605A7175}"/>
              </a:ext>
            </a:extLst>
          </p:cNvPr>
          <p:cNvSpPr/>
          <p:nvPr/>
        </p:nvSpPr>
        <p:spPr>
          <a:xfrm>
            <a:off x="2658851" y="2981258"/>
            <a:ext cx="1785993" cy="5749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Назначение преподавателей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E86FFE3-3F2C-4CB8-A939-73FCEEC7F078}"/>
              </a:ext>
            </a:extLst>
          </p:cNvPr>
          <p:cNvSpPr/>
          <p:nvPr/>
        </p:nvSpPr>
        <p:spPr>
          <a:xfrm>
            <a:off x="2658851" y="2193114"/>
            <a:ext cx="1852171" cy="7360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Проверка на соблюдение требований ФГОС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8953D80-56FA-4D94-B358-0895CD754404}"/>
              </a:ext>
            </a:extLst>
          </p:cNvPr>
          <p:cNvSpPr/>
          <p:nvPr/>
        </p:nvSpPr>
        <p:spPr>
          <a:xfrm>
            <a:off x="2589801" y="2152266"/>
            <a:ext cx="2036865" cy="1403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01C3EC-BBFB-468F-9CAB-B0E379ECBFDA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907937" y="3268740"/>
            <a:ext cx="1750914" cy="39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43071A6-F7EA-441D-B227-DFBFDAD71B9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07937" y="2561126"/>
            <a:ext cx="1750914" cy="90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97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CC5E6-2268-44F1-8872-16EE233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2050" name="Picture 2" descr="ASP.NET Core Authentication Tutorial">
            <a:extLst>
              <a:ext uri="{FF2B5EF4-FFF2-40B4-BE49-F238E27FC236}">
                <a16:creationId xmlns:a16="http://schemas.microsoft.com/office/drawing/2014/main" id="{63D0DF7D-5D27-4D1F-A351-F1952D7A7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3" y="1255913"/>
            <a:ext cx="1416627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gular (web framework) - Wikipedia">
            <a:extLst>
              <a:ext uri="{FF2B5EF4-FFF2-40B4-BE49-F238E27FC236}">
                <a16:creationId xmlns:a16="http://schemas.microsoft.com/office/drawing/2014/main" id="{F23AC5AA-0C35-405F-A47A-9550E179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0" y="2974754"/>
            <a:ext cx="1181966" cy="11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7A95C-A997-4BEF-AD2C-C66BE0A54984}"/>
              </a:ext>
            </a:extLst>
          </p:cNvPr>
          <p:cNvSpPr txBox="1"/>
          <p:nvPr/>
        </p:nvSpPr>
        <p:spPr>
          <a:xfrm>
            <a:off x="731482" y="2428863"/>
            <a:ext cx="139172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ASP.NET Core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2959-05D8-49C5-A9CA-B2FC25C82A6E}"/>
              </a:ext>
            </a:extLst>
          </p:cNvPr>
          <p:cNvSpPr txBox="1"/>
          <p:nvPr/>
        </p:nvSpPr>
        <p:spPr>
          <a:xfrm>
            <a:off x="631551" y="3944170"/>
            <a:ext cx="80182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  <a:endParaRPr lang="ru-RU" dirty="0"/>
          </a:p>
        </p:txBody>
      </p:sp>
      <p:pic>
        <p:nvPicPr>
          <p:cNvPr id="2054" name="Picture 6" descr="Настройка SQL сервера | ITmain">
            <a:extLst>
              <a:ext uri="{FF2B5EF4-FFF2-40B4-BE49-F238E27FC236}">
                <a16:creationId xmlns:a16="http://schemas.microsoft.com/office/drawing/2014/main" id="{32707C19-8098-44D7-92FD-204876129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60" y="1317294"/>
            <a:ext cx="1758979" cy="141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ews Bootstrap | Drupal.org">
            <a:extLst>
              <a:ext uri="{FF2B5EF4-FFF2-40B4-BE49-F238E27FC236}">
                <a16:creationId xmlns:a16="http://schemas.microsoft.com/office/drawing/2014/main" id="{308A4109-1B51-41CE-9B8E-A9B799310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39" y="3033416"/>
            <a:ext cx="1154323" cy="96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F48FA-24A5-4E4D-AE11-ECB5A130D25F}"/>
              </a:ext>
            </a:extLst>
          </p:cNvPr>
          <p:cNvSpPr txBox="1"/>
          <p:nvPr/>
        </p:nvSpPr>
        <p:spPr>
          <a:xfrm>
            <a:off x="2602249" y="3848943"/>
            <a:ext cx="9509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Bootsrtap</a:t>
            </a:r>
            <a:endParaRPr lang="ru-RU" dirty="0"/>
          </a:p>
        </p:txBody>
      </p:sp>
      <p:pic>
        <p:nvPicPr>
          <p:cNvPr id="2058" name="Picture 10" descr="Net Core 3 + EFCore - DEV Community">
            <a:extLst>
              <a:ext uri="{FF2B5EF4-FFF2-40B4-BE49-F238E27FC236}">
                <a16:creationId xmlns:a16="http://schemas.microsoft.com/office/drawing/2014/main" id="{38B61920-9162-4A9D-BDD8-9D42C0AB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233" y="3074703"/>
            <a:ext cx="1610591" cy="98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Файл:Git-logo.svg — Википедия">
            <a:extLst>
              <a:ext uri="{FF2B5EF4-FFF2-40B4-BE49-F238E27FC236}">
                <a16:creationId xmlns:a16="http://schemas.microsoft.com/office/drawing/2014/main" id="{28039DA6-71D1-4F5B-A8E8-0E87E851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528" y="1525679"/>
            <a:ext cx="2251363" cy="9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Hub - ClosedXML/ClosedXML: ClosedXML is a .NET library for reading,  manipulating and writing Excel 2007+ (.xlsx, .xlsm) files. It aims to  provide an intuitive and user-friendly interface to dealing with the  underlying">
            <a:extLst>
              <a:ext uri="{FF2B5EF4-FFF2-40B4-BE49-F238E27FC236}">
                <a16:creationId xmlns:a16="http://schemas.microsoft.com/office/drawing/2014/main" id="{DD16083B-FB4B-4040-9027-EDBA1B115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91" y="2196300"/>
            <a:ext cx="1556905" cy="15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384302-FB24-41EB-A4D6-A6BA79FDAE33}"/>
              </a:ext>
            </a:extLst>
          </p:cNvPr>
          <p:cNvSpPr txBox="1"/>
          <p:nvPr/>
        </p:nvSpPr>
        <p:spPr>
          <a:xfrm>
            <a:off x="7721098" y="3445428"/>
            <a:ext cx="111120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ClosedXML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2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2144900"/>
            <a:ext cx="8520600" cy="1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внимание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59</Words>
  <Application>Microsoft Office PowerPoint</Application>
  <PresentationFormat>Экран (16:9)</PresentationFormat>
  <Paragraphs>21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Автоматизация процесса формирования отчетных документов эксперта при аккредитации ВУЗа</vt:lpstr>
      <vt:lpstr>Введение в предметную область</vt:lpstr>
      <vt:lpstr>Презентация PowerPoint</vt:lpstr>
      <vt:lpstr>Требования ФГОС</vt:lpstr>
      <vt:lpstr>7.2 Требования к кадровым условиям реализации программы бакалавриата.</vt:lpstr>
      <vt:lpstr>Презентация PowerPoint</vt:lpstr>
      <vt:lpstr>Презентация PowerPoint</vt:lpstr>
      <vt:lpstr>Стек технологий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Прототип информационной системы планирования кадрового обеспечения основной образовательной программы</dc:title>
  <dc:creator/>
  <cp:lastModifiedBy>bogya</cp:lastModifiedBy>
  <cp:revision>26</cp:revision>
  <dcterms:created xsi:type="dcterms:W3CDTF">2020-06-10T16:30:00Z</dcterms:created>
  <dcterms:modified xsi:type="dcterms:W3CDTF">2021-03-06T09:14:22Z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1049-11.2.0.9396</vt:lpwstr>
  </property>
</Properties>
</file>