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65" r:id="rId5"/>
    <p:sldId id="271" r:id="rId6"/>
    <p:sldId id="272" r:id="rId7"/>
    <p:sldId id="26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69" r:id="rId23"/>
    <p:sldId id="270" r:id="rId24"/>
    <p:sldId id="264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24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a0da44f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a0da44f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044700" y="645216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044700" y="1653691"/>
            <a:ext cx="501650" cy="1642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981200" y="1337193"/>
            <a:ext cx="698500" cy="30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FEF8C-BA26-4C66-A535-3307BC98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0" y="3296460"/>
            <a:ext cx="1352739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DE122-B441-4A37-B0B1-23628D489878}"/>
              </a:ext>
            </a:extLst>
          </p:cNvPr>
          <p:cNvSpPr txBox="1"/>
          <p:nvPr/>
        </p:nvSpPr>
        <p:spPr>
          <a:xfrm>
            <a:off x="424733" y="328717"/>
            <a:ext cx="3811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Должность, ученая степень, ученое звание</a:t>
            </a:r>
          </a:p>
        </p:txBody>
      </p:sp>
    </p:spTree>
    <p:extLst>
      <p:ext uri="{BB962C8B-B14F-4D97-AF65-F5344CB8AC3E}">
        <p14:creationId xmlns:p14="http://schemas.microsoft.com/office/powerpoint/2010/main" val="11709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1716959" y="336976"/>
            <a:ext cx="2795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33C1C1-5B25-4DB1-B255-6FB80325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232802" y="129009"/>
            <a:ext cx="39243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Уровень образования, наименование специальности, направления подготовки, наименование присвоенной квалификации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3682284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3682284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3568700" y="1337192"/>
            <a:ext cx="1460500" cy="110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474EBE-3B0C-4D4F-B3B8-5C1D1AE3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825710"/>
            <a:ext cx="2472780" cy="194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4FBCB-065F-4867-A143-1197C56127A1}"/>
              </a:ext>
            </a:extLst>
          </p:cNvPr>
          <p:cNvSpPr txBox="1"/>
          <p:nvPr/>
        </p:nvSpPr>
        <p:spPr>
          <a:xfrm>
            <a:off x="4157102" y="129201"/>
            <a:ext cx="265873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Сведения о дополнительном профессиональном образовании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DBA9134-54C5-46C5-8F5A-FDC94594052F}"/>
              </a:ext>
            </a:extLst>
          </p:cNvPr>
          <p:cNvSpPr/>
          <p:nvPr/>
        </p:nvSpPr>
        <p:spPr>
          <a:xfrm>
            <a:off x="4407927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ACE6489-E456-436C-AAFB-F5DBF27734BE}"/>
              </a:ext>
            </a:extLst>
          </p:cNvPr>
          <p:cNvSpPr/>
          <p:nvPr/>
        </p:nvSpPr>
        <p:spPr>
          <a:xfrm>
            <a:off x="4407927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4097493" y="330724"/>
            <a:ext cx="16683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5168184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5168184" y="1594042"/>
            <a:ext cx="501650" cy="110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5041900" y="1337192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E36BA6D-8034-42DE-8E3A-EA65D1004FA5}"/>
              </a:ext>
            </a:extLst>
          </p:cNvPr>
          <p:cNvSpPr/>
          <p:nvPr/>
        </p:nvSpPr>
        <p:spPr>
          <a:xfrm>
            <a:off x="5892084" y="1587500"/>
            <a:ext cx="501650" cy="111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BDD30A-9B31-4B69-8193-2247521637A1}"/>
              </a:ext>
            </a:extLst>
          </p:cNvPr>
          <p:cNvSpPr/>
          <p:nvPr/>
        </p:nvSpPr>
        <p:spPr>
          <a:xfrm>
            <a:off x="5765800" y="1339033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57713AA0-5F9A-4827-9AEC-6659E093D86B}"/>
              </a:ext>
            </a:extLst>
          </p:cNvPr>
          <p:cNvSpPr/>
          <p:nvPr/>
        </p:nvSpPr>
        <p:spPr>
          <a:xfrm>
            <a:off x="5876925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56B42-FE3C-4A30-92D2-F07DA76C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4" y="2727257"/>
            <a:ext cx="1486107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7120E3-C332-4A64-88D6-573C40F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58" y="2703442"/>
            <a:ext cx="1438476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0762C-45B8-44C1-B17E-13939F678E5E}"/>
              </a:ext>
            </a:extLst>
          </p:cNvPr>
          <p:cNvSpPr txBox="1"/>
          <p:nvPr/>
        </p:nvSpPr>
        <p:spPr>
          <a:xfrm>
            <a:off x="5782088" y="328716"/>
            <a:ext cx="12232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доля ставки</a:t>
            </a:r>
          </a:p>
        </p:txBody>
      </p:sp>
    </p:spTree>
    <p:extLst>
      <p:ext uri="{BB962C8B-B14F-4D97-AF65-F5344CB8AC3E}">
        <p14:creationId xmlns:p14="http://schemas.microsoft.com/office/powerpoint/2010/main" val="160082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275029" y="347766"/>
            <a:ext cx="7785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4135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7B7B45-4637-4F02-A6EB-E3EA7EA28EBB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149975" y="320471"/>
            <a:ext cx="17653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Занят. </a:t>
            </a:r>
            <a:r>
              <a:rPr lang="ru-RU" dirty="0" err="1"/>
              <a:t>семин</a:t>
            </a:r>
            <a:r>
              <a:rPr lang="ru-RU" dirty="0"/>
              <a:t>. типа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7818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0E10B3-F91C-4DE2-A8DF-E1C61618473C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1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124699" y="319991"/>
            <a:ext cx="5016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ИЗ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1310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886EB-1522-4711-8CDD-A9642C3645E3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0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04714" y="328716"/>
            <a:ext cx="4242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АК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3723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2900C8-6E31-49D0-B43E-1EFD78DF9EB8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6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053619" y="354147"/>
            <a:ext cx="17196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6771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6BE29-7935-4E8F-AC3F-4751E896A775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7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598389" y="330224"/>
            <a:ext cx="12306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доля ставки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9629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1C4675-FC81-40A9-9876-2EC5DEC2DE47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00867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FD56-710B-4355-AB29-2C41D2E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11E62-F7DE-4845-8735-34691CDB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5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33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2014619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496876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64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74" y="1691376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1028700" y="2619375"/>
            <a:ext cx="98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/>
          <p:nvPr/>
        </p:nvCxnSpPr>
        <p:spPr>
          <a:xfrm>
            <a:off x="2870200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/>
          <p:nvPr/>
        </p:nvCxnSpPr>
        <p:spPr>
          <a:xfrm flipH="1">
            <a:off x="2858836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439783" y="220514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/>
          <p:nvPr/>
        </p:nvCxnSpPr>
        <p:spPr>
          <a:xfrm>
            <a:off x="5342429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/>
          <p:nvPr/>
        </p:nvCxnSpPr>
        <p:spPr>
          <a:xfrm flipH="1">
            <a:off x="5331065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30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1614092" y="323473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4113982" y="323473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167432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9791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50" name="Picture 2" descr="ASP.NET Core Authentication Tutorial">
            <a:extLst>
              <a:ext uri="{FF2B5EF4-FFF2-40B4-BE49-F238E27FC236}">
                <a16:creationId xmlns:a16="http://schemas.microsoft.com/office/drawing/2014/main" id="{63D0DF7D-5D27-4D1F-A351-F1952D7A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1255913"/>
            <a:ext cx="1416627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(web framework) - Wikipedia">
            <a:extLst>
              <a:ext uri="{FF2B5EF4-FFF2-40B4-BE49-F238E27FC236}">
                <a16:creationId xmlns:a16="http://schemas.microsoft.com/office/drawing/2014/main" id="{F23AC5AA-0C35-405F-A47A-9550E17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" y="2974754"/>
            <a:ext cx="1181966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A95C-A997-4BEF-AD2C-C66BE0A54984}"/>
              </a:ext>
            </a:extLst>
          </p:cNvPr>
          <p:cNvSpPr txBox="1"/>
          <p:nvPr/>
        </p:nvSpPr>
        <p:spPr>
          <a:xfrm>
            <a:off x="731482" y="2428863"/>
            <a:ext cx="13917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ASP.NET 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2959-05D8-49C5-A9CA-B2FC25C82A6E}"/>
              </a:ext>
            </a:extLst>
          </p:cNvPr>
          <p:cNvSpPr txBox="1"/>
          <p:nvPr/>
        </p:nvSpPr>
        <p:spPr>
          <a:xfrm>
            <a:off x="631551" y="3944170"/>
            <a:ext cx="80182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4" name="Picture 6" descr="Настройка SQL сервера | ITmain">
            <a:extLst>
              <a:ext uri="{FF2B5EF4-FFF2-40B4-BE49-F238E27FC236}">
                <a16:creationId xmlns:a16="http://schemas.microsoft.com/office/drawing/2014/main" id="{32707C19-8098-44D7-92FD-20487612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0" y="1317294"/>
            <a:ext cx="1758979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ews Bootstrap | Drupal.org">
            <a:extLst>
              <a:ext uri="{FF2B5EF4-FFF2-40B4-BE49-F238E27FC236}">
                <a16:creationId xmlns:a16="http://schemas.microsoft.com/office/drawing/2014/main" id="{308A4109-1B51-41CE-9B8E-A9B79931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9" y="3033416"/>
            <a:ext cx="1154323" cy="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F48FA-24A5-4E4D-AE11-ECB5A130D25F}"/>
              </a:ext>
            </a:extLst>
          </p:cNvPr>
          <p:cNvSpPr txBox="1"/>
          <p:nvPr/>
        </p:nvSpPr>
        <p:spPr>
          <a:xfrm>
            <a:off x="2602249" y="3848943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058" name="Picture 10" descr="Net Core 3 + EFCore - DEV Community">
            <a:extLst>
              <a:ext uri="{FF2B5EF4-FFF2-40B4-BE49-F238E27FC236}">
                <a16:creationId xmlns:a16="http://schemas.microsoft.com/office/drawing/2014/main" id="{38B61920-9162-4A9D-BDD8-9D42C0A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33" y="3074703"/>
            <a:ext cx="1610591" cy="9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1525679"/>
            <a:ext cx="2251363" cy="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DD16083B-FB4B-4040-9027-EDBA1B11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2196300"/>
            <a:ext cx="1556905" cy="1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84302-FB24-41EB-A4D6-A6BA79FDAE33}"/>
              </a:ext>
            </a:extLst>
          </p:cNvPr>
          <p:cNvSpPr txBox="1"/>
          <p:nvPr/>
        </p:nvSpPr>
        <p:spPr>
          <a:xfrm>
            <a:off x="7721098" y="3445428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144900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Предметная </a:t>
            </a:r>
            <a:r>
              <a:rPr lang="en-US" dirty="0"/>
              <a:t>область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C2FEEB-73FC-48B8-BAED-A64E1108453A}"/>
              </a:ext>
            </a:extLst>
          </p:cNvPr>
          <p:cNvSpPr/>
          <p:nvPr/>
        </p:nvSpPr>
        <p:spPr>
          <a:xfrm>
            <a:off x="311700" y="2730500"/>
            <a:ext cx="670505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BCD84-14C3-4E33-88AB-4A82D7813BEC}"/>
              </a:ext>
            </a:extLst>
          </p:cNvPr>
          <p:cNvSpPr/>
          <p:nvPr/>
        </p:nvSpPr>
        <p:spPr>
          <a:xfrm>
            <a:off x="311700" y="2730500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ИСТ-20_1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4D76C-3520-486D-A32D-3A8F2E7A357B}"/>
              </a:ext>
            </a:extLst>
          </p:cNvPr>
          <p:cNvSpPr/>
          <p:nvPr/>
        </p:nvSpPr>
        <p:spPr>
          <a:xfrm>
            <a:off x="1454700" y="2730500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ИСТ-20_2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947922-8C67-4AA3-8BBE-50033F1809B4}"/>
              </a:ext>
            </a:extLst>
          </p:cNvPr>
          <p:cNvSpPr/>
          <p:nvPr/>
        </p:nvSpPr>
        <p:spPr>
          <a:xfrm>
            <a:off x="311700" y="2292350"/>
            <a:ext cx="6038300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Направление: ИСТ 09.03.02 (Информационные системы и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5690-DA61-41AB-AF04-35B0B7B8118E}"/>
              </a:ext>
            </a:extLst>
          </p:cNvPr>
          <p:cNvSpPr txBox="1"/>
          <p:nvPr/>
        </p:nvSpPr>
        <p:spPr>
          <a:xfrm>
            <a:off x="2597700" y="2764135"/>
            <a:ext cx="95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2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958EBFDF-EAB9-4C6A-9FFB-FE3C733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86" y="1215597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4275A-4160-476E-BB22-80F4F9FD31EB}"/>
              </a:ext>
            </a:extLst>
          </p:cNvPr>
          <p:cNvSpPr txBox="1"/>
          <p:nvPr/>
        </p:nvSpPr>
        <p:spPr>
          <a:xfrm>
            <a:off x="6755850" y="998849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7E01BA-95FC-4EB0-AD06-9B26195D7EFB}"/>
              </a:ext>
            </a:extLst>
          </p:cNvPr>
          <p:cNvSpPr/>
          <p:nvPr/>
        </p:nvSpPr>
        <p:spPr>
          <a:xfrm>
            <a:off x="6350000" y="2292350"/>
            <a:ext cx="405850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Links Icon Png #81696 - Free Icons Library">
            <a:extLst>
              <a:ext uri="{FF2B5EF4-FFF2-40B4-BE49-F238E27FC236}">
                <a16:creationId xmlns:a16="http://schemas.microsoft.com/office/drawing/2014/main" id="{E08A8869-791D-4CCA-A68F-689F92F0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25" y="1803944"/>
            <a:ext cx="688431" cy="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48920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0520" y="262890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49825" y="236220"/>
            <a:ext cx="4123690" cy="33401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65065" y="725170"/>
            <a:ext cx="414274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01040" y="853440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5810826" y="374650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36917" y="948690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33717" y="831850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62" y="978399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01040" y="1093470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64235" y="833120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01040" y="1093470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01657" y="274320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19082" y="486410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092" y="295686"/>
            <a:ext cx="391795" cy="368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EDD0E-5427-43F4-BE27-208F5880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3" y="1366730"/>
            <a:ext cx="8328674" cy="19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72" y="1627909"/>
            <a:ext cx="6161921" cy="22063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1433945" y="2715491"/>
            <a:ext cx="6012872" cy="69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835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A0DCA-EB26-4488-AC49-903BBB16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97" t="32620" b="-8315"/>
          <a:stretch/>
        </p:blipFill>
        <p:spPr>
          <a:xfrm>
            <a:off x="177800" y="3285749"/>
            <a:ext cx="2173788" cy="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123985"/>
            <a:ext cx="339868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Ф.И.О. преподавателя, реализующего программу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469900" y="647205"/>
            <a:ext cx="501650" cy="68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469900" y="1621558"/>
            <a:ext cx="501650" cy="166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77800" y="1324492"/>
            <a:ext cx="110490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328716"/>
            <a:ext cx="90057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Условия привлечения (основное место работы: штатный, внутренний</a:t>
            </a:r>
          </a:p>
          <a:p>
            <a:r>
              <a:rPr lang="ru-RU" dirty="0"/>
              <a:t>совместитель, внешний совместитель;  по договору ГПХ)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1346200" y="860658"/>
            <a:ext cx="501650" cy="4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1346200" y="1558123"/>
            <a:ext cx="501650" cy="173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282700" y="1337193"/>
            <a:ext cx="711200" cy="21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BC11DD-F24E-4A48-951E-2E275232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5"/>
          <a:stretch/>
        </p:blipFill>
        <p:spPr>
          <a:xfrm>
            <a:off x="930076" y="3371850"/>
            <a:ext cx="1419423" cy="3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4506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178</Words>
  <Application>Microsoft Office PowerPoint</Application>
  <PresentationFormat>Экран (16:9)</PresentationFormat>
  <Paragraphs>55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Roboto</vt:lpstr>
      <vt:lpstr>Geometric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Введение</vt:lpstr>
      <vt:lpstr>Предметная область</vt:lpstr>
      <vt:lpstr>Презентация PowerPoint</vt:lpstr>
      <vt:lpstr>Требования ФГОС</vt:lpstr>
      <vt:lpstr>7.2 Требования к кадровым условиям реализации программы бакалавриата.</vt:lpstr>
      <vt:lpstr>Кадровая справка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Реализация?</vt:lpstr>
      <vt:lpstr>Архитектура ИС</vt:lpstr>
      <vt:lpstr>Презентация PowerPoint</vt:lpstr>
      <vt:lpstr>Стек технологий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/>
  <cp:lastModifiedBy>bogya</cp:lastModifiedBy>
  <cp:revision>52</cp:revision>
  <dcterms:created xsi:type="dcterms:W3CDTF">2020-06-10T16:30:00Z</dcterms:created>
  <dcterms:modified xsi:type="dcterms:W3CDTF">2021-03-16T12:51:46Z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