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258" r:id="rId3"/>
    <p:sldId id="299" r:id="rId4"/>
    <p:sldId id="298" r:id="rId5"/>
    <p:sldId id="259" r:id="rId6"/>
    <p:sldId id="260" r:id="rId7"/>
  </p:sldIdLst>
  <p:sldSz cx="9144000" cy="5143500" type="screen16x9"/>
  <p:notesSz cx="6858000" cy="9144000"/>
  <p:embeddedFontLst>
    <p:embeddedFont>
      <p:font typeface="Bebas Neue" panose="020B0606020202050201" pitchFamily="34" charset="-18"/>
      <p:regular r:id="rId9"/>
    </p:embeddedFont>
    <p:embeddedFont>
      <p:font typeface="Chivo" panose="020B0604020202020204" charset="-18"/>
      <p:regular r:id="rId10"/>
      <p:bold r:id="rId11"/>
      <p:italic r:id="rId12"/>
      <p:boldItalic r:id="rId13"/>
    </p:embeddedFont>
    <p:embeddedFont>
      <p:font typeface="Josefin Sans" pitchFamily="2" charset="-18"/>
      <p:regular r:id="rId14"/>
      <p:bold r:id="rId15"/>
      <p:italic r:id="rId16"/>
      <p:boldItalic r:id="rId17"/>
    </p:embeddedFont>
    <p:embeddedFont>
      <p:font typeface="Nunito Light" pitchFamily="2" charset="-18"/>
      <p:regular r:id="rId18"/>
      <p:italic r:id="rId19"/>
    </p:embeddedFont>
    <p:embeddedFont>
      <p:font typeface="Raleway" pitchFamily="2" charset="-18"/>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292D5B-4F0A-45E2-AE8C-58B2E7B679DD}">
  <a:tblStyle styleId="{DB292D5B-4F0A-45E2-AE8C-58B2E7B679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46BB06E-DE40-4F96-A3F1-D05656CD4A0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4" d="100"/>
          <a:sy n="114" d="100"/>
        </p:scale>
        <p:origin x="562"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5460e905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5460e905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33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24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6150" y="1369713"/>
            <a:ext cx="5045400" cy="1994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lnSpc>
                <a:spcPct val="100000"/>
              </a:lnSpc>
              <a:spcBef>
                <a:spcPts val="20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364288"/>
            <a:ext cx="50475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94490" y="3567117"/>
            <a:ext cx="1832653" cy="2047082"/>
            <a:chOff x="-494490" y="3567117"/>
            <a:chExt cx="1832653" cy="2047082"/>
          </a:xfrm>
        </p:grpSpPr>
        <p:sp>
          <p:nvSpPr>
            <p:cNvPr id="12" name="Google Shape;12;p2"/>
            <p:cNvSpPr/>
            <p:nvPr/>
          </p:nvSpPr>
          <p:spPr>
            <a:xfrm rot="-7925720">
              <a:off x="-580468" y="4320260"/>
              <a:ext cx="2004609" cy="658775"/>
            </a:xfrm>
            <a:custGeom>
              <a:avLst/>
              <a:gdLst/>
              <a:ahLst/>
              <a:cxnLst/>
              <a:rect l="l" t="t" r="r" b="b"/>
              <a:pathLst>
                <a:path w="8292" h="2725" fill="none" extrusionOk="0">
                  <a:moveTo>
                    <a:pt x="8252" y="681"/>
                  </a:moveTo>
                  <a:cubicBezTo>
                    <a:pt x="8292" y="1282"/>
                    <a:pt x="7651" y="1830"/>
                    <a:pt x="7077" y="1723"/>
                  </a:cubicBezTo>
                  <a:cubicBezTo>
                    <a:pt x="6382" y="1589"/>
                    <a:pt x="6035" y="815"/>
                    <a:pt x="5501" y="348"/>
                  </a:cubicBezTo>
                  <a:cubicBezTo>
                    <a:pt x="5274" y="147"/>
                    <a:pt x="4954" y="1"/>
                    <a:pt x="4633" y="81"/>
                  </a:cubicBezTo>
                  <a:cubicBezTo>
                    <a:pt x="4500" y="121"/>
                    <a:pt x="4366" y="201"/>
                    <a:pt x="4246" y="294"/>
                  </a:cubicBezTo>
                  <a:cubicBezTo>
                    <a:pt x="3832" y="655"/>
                    <a:pt x="3605" y="1162"/>
                    <a:pt x="3311" y="1629"/>
                  </a:cubicBezTo>
                  <a:cubicBezTo>
                    <a:pt x="3031" y="2097"/>
                    <a:pt x="2631" y="2551"/>
                    <a:pt x="2083" y="2631"/>
                  </a:cubicBezTo>
                  <a:cubicBezTo>
                    <a:pt x="1562" y="2724"/>
                    <a:pt x="1028" y="2417"/>
                    <a:pt x="694" y="2017"/>
                  </a:cubicBezTo>
                  <a:cubicBezTo>
                    <a:pt x="361" y="1603"/>
                    <a:pt x="174" y="1095"/>
                    <a:pt x="0" y="60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55324" y="3567117"/>
              <a:ext cx="270998"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239672" y="4293724"/>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16"/>
        <p:cNvGrpSpPr/>
        <p:nvPr/>
      </p:nvGrpSpPr>
      <p:grpSpPr>
        <a:xfrm>
          <a:off x="0" y="0"/>
          <a:ext cx="0" cy="0"/>
          <a:chOff x="0" y="0"/>
          <a:chExt cx="0" cy="0"/>
        </a:xfrm>
      </p:grpSpPr>
      <p:grpSp>
        <p:nvGrpSpPr>
          <p:cNvPr id="517" name="Google Shape;517;p25"/>
          <p:cNvGrpSpPr/>
          <p:nvPr/>
        </p:nvGrpSpPr>
        <p:grpSpPr>
          <a:xfrm>
            <a:off x="229893" y="3615871"/>
            <a:ext cx="431429" cy="1629888"/>
            <a:chOff x="229893" y="3615871"/>
            <a:chExt cx="431429" cy="1629888"/>
          </a:xfrm>
        </p:grpSpPr>
        <p:grpSp>
          <p:nvGrpSpPr>
            <p:cNvPr id="518" name="Google Shape;518;p25"/>
            <p:cNvGrpSpPr/>
            <p:nvPr/>
          </p:nvGrpSpPr>
          <p:grpSpPr>
            <a:xfrm>
              <a:off x="229893" y="4074599"/>
              <a:ext cx="431429" cy="1171160"/>
              <a:chOff x="711775" y="991025"/>
              <a:chExt cx="155925" cy="423275"/>
            </a:xfrm>
          </p:grpSpPr>
          <p:sp>
            <p:nvSpPr>
              <p:cNvPr id="519" name="Google Shape;519;p25"/>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5"/>
            <p:cNvGrpSpPr/>
            <p:nvPr/>
          </p:nvGrpSpPr>
          <p:grpSpPr>
            <a:xfrm>
              <a:off x="229907" y="3615871"/>
              <a:ext cx="138749" cy="138228"/>
              <a:chOff x="4272475" y="387825"/>
              <a:chExt cx="86475" cy="86150"/>
            </a:xfrm>
          </p:grpSpPr>
          <p:sp>
            <p:nvSpPr>
              <p:cNvPr id="522" name="Google Shape;522;p2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5"/>
            <p:cNvSpPr/>
            <p:nvPr/>
          </p:nvSpPr>
          <p:spPr>
            <a:xfrm>
              <a:off x="513638" y="381033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5"/>
          <p:cNvGrpSpPr/>
          <p:nvPr/>
        </p:nvGrpSpPr>
        <p:grpSpPr>
          <a:xfrm>
            <a:off x="7760480" y="3755913"/>
            <a:ext cx="1316985" cy="1851537"/>
            <a:chOff x="7760480" y="3755913"/>
            <a:chExt cx="1316985" cy="1851537"/>
          </a:xfrm>
        </p:grpSpPr>
        <p:grpSp>
          <p:nvGrpSpPr>
            <p:cNvPr id="528" name="Google Shape;528;p25"/>
            <p:cNvGrpSpPr/>
            <p:nvPr/>
          </p:nvGrpSpPr>
          <p:grpSpPr>
            <a:xfrm>
              <a:off x="8632478" y="4177177"/>
              <a:ext cx="444988" cy="431331"/>
              <a:chOff x="2284000" y="1388575"/>
              <a:chExt cx="293450" cy="284425"/>
            </a:xfrm>
          </p:grpSpPr>
          <p:sp>
            <p:nvSpPr>
              <p:cNvPr id="529" name="Google Shape;529;p25"/>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25"/>
            <p:cNvSpPr/>
            <p:nvPr/>
          </p:nvSpPr>
          <p:spPr>
            <a:xfrm>
              <a:off x="8632475" y="37559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4" name="Google Shape;534;p25"/>
            <p:cNvPicPr preferRelativeResize="0"/>
            <p:nvPr/>
          </p:nvPicPr>
          <p:blipFill rotWithShape="1">
            <a:blip r:embed="rId2">
              <a:alphaModFix/>
            </a:blip>
            <a:srcRect l="19393" t="14156" r="13361" b="11916"/>
            <a:stretch/>
          </p:blipFill>
          <p:spPr>
            <a:xfrm>
              <a:off x="8086950" y="4650309"/>
              <a:ext cx="947474" cy="957141"/>
            </a:xfrm>
            <a:prstGeom prst="rect">
              <a:avLst/>
            </a:prstGeom>
            <a:noFill/>
            <a:ln>
              <a:noFill/>
            </a:ln>
          </p:spPr>
        </p:pic>
        <p:grpSp>
          <p:nvGrpSpPr>
            <p:cNvPr id="535" name="Google Shape;535;p25"/>
            <p:cNvGrpSpPr/>
            <p:nvPr/>
          </p:nvGrpSpPr>
          <p:grpSpPr>
            <a:xfrm>
              <a:off x="7760480" y="4705908"/>
              <a:ext cx="236850" cy="327178"/>
              <a:chOff x="7373518" y="606833"/>
              <a:chExt cx="236850" cy="327178"/>
            </a:xfrm>
          </p:grpSpPr>
          <p:sp>
            <p:nvSpPr>
              <p:cNvPr id="536" name="Google Shape;536;p25"/>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931444" y="2235450"/>
            <a:ext cx="3484200" cy="142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4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7" name="Google Shape;17;p3"/>
          <p:cNvSpPr txBox="1">
            <a:spLocks noGrp="1"/>
          </p:cNvSpPr>
          <p:nvPr>
            <p:ph type="title" idx="2" hasCustomPrompt="1"/>
          </p:nvPr>
        </p:nvSpPr>
        <p:spPr>
          <a:xfrm>
            <a:off x="931444" y="1483650"/>
            <a:ext cx="1089900" cy="7341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8" name="Google Shape;18;p3"/>
          <p:cNvGrpSpPr/>
          <p:nvPr/>
        </p:nvGrpSpPr>
        <p:grpSpPr>
          <a:xfrm>
            <a:off x="-612214" y="4161367"/>
            <a:ext cx="1583655" cy="1369639"/>
            <a:chOff x="-612214" y="4161367"/>
            <a:chExt cx="1583655" cy="1369639"/>
          </a:xfrm>
        </p:grpSpPr>
        <p:sp>
          <p:nvSpPr>
            <p:cNvPr id="19" name="Google Shape;19;p3"/>
            <p:cNvSpPr/>
            <p:nvPr/>
          </p:nvSpPr>
          <p:spPr>
            <a:xfrm rot="10800000">
              <a:off x="190150" y="4278649"/>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418657" y="4284634"/>
              <a:ext cx="138749" cy="138228"/>
              <a:chOff x="4272475" y="387825"/>
              <a:chExt cx="86475" cy="86150"/>
            </a:xfrm>
          </p:grpSpPr>
          <p:sp>
            <p:nvSpPr>
              <p:cNvPr id="21" name="Google Shape;21;p3"/>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p:nvPr/>
          </p:nvSpPr>
          <p:spPr>
            <a:xfrm>
              <a:off x="372775" y="456978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rot="-3616513">
              <a:off x="-218011" y="4161419"/>
              <a:ext cx="795248" cy="1369534"/>
              <a:chOff x="1471850" y="1084475"/>
              <a:chExt cx="144225" cy="248375"/>
            </a:xfrm>
          </p:grpSpPr>
          <p:sp>
            <p:nvSpPr>
              <p:cNvPr id="27" name="Google Shape;27;p3"/>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3"/>
          <p:cNvGrpSpPr/>
          <p:nvPr/>
        </p:nvGrpSpPr>
        <p:grpSpPr>
          <a:xfrm>
            <a:off x="129776" y="84902"/>
            <a:ext cx="653624" cy="1205148"/>
            <a:chOff x="129776" y="84902"/>
            <a:chExt cx="653624" cy="1205148"/>
          </a:xfrm>
        </p:grpSpPr>
        <p:grpSp>
          <p:nvGrpSpPr>
            <p:cNvPr id="30" name="Google Shape;30;p3"/>
            <p:cNvGrpSpPr/>
            <p:nvPr/>
          </p:nvGrpSpPr>
          <p:grpSpPr>
            <a:xfrm>
              <a:off x="338911" y="363236"/>
              <a:ext cx="444489" cy="431331"/>
              <a:chOff x="2284000" y="1388575"/>
              <a:chExt cx="293450" cy="284425"/>
            </a:xfrm>
          </p:grpSpPr>
          <p:sp>
            <p:nvSpPr>
              <p:cNvPr id="31" name="Google Shape;31;p3"/>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rot="10800000">
              <a:off x="372499" y="1139849"/>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606305" y="84902"/>
              <a:ext cx="138593" cy="138228"/>
              <a:chOff x="4272475" y="387825"/>
              <a:chExt cx="86475" cy="86150"/>
            </a:xfrm>
          </p:grpSpPr>
          <p:sp>
            <p:nvSpPr>
              <p:cNvPr id="37" name="Google Shape;37;p3"/>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p:nvPr/>
          </p:nvSpPr>
          <p:spPr>
            <a:xfrm rot="10800000">
              <a:off x="129776" y="768206"/>
              <a:ext cx="270700"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4465953" y="675100"/>
            <a:ext cx="3867900" cy="14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21" name="Google Shape;121;p7"/>
          <p:cNvSpPr txBox="1">
            <a:spLocks noGrp="1"/>
          </p:cNvSpPr>
          <p:nvPr>
            <p:ph type="body" idx="1"/>
          </p:nvPr>
        </p:nvSpPr>
        <p:spPr>
          <a:xfrm>
            <a:off x="4463703" y="2312600"/>
            <a:ext cx="3872400" cy="2155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22" name="Google Shape;122;p7"/>
          <p:cNvSpPr>
            <a:spLocks noGrp="1"/>
          </p:cNvSpPr>
          <p:nvPr>
            <p:ph type="pic" idx="2"/>
          </p:nvPr>
        </p:nvSpPr>
        <p:spPr>
          <a:xfrm>
            <a:off x="846172" y="675150"/>
            <a:ext cx="3327900" cy="3793200"/>
          </a:xfrm>
          <a:prstGeom prst="rect">
            <a:avLst/>
          </a:prstGeom>
          <a:noFill/>
          <a:ln w="9525" cap="flat" cmpd="sng">
            <a:solidFill>
              <a:schemeClr val="dk1"/>
            </a:solidFill>
            <a:prstDash val="solid"/>
            <a:round/>
            <a:headEnd type="none" w="sm" len="sm"/>
            <a:tailEnd type="none" w="sm" len="sm"/>
          </a:ln>
        </p:spPr>
      </p:sp>
      <p:grpSp>
        <p:nvGrpSpPr>
          <p:cNvPr id="123" name="Google Shape;123;p7"/>
          <p:cNvGrpSpPr/>
          <p:nvPr/>
        </p:nvGrpSpPr>
        <p:grpSpPr>
          <a:xfrm>
            <a:off x="229893" y="3615871"/>
            <a:ext cx="431429" cy="1629888"/>
            <a:chOff x="229893" y="3615871"/>
            <a:chExt cx="431429" cy="1629888"/>
          </a:xfrm>
        </p:grpSpPr>
        <p:grpSp>
          <p:nvGrpSpPr>
            <p:cNvPr id="124" name="Google Shape;124;p7"/>
            <p:cNvGrpSpPr/>
            <p:nvPr/>
          </p:nvGrpSpPr>
          <p:grpSpPr>
            <a:xfrm>
              <a:off x="229893" y="4074599"/>
              <a:ext cx="431429" cy="1171160"/>
              <a:chOff x="711775" y="991025"/>
              <a:chExt cx="155925" cy="423275"/>
            </a:xfrm>
          </p:grpSpPr>
          <p:sp>
            <p:nvSpPr>
              <p:cNvPr id="125" name="Google Shape;125;p7"/>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7"/>
            <p:cNvGrpSpPr/>
            <p:nvPr/>
          </p:nvGrpSpPr>
          <p:grpSpPr>
            <a:xfrm>
              <a:off x="229907" y="3615871"/>
              <a:ext cx="138749" cy="138228"/>
              <a:chOff x="4272475" y="387825"/>
              <a:chExt cx="86475" cy="86150"/>
            </a:xfrm>
          </p:grpSpPr>
          <p:sp>
            <p:nvSpPr>
              <p:cNvPr id="128" name="Google Shape;128;p7"/>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7"/>
            <p:cNvSpPr/>
            <p:nvPr/>
          </p:nvSpPr>
          <p:spPr>
            <a:xfrm>
              <a:off x="513638" y="381033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7"/>
          <p:cNvGrpSpPr/>
          <p:nvPr/>
        </p:nvGrpSpPr>
        <p:grpSpPr>
          <a:xfrm>
            <a:off x="8390188" y="286308"/>
            <a:ext cx="416768" cy="616766"/>
            <a:chOff x="8390188" y="286308"/>
            <a:chExt cx="416768" cy="616766"/>
          </a:xfrm>
        </p:grpSpPr>
        <p:grpSp>
          <p:nvGrpSpPr>
            <p:cNvPr id="134" name="Google Shape;134;p7"/>
            <p:cNvGrpSpPr/>
            <p:nvPr/>
          </p:nvGrpSpPr>
          <p:grpSpPr>
            <a:xfrm>
              <a:off x="8664032" y="764846"/>
              <a:ext cx="138749" cy="138228"/>
              <a:chOff x="4272475" y="387825"/>
              <a:chExt cx="86475" cy="86150"/>
            </a:xfrm>
          </p:grpSpPr>
          <p:sp>
            <p:nvSpPr>
              <p:cNvPr id="135" name="Google Shape;135;p7"/>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7"/>
            <p:cNvSpPr/>
            <p:nvPr/>
          </p:nvSpPr>
          <p:spPr>
            <a:xfrm>
              <a:off x="8390188" y="33526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7"/>
            <p:cNvGrpSpPr/>
            <p:nvPr/>
          </p:nvGrpSpPr>
          <p:grpSpPr>
            <a:xfrm>
              <a:off x="8570105" y="286308"/>
              <a:ext cx="236850" cy="327178"/>
              <a:chOff x="7373518" y="606833"/>
              <a:chExt cx="236850" cy="327178"/>
            </a:xfrm>
          </p:grpSpPr>
          <p:sp>
            <p:nvSpPr>
              <p:cNvPr id="141" name="Google Shape;141;p7"/>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45" name="Google Shape;145;p8"/>
          <p:cNvGrpSpPr/>
          <p:nvPr/>
        </p:nvGrpSpPr>
        <p:grpSpPr>
          <a:xfrm>
            <a:off x="8349851" y="3780602"/>
            <a:ext cx="653624" cy="1205148"/>
            <a:chOff x="8349851" y="3780602"/>
            <a:chExt cx="653624" cy="1205148"/>
          </a:xfrm>
        </p:grpSpPr>
        <p:grpSp>
          <p:nvGrpSpPr>
            <p:cNvPr id="146" name="Google Shape;146;p8"/>
            <p:cNvGrpSpPr/>
            <p:nvPr/>
          </p:nvGrpSpPr>
          <p:grpSpPr>
            <a:xfrm>
              <a:off x="8558986" y="4058936"/>
              <a:ext cx="444489" cy="431331"/>
              <a:chOff x="2284000" y="1388575"/>
              <a:chExt cx="293450" cy="284425"/>
            </a:xfrm>
          </p:grpSpPr>
          <p:sp>
            <p:nvSpPr>
              <p:cNvPr id="147" name="Google Shape;147;p8"/>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8"/>
            <p:cNvSpPr/>
            <p:nvPr/>
          </p:nvSpPr>
          <p:spPr>
            <a:xfrm rot="10800000">
              <a:off x="8592574" y="4835549"/>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8"/>
            <p:cNvGrpSpPr/>
            <p:nvPr/>
          </p:nvGrpSpPr>
          <p:grpSpPr>
            <a:xfrm>
              <a:off x="8826380" y="3780602"/>
              <a:ext cx="138593" cy="138228"/>
              <a:chOff x="4272475" y="387825"/>
              <a:chExt cx="86475" cy="86150"/>
            </a:xfrm>
          </p:grpSpPr>
          <p:sp>
            <p:nvSpPr>
              <p:cNvPr id="153" name="Google Shape;153;p8"/>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rot="10800000">
              <a:off x="8349851" y="4463906"/>
              <a:ext cx="270701"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8"/>
          <p:cNvGrpSpPr/>
          <p:nvPr/>
        </p:nvGrpSpPr>
        <p:grpSpPr>
          <a:xfrm>
            <a:off x="-417319" y="-684958"/>
            <a:ext cx="1403379" cy="1706783"/>
            <a:chOff x="-417319" y="-684958"/>
            <a:chExt cx="1403379" cy="1706783"/>
          </a:xfrm>
        </p:grpSpPr>
        <p:sp>
          <p:nvSpPr>
            <p:cNvPr id="159" name="Google Shape;159;p8"/>
            <p:cNvSpPr/>
            <p:nvPr/>
          </p:nvSpPr>
          <p:spPr>
            <a:xfrm rot="10800000">
              <a:off x="275875" y="405611"/>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8"/>
            <p:cNvGrpSpPr/>
            <p:nvPr/>
          </p:nvGrpSpPr>
          <p:grpSpPr>
            <a:xfrm>
              <a:off x="554982" y="708196"/>
              <a:ext cx="138749" cy="138228"/>
              <a:chOff x="4272475" y="387825"/>
              <a:chExt cx="86475" cy="86150"/>
            </a:xfrm>
          </p:grpSpPr>
          <p:sp>
            <p:nvSpPr>
              <p:cNvPr id="161" name="Google Shape;161;p8"/>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8"/>
            <p:cNvSpPr/>
            <p:nvPr/>
          </p:nvSpPr>
          <p:spPr>
            <a:xfrm>
              <a:off x="348700" y="944400"/>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8"/>
            <p:cNvGrpSpPr/>
            <p:nvPr/>
          </p:nvGrpSpPr>
          <p:grpSpPr>
            <a:xfrm rot="1935213">
              <a:off x="-113252" y="-578413"/>
              <a:ext cx="795246" cy="1369529"/>
              <a:chOff x="1471850" y="1084475"/>
              <a:chExt cx="144225" cy="248375"/>
            </a:xfrm>
          </p:grpSpPr>
          <p:sp>
            <p:nvSpPr>
              <p:cNvPr id="167" name="Google Shape;167;p8"/>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 name="Google Shape;171;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2" name="Google Shape;172;p9"/>
          <p:cNvGrpSpPr/>
          <p:nvPr/>
        </p:nvGrpSpPr>
        <p:grpSpPr>
          <a:xfrm>
            <a:off x="-248113" y="4062436"/>
            <a:ext cx="975443" cy="1435189"/>
            <a:chOff x="-248113" y="4062436"/>
            <a:chExt cx="975443" cy="1435189"/>
          </a:xfrm>
        </p:grpSpPr>
        <p:pic>
          <p:nvPicPr>
            <p:cNvPr id="173" name="Google Shape;173;p9"/>
            <p:cNvPicPr preferRelativeResize="0"/>
            <p:nvPr/>
          </p:nvPicPr>
          <p:blipFill>
            <a:blip r:embed="rId2">
              <a:alphaModFix/>
            </a:blip>
            <a:stretch>
              <a:fillRect/>
            </a:stretch>
          </p:blipFill>
          <p:spPr>
            <a:xfrm flipH="1">
              <a:off x="-248113" y="4573975"/>
              <a:ext cx="975443" cy="923649"/>
            </a:xfrm>
            <a:prstGeom prst="rect">
              <a:avLst/>
            </a:prstGeom>
            <a:noFill/>
            <a:ln>
              <a:noFill/>
            </a:ln>
          </p:spPr>
        </p:pic>
        <p:grpSp>
          <p:nvGrpSpPr>
            <p:cNvPr id="174" name="Google Shape;174;p9"/>
            <p:cNvGrpSpPr/>
            <p:nvPr/>
          </p:nvGrpSpPr>
          <p:grpSpPr>
            <a:xfrm flipH="1">
              <a:off x="207230" y="4062436"/>
              <a:ext cx="444489" cy="431331"/>
              <a:chOff x="2284000" y="1388575"/>
              <a:chExt cx="293450" cy="284425"/>
            </a:xfrm>
          </p:grpSpPr>
          <p:sp>
            <p:nvSpPr>
              <p:cNvPr id="175" name="Google Shape;175;p9"/>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 name="Google Shape;179;p9"/>
          <p:cNvGrpSpPr/>
          <p:nvPr/>
        </p:nvGrpSpPr>
        <p:grpSpPr>
          <a:xfrm>
            <a:off x="8203706" y="-365134"/>
            <a:ext cx="1353637" cy="1263354"/>
            <a:chOff x="8203706" y="-365134"/>
            <a:chExt cx="1353637" cy="1263354"/>
          </a:xfrm>
        </p:grpSpPr>
        <p:sp>
          <p:nvSpPr>
            <p:cNvPr id="180" name="Google Shape;180;p9"/>
            <p:cNvSpPr/>
            <p:nvPr/>
          </p:nvSpPr>
          <p:spPr>
            <a:xfrm rot="10800000" flipH="1">
              <a:off x="8575073" y="283514"/>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flipH="1">
              <a:off x="8794153" y="715267"/>
              <a:ext cx="40" cy="138228"/>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flipH="1">
              <a:off x="8725156" y="784381"/>
              <a:ext cx="138593" cy="40"/>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flipH="1">
              <a:off x="8745471" y="735644"/>
              <a:ext cx="97965" cy="98035"/>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flipH="1">
              <a:off x="8745471" y="735644"/>
              <a:ext cx="97965" cy="98035"/>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2494788" flipH="1">
              <a:off x="8149552" y="70619"/>
              <a:ext cx="1461946" cy="391849"/>
            </a:xfrm>
            <a:custGeom>
              <a:avLst/>
              <a:gdLst/>
              <a:ahLst/>
              <a:cxnLst/>
              <a:rect l="l" t="t" r="r" b="b"/>
              <a:pathLst>
                <a:path w="21725" h="5823" fill="none" extrusionOk="0">
                  <a:moveTo>
                    <a:pt x="1" y="4434"/>
                  </a:moveTo>
                  <a:cubicBezTo>
                    <a:pt x="615" y="5475"/>
                    <a:pt x="2151" y="5609"/>
                    <a:pt x="3205" y="5021"/>
                  </a:cubicBezTo>
                  <a:cubicBezTo>
                    <a:pt x="4260" y="4434"/>
                    <a:pt x="4901" y="3352"/>
                    <a:pt x="5462" y="2284"/>
                  </a:cubicBezTo>
                  <a:cubicBezTo>
                    <a:pt x="6303" y="602"/>
                    <a:pt x="3860" y="1243"/>
                    <a:pt x="4834" y="3619"/>
                  </a:cubicBezTo>
                  <a:cubicBezTo>
                    <a:pt x="5235" y="4607"/>
                    <a:pt x="5969" y="5609"/>
                    <a:pt x="7024" y="5689"/>
                  </a:cubicBezTo>
                  <a:cubicBezTo>
                    <a:pt x="8533" y="5822"/>
                    <a:pt x="9427" y="4153"/>
                    <a:pt x="10309" y="2938"/>
                  </a:cubicBezTo>
                  <a:cubicBezTo>
                    <a:pt x="10910" y="2097"/>
                    <a:pt x="11644" y="415"/>
                    <a:pt x="12619" y="241"/>
                  </a:cubicBezTo>
                  <a:cubicBezTo>
                    <a:pt x="14087" y="1"/>
                    <a:pt x="14141" y="2137"/>
                    <a:pt x="14301" y="2711"/>
                  </a:cubicBezTo>
                  <a:cubicBezTo>
                    <a:pt x="14475" y="3299"/>
                    <a:pt x="14835" y="3913"/>
                    <a:pt x="15436" y="3980"/>
                  </a:cubicBezTo>
                  <a:cubicBezTo>
                    <a:pt x="16157" y="4073"/>
                    <a:pt x="16691" y="3352"/>
                    <a:pt x="17212" y="2845"/>
                  </a:cubicBezTo>
                  <a:cubicBezTo>
                    <a:pt x="18373" y="1710"/>
                    <a:pt x="20296" y="1443"/>
                    <a:pt x="21725" y="2204"/>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7"/>
        <p:cNvGrpSpPr/>
        <p:nvPr/>
      </p:nvGrpSpPr>
      <p:grpSpPr>
        <a:xfrm>
          <a:off x="0" y="0"/>
          <a:ext cx="0" cy="0"/>
          <a:chOff x="0" y="0"/>
          <a:chExt cx="0" cy="0"/>
        </a:xfrm>
      </p:grpSpPr>
      <p:sp>
        <p:nvSpPr>
          <p:cNvPr id="218" name="Google Shape;21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9" name="Google Shape;219;p13"/>
          <p:cNvSpPr txBox="1">
            <a:spLocks noGrp="1"/>
          </p:cNvSpPr>
          <p:nvPr>
            <p:ph type="title" idx="2" hasCustomPrompt="1"/>
          </p:nvPr>
        </p:nvSpPr>
        <p:spPr>
          <a:xfrm>
            <a:off x="1591550" y="14808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title" idx="3" hasCustomPrompt="1"/>
          </p:nvPr>
        </p:nvSpPr>
        <p:spPr>
          <a:xfrm>
            <a:off x="1591550" y="29142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a:spLocks noGrp="1"/>
          </p:cNvSpPr>
          <p:nvPr>
            <p:ph type="title" idx="4" hasCustomPrompt="1"/>
          </p:nvPr>
        </p:nvSpPr>
        <p:spPr>
          <a:xfrm>
            <a:off x="4204650" y="14808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13"/>
          <p:cNvSpPr txBox="1">
            <a:spLocks noGrp="1"/>
          </p:cNvSpPr>
          <p:nvPr>
            <p:ph type="title" idx="5" hasCustomPrompt="1"/>
          </p:nvPr>
        </p:nvSpPr>
        <p:spPr>
          <a:xfrm>
            <a:off x="4204650" y="29142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title" idx="6" hasCustomPrompt="1"/>
          </p:nvPr>
        </p:nvSpPr>
        <p:spPr>
          <a:xfrm>
            <a:off x="6817750" y="14808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a:spLocks noGrp="1"/>
          </p:cNvSpPr>
          <p:nvPr>
            <p:ph type="title" idx="7" hasCustomPrompt="1"/>
          </p:nvPr>
        </p:nvSpPr>
        <p:spPr>
          <a:xfrm>
            <a:off x="6817750" y="29142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13"/>
          <p:cNvSpPr txBox="1">
            <a:spLocks noGrp="1"/>
          </p:cNvSpPr>
          <p:nvPr>
            <p:ph type="subTitle" idx="1"/>
          </p:nvPr>
        </p:nvSpPr>
        <p:spPr>
          <a:xfrm>
            <a:off x="715100" y="1997675"/>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6" name="Google Shape;226;p13"/>
          <p:cNvSpPr txBox="1">
            <a:spLocks noGrp="1"/>
          </p:cNvSpPr>
          <p:nvPr>
            <p:ph type="subTitle" idx="8"/>
          </p:nvPr>
        </p:nvSpPr>
        <p:spPr>
          <a:xfrm>
            <a:off x="3328200" y="1997675"/>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7" name="Google Shape;227;p13"/>
          <p:cNvSpPr txBox="1">
            <a:spLocks noGrp="1"/>
          </p:cNvSpPr>
          <p:nvPr>
            <p:ph type="subTitle" idx="9"/>
          </p:nvPr>
        </p:nvSpPr>
        <p:spPr>
          <a:xfrm>
            <a:off x="5941300" y="1997675"/>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8" name="Google Shape;228;p13"/>
          <p:cNvSpPr txBox="1">
            <a:spLocks noGrp="1"/>
          </p:cNvSpPr>
          <p:nvPr>
            <p:ph type="subTitle" idx="13"/>
          </p:nvPr>
        </p:nvSpPr>
        <p:spPr>
          <a:xfrm>
            <a:off x="715100" y="3431150"/>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9" name="Google Shape;229;p13"/>
          <p:cNvSpPr txBox="1">
            <a:spLocks noGrp="1"/>
          </p:cNvSpPr>
          <p:nvPr>
            <p:ph type="subTitle" idx="14"/>
          </p:nvPr>
        </p:nvSpPr>
        <p:spPr>
          <a:xfrm>
            <a:off x="3328200" y="3431150"/>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30" name="Google Shape;230;p13"/>
          <p:cNvSpPr txBox="1">
            <a:spLocks noGrp="1"/>
          </p:cNvSpPr>
          <p:nvPr>
            <p:ph type="subTitle" idx="15"/>
          </p:nvPr>
        </p:nvSpPr>
        <p:spPr>
          <a:xfrm>
            <a:off x="5941300" y="3431150"/>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231" name="Google Shape;231;p13"/>
          <p:cNvGrpSpPr/>
          <p:nvPr/>
        </p:nvGrpSpPr>
        <p:grpSpPr>
          <a:xfrm>
            <a:off x="-267163" y="-365134"/>
            <a:ext cx="1353637" cy="1263354"/>
            <a:chOff x="-267163" y="-365134"/>
            <a:chExt cx="1353637" cy="1263354"/>
          </a:xfrm>
        </p:grpSpPr>
        <p:sp>
          <p:nvSpPr>
            <p:cNvPr id="232" name="Google Shape;232;p13"/>
            <p:cNvSpPr/>
            <p:nvPr/>
          </p:nvSpPr>
          <p:spPr>
            <a:xfrm rot="-2494788">
              <a:off x="-321318" y="70619"/>
              <a:ext cx="1461946" cy="391849"/>
            </a:xfrm>
            <a:custGeom>
              <a:avLst/>
              <a:gdLst/>
              <a:ahLst/>
              <a:cxnLst/>
              <a:rect l="l" t="t" r="r" b="b"/>
              <a:pathLst>
                <a:path w="21725" h="5823" fill="none" extrusionOk="0">
                  <a:moveTo>
                    <a:pt x="1" y="4434"/>
                  </a:moveTo>
                  <a:cubicBezTo>
                    <a:pt x="615" y="5475"/>
                    <a:pt x="2151" y="5609"/>
                    <a:pt x="3205" y="5021"/>
                  </a:cubicBezTo>
                  <a:cubicBezTo>
                    <a:pt x="4260" y="4434"/>
                    <a:pt x="4901" y="3352"/>
                    <a:pt x="5462" y="2284"/>
                  </a:cubicBezTo>
                  <a:cubicBezTo>
                    <a:pt x="6303" y="602"/>
                    <a:pt x="3860" y="1243"/>
                    <a:pt x="4834" y="3619"/>
                  </a:cubicBezTo>
                  <a:cubicBezTo>
                    <a:pt x="5235" y="4607"/>
                    <a:pt x="5969" y="5609"/>
                    <a:pt x="7024" y="5689"/>
                  </a:cubicBezTo>
                  <a:cubicBezTo>
                    <a:pt x="8533" y="5822"/>
                    <a:pt x="9427" y="4153"/>
                    <a:pt x="10309" y="2938"/>
                  </a:cubicBezTo>
                  <a:cubicBezTo>
                    <a:pt x="10910" y="2097"/>
                    <a:pt x="11644" y="415"/>
                    <a:pt x="12619" y="241"/>
                  </a:cubicBezTo>
                  <a:cubicBezTo>
                    <a:pt x="14087" y="1"/>
                    <a:pt x="14141" y="2137"/>
                    <a:pt x="14301" y="2711"/>
                  </a:cubicBezTo>
                  <a:cubicBezTo>
                    <a:pt x="14475" y="3299"/>
                    <a:pt x="14835" y="3913"/>
                    <a:pt x="15436" y="3980"/>
                  </a:cubicBezTo>
                  <a:cubicBezTo>
                    <a:pt x="16157" y="4073"/>
                    <a:pt x="16691" y="3352"/>
                    <a:pt x="17212" y="2845"/>
                  </a:cubicBezTo>
                  <a:cubicBezTo>
                    <a:pt x="18373" y="1710"/>
                    <a:pt x="20296" y="1443"/>
                    <a:pt x="21725" y="2204"/>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445650" y="65966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13"/>
            <p:cNvGrpSpPr/>
            <p:nvPr/>
          </p:nvGrpSpPr>
          <p:grpSpPr>
            <a:xfrm>
              <a:off x="607020" y="465896"/>
              <a:ext cx="138749" cy="138228"/>
              <a:chOff x="4272475" y="387825"/>
              <a:chExt cx="86475" cy="86150"/>
            </a:xfrm>
          </p:grpSpPr>
          <p:sp>
            <p:nvSpPr>
              <p:cNvPr id="235" name="Google Shape;235;p13"/>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9" name="Google Shape;239;p13"/>
          <p:cNvGrpSpPr/>
          <p:nvPr/>
        </p:nvGrpSpPr>
        <p:grpSpPr>
          <a:xfrm>
            <a:off x="7944526" y="-46478"/>
            <a:ext cx="1071437" cy="944715"/>
            <a:chOff x="7944526" y="-46478"/>
            <a:chExt cx="1071437" cy="944715"/>
          </a:xfrm>
        </p:grpSpPr>
        <p:sp>
          <p:nvSpPr>
            <p:cNvPr id="240" name="Google Shape;240;p13"/>
            <p:cNvSpPr/>
            <p:nvPr/>
          </p:nvSpPr>
          <p:spPr>
            <a:xfrm>
              <a:off x="8938538" y="69266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3"/>
            <p:cNvGrpSpPr/>
            <p:nvPr/>
          </p:nvGrpSpPr>
          <p:grpSpPr>
            <a:xfrm>
              <a:off x="7944526" y="-46478"/>
              <a:ext cx="679108" cy="395887"/>
              <a:chOff x="659050" y="1787150"/>
              <a:chExt cx="487375" cy="284075"/>
            </a:xfrm>
          </p:grpSpPr>
          <p:sp>
            <p:nvSpPr>
              <p:cNvPr id="242" name="Google Shape;242;p13"/>
              <p:cNvSpPr/>
              <p:nvPr/>
            </p:nvSpPr>
            <p:spPr>
              <a:xfrm>
                <a:off x="659050" y="1787150"/>
                <a:ext cx="486700" cy="232350"/>
              </a:xfrm>
              <a:custGeom>
                <a:avLst/>
                <a:gdLst/>
                <a:ahLst/>
                <a:cxnLst/>
                <a:rect l="l" t="t" r="r" b="b"/>
                <a:pathLst>
                  <a:path w="19468" h="9294" fill="none" extrusionOk="0">
                    <a:moveTo>
                      <a:pt x="0" y="0"/>
                    </a:moveTo>
                    <a:cubicBezTo>
                      <a:pt x="1936" y="3979"/>
                      <a:pt x="7037" y="6089"/>
                      <a:pt x="11216" y="4660"/>
                    </a:cubicBezTo>
                    <a:cubicBezTo>
                      <a:pt x="11857" y="4447"/>
                      <a:pt x="12471" y="4139"/>
                      <a:pt x="12925" y="3645"/>
                    </a:cubicBezTo>
                    <a:cubicBezTo>
                      <a:pt x="13379" y="3138"/>
                      <a:pt x="13606" y="2417"/>
                      <a:pt x="13392" y="1789"/>
                    </a:cubicBezTo>
                    <a:cubicBezTo>
                      <a:pt x="13072" y="868"/>
                      <a:pt x="11843" y="481"/>
                      <a:pt x="10936" y="895"/>
                    </a:cubicBezTo>
                    <a:cubicBezTo>
                      <a:pt x="10054" y="1295"/>
                      <a:pt x="9520" y="2283"/>
                      <a:pt x="9413" y="3258"/>
                    </a:cubicBezTo>
                    <a:cubicBezTo>
                      <a:pt x="9173" y="5475"/>
                      <a:pt x="10842" y="7558"/>
                      <a:pt x="12885" y="8425"/>
                    </a:cubicBezTo>
                    <a:cubicBezTo>
                      <a:pt x="14941" y="9293"/>
                      <a:pt x="17278" y="9160"/>
                      <a:pt x="19468" y="8786"/>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072950" y="1965050"/>
                <a:ext cx="73475" cy="106175"/>
              </a:xfrm>
              <a:custGeom>
                <a:avLst/>
                <a:gdLst/>
                <a:ahLst/>
                <a:cxnLst/>
                <a:rect l="l" t="t" r="r" b="b"/>
                <a:pathLst>
                  <a:path w="2939" h="4247" fill="none" extrusionOk="0">
                    <a:moveTo>
                      <a:pt x="1" y="1"/>
                    </a:moveTo>
                    <a:lnTo>
                      <a:pt x="2938" y="1670"/>
                    </a:lnTo>
                    <a:lnTo>
                      <a:pt x="842" y="4247"/>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13"/>
            <p:cNvSpPr/>
            <p:nvPr/>
          </p:nvSpPr>
          <p:spPr>
            <a:xfrm>
              <a:off x="8667525" y="8208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rot="10800000">
              <a:off x="8744961" y="250592"/>
              <a:ext cx="270998"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46"/>
        <p:cNvGrpSpPr/>
        <p:nvPr/>
      </p:nvGrpSpPr>
      <p:grpSpPr>
        <a:xfrm>
          <a:off x="0" y="0"/>
          <a:ext cx="0" cy="0"/>
          <a:chOff x="0" y="0"/>
          <a:chExt cx="0" cy="0"/>
        </a:xfrm>
      </p:grpSpPr>
      <p:sp>
        <p:nvSpPr>
          <p:cNvPr id="247" name="Google Shape;24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48" name="Google Shape;248;p14"/>
          <p:cNvGrpSpPr/>
          <p:nvPr/>
        </p:nvGrpSpPr>
        <p:grpSpPr>
          <a:xfrm>
            <a:off x="7972363" y="-593072"/>
            <a:ext cx="1356419" cy="1967897"/>
            <a:chOff x="7972363" y="-593072"/>
            <a:chExt cx="1356419" cy="1967897"/>
          </a:xfrm>
        </p:grpSpPr>
        <p:grpSp>
          <p:nvGrpSpPr>
            <p:cNvPr id="249" name="Google Shape;249;p14"/>
            <p:cNvGrpSpPr/>
            <p:nvPr/>
          </p:nvGrpSpPr>
          <p:grpSpPr>
            <a:xfrm rot="-2542696">
              <a:off x="8386515" y="-602387"/>
              <a:ext cx="528115" cy="1433624"/>
              <a:chOff x="711775" y="991025"/>
              <a:chExt cx="155925" cy="423275"/>
            </a:xfrm>
          </p:grpSpPr>
          <p:sp>
            <p:nvSpPr>
              <p:cNvPr id="250" name="Google Shape;250;p14"/>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4"/>
            <p:cNvGrpSpPr/>
            <p:nvPr/>
          </p:nvGrpSpPr>
          <p:grpSpPr>
            <a:xfrm>
              <a:off x="8671355" y="690558"/>
              <a:ext cx="236850" cy="327178"/>
              <a:chOff x="7373518" y="606833"/>
              <a:chExt cx="236850" cy="327178"/>
            </a:xfrm>
          </p:grpSpPr>
          <p:sp>
            <p:nvSpPr>
              <p:cNvPr id="253" name="Google Shape;253;p14"/>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14"/>
            <p:cNvSpPr/>
            <p:nvPr/>
          </p:nvSpPr>
          <p:spPr>
            <a:xfrm rot="10800000">
              <a:off x="8783197" y="1249874"/>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4"/>
          <p:cNvGrpSpPr/>
          <p:nvPr/>
        </p:nvGrpSpPr>
        <p:grpSpPr>
          <a:xfrm>
            <a:off x="97532" y="4608499"/>
            <a:ext cx="341168" cy="342449"/>
            <a:chOff x="97532" y="4608499"/>
            <a:chExt cx="341168" cy="342449"/>
          </a:xfrm>
        </p:grpSpPr>
        <p:grpSp>
          <p:nvGrpSpPr>
            <p:cNvPr id="257" name="Google Shape;257;p14"/>
            <p:cNvGrpSpPr/>
            <p:nvPr/>
          </p:nvGrpSpPr>
          <p:grpSpPr>
            <a:xfrm>
              <a:off x="97532" y="4812721"/>
              <a:ext cx="138749" cy="138228"/>
              <a:chOff x="4272475" y="387825"/>
              <a:chExt cx="86475" cy="86150"/>
            </a:xfrm>
          </p:grpSpPr>
          <p:sp>
            <p:nvSpPr>
              <p:cNvPr id="258" name="Google Shape;258;p1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4"/>
            <p:cNvSpPr/>
            <p:nvPr/>
          </p:nvSpPr>
          <p:spPr>
            <a:xfrm rot="10800000">
              <a:off x="236272" y="4608499"/>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61275" y="4843125"/>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91"/>
        <p:cNvGrpSpPr/>
        <p:nvPr/>
      </p:nvGrpSpPr>
      <p:grpSpPr>
        <a:xfrm>
          <a:off x="0" y="0"/>
          <a:ext cx="0" cy="0"/>
          <a:chOff x="0" y="0"/>
          <a:chExt cx="0" cy="0"/>
        </a:xfrm>
      </p:grpSpPr>
      <p:grpSp>
        <p:nvGrpSpPr>
          <p:cNvPr id="492" name="Google Shape;492;p24"/>
          <p:cNvGrpSpPr/>
          <p:nvPr/>
        </p:nvGrpSpPr>
        <p:grpSpPr>
          <a:xfrm>
            <a:off x="-611285" y="3622188"/>
            <a:ext cx="1479184" cy="1768872"/>
            <a:chOff x="-611285" y="3622188"/>
            <a:chExt cx="1479184" cy="1768872"/>
          </a:xfrm>
        </p:grpSpPr>
        <p:sp>
          <p:nvSpPr>
            <p:cNvPr id="493" name="Google Shape;493;p24"/>
            <p:cNvSpPr/>
            <p:nvPr/>
          </p:nvSpPr>
          <p:spPr>
            <a:xfrm rot="10800000" flipH="1">
              <a:off x="224727" y="4187599"/>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4"/>
            <p:cNvGrpSpPr/>
            <p:nvPr/>
          </p:nvGrpSpPr>
          <p:grpSpPr>
            <a:xfrm flipH="1">
              <a:off x="143757" y="3928059"/>
              <a:ext cx="138749" cy="138228"/>
              <a:chOff x="4272475" y="387825"/>
              <a:chExt cx="86475" cy="86150"/>
            </a:xfrm>
          </p:grpSpPr>
          <p:sp>
            <p:nvSpPr>
              <p:cNvPr id="495" name="Google Shape;495;p2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24"/>
            <p:cNvSpPr/>
            <p:nvPr/>
          </p:nvSpPr>
          <p:spPr>
            <a:xfrm flipH="1">
              <a:off x="282489" y="362218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24"/>
            <p:cNvGrpSpPr/>
            <p:nvPr/>
          </p:nvGrpSpPr>
          <p:grpSpPr>
            <a:xfrm rot="8464258" flipH="1">
              <a:off x="-269315" y="3923742"/>
              <a:ext cx="795242" cy="1369534"/>
              <a:chOff x="1471850" y="1084475"/>
              <a:chExt cx="144225" cy="248375"/>
            </a:xfrm>
          </p:grpSpPr>
          <p:sp>
            <p:nvSpPr>
              <p:cNvPr id="501" name="Google Shape;501;p24"/>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3" name="Google Shape;503;p24"/>
          <p:cNvGrpSpPr/>
          <p:nvPr/>
        </p:nvGrpSpPr>
        <p:grpSpPr>
          <a:xfrm>
            <a:off x="8477263" y="141152"/>
            <a:ext cx="559378" cy="1367443"/>
            <a:chOff x="8477263" y="141152"/>
            <a:chExt cx="559378" cy="1367443"/>
          </a:xfrm>
        </p:grpSpPr>
        <p:grpSp>
          <p:nvGrpSpPr>
            <p:cNvPr id="504" name="Google Shape;504;p24"/>
            <p:cNvGrpSpPr/>
            <p:nvPr/>
          </p:nvGrpSpPr>
          <p:grpSpPr>
            <a:xfrm flipH="1">
              <a:off x="8514064" y="542861"/>
              <a:ext cx="444489" cy="431331"/>
              <a:chOff x="2284000" y="1388575"/>
              <a:chExt cx="293450" cy="284425"/>
            </a:xfrm>
          </p:grpSpPr>
          <p:sp>
            <p:nvSpPr>
              <p:cNvPr id="505" name="Google Shape;505;p24"/>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24"/>
            <p:cNvSpPr/>
            <p:nvPr/>
          </p:nvSpPr>
          <p:spPr>
            <a:xfrm rot="10800000" flipH="1">
              <a:off x="8886557" y="1098424"/>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24"/>
            <p:cNvGrpSpPr/>
            <p:nvPr/>
          </p:nvGrpSpPr>
          <p:grpSpPr>
            <a:xfrm flipH="1">
              <a:off x="8747965" y="141152"/>
              <a:ext cx="138593" cy="138228"/>
              <a:chOff x="4272475" y="387825"/>
              <a:chExt cx="86475" cy="86150"/>
            </a:xfrm>
          </p:grpSpPr>
          <p:sp>
            <p:nvSpPr>
              <p:cNvPr id="511" name="Google Shape;511;p2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4"/>
            <p:cNvSpPr/>
            <p:nvPr/>
          </p:nvSpPr>
          <p:spPr>
            <a:xfrm rot="10800000" flipH="1">
              <a:off x="8477263" y="1237681"/>
              <a:ext cx="270701"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1pPr>
            <a:lvl2pPr marL="914400" lvl="1"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2pPr>
            <a:lvl3pPr marL="1371600" lvl="2"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3pPr>
            <a:lvl4pPr marL="1828800" lvl="3"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4pPr>
            <a:lvl5pPr marL="2286000" lvl="4"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5pPr>
            <a:lvl6pPr marL="2743200" lvl="5"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6pPr>
            <a:lvl7pPr marL="3200400" lvl="6"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7pPr>
            <a:lvl8pPr marL="3657600" lvl="7"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8pPr>
            <a:lvl9pPr marL="4114800" lvl="8"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0"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pic>
        <p:nvPicPr>
          <p:cNvPr id="548" name="Google Shape;548;p29"/>
          <p:cNvPicPr preferRelativeResize="0"/>
          <p:nvPr/>
        </p:nvPicPr>
        <p:blipFill rotWithShape="1">
          <a:blip r:embed="rId3">
            <a:alphaModFix/>
          </a:blip>
          <a:srcRect l="19393" t="14156" r="13361" b="11916"/>
          <a:stretch/>
        </p:blipFill>
        <p:spPr>
          <a:xfrm>
            <a:off x="5835825" y="3685109"/>
            <a:ext cx="947474" cy="957141"/>
          </a:xfrm>
          <a:prstGeom prst="rect">
            <a:avLst/>
          </a:prstGeom>
          <a:noFill/>
          <a:ln>
            <a:noFill/>
          </a:ln>
        </p:spPr>
      </p:pic>
      <p:sp>
        <p:nvSpPr>
          <p:cNvPr id="549" name="Google Shape;549;p29"/>
          <p:cNvSpPr/>
          <p:nvPr/>
        </p:nvSpPr>
        <p:spPr>
          <a:xfrm rot="5400000">
            <a:off x="6607168" y="3186362"/>
            <a:ext cx="1671494" cy="1172787"/>
          </a:xfrm>
          <a:custGeom>
            <a:avLst/>
            <a:gdLst/>
            <a:ahLst/>
            <a:cxnLst/>
            <a:rect l="l" t="t" r="r" b="b"/>
            <a:pathLst>
              <a:path w="17947" h="12592" fill="none" extrusionOk="0">
                <a:moveTo>
                  <a:pt x="17946" y="12591"/>
                </a:moveTo>
                <a:lnTo>
                  <a:pt x="17946" y="0"/>
                </a:lnTo>
                <a:lnTo>
                  <a:pt x="1" y="0"/>
                </a:lnTo>
                <a:lnTo>
                  <a:pt x="1" y="9721"/>
                </a:lnTo>
                <a:lnTo>
                  <a:pt x="1" y="12591"/>
                </a:lnTo>
                <a:lnTo>
                  <a:pt x="1" y="12591"/>
                </a:lnTo>
                <a:lnTo>
                  <a:pt x="4020" y="12591"/>
                </a:lnTo>
                <a:lnTo>
                  <a:pt x="4020" y="12591"/>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9"/>
          <p:cNvGrpSpPr/>
          <p:nvPr/>
        </p:nvGrpSpPr>
        <p:grpSpPr>
          <a:xfrm>
            <a:off x="6237819" y="1235194"/>
            <a:ext cx="2145642" cy="2673112"/>
            <a:chOff x="3796125" y="802700"/>
            <a:chExt cx="991425" cy="1235150"/>
          </a:xfrm>
        </p:grpSpPr>
        <p:sp>
          <p:nvSpPr>
            <p:cNvPr id="553" name="Google Shape;553;p29"/>
            <p:cNvSpPr/>
            <p:nvPr/>
          </p:nvSpPr>
          <p:spPr>
            <a:xfrm>
              <a:off x="3898625" y="1078200"/>
              <a:ext cx="490375" cy="348675"/>
            </a:xfrm>
            <a:custGeom>
              <a:avLst/>
              <a:gdLst/>
              <a:ahLst/>
              <a:cxnLst/>
              <a:rect l="l" t="t" r="r" b="b"/>
              <a:pathLst>
                <a:path w="19615" h="13947" extrusionOk="0">
                  <a:moveTo>
                    <a:pt x="825" y="0"/>
                  </a:moveTo>
                  <a:cubicBezTo>
                    <a:pt x="658" y="0"/>
                    <a:pt x="490" y="38"/>
                    <a:pt x="334" y="118"/>
                  </a:cubicBezTo>
                  <a:lnTo>
                    <a:pt x="0" y="305"/>
                  </a:lnTo>
                  <a:lnTo>
                    <a:pt x="5261" y="13551"/>
                  </a:lnTo>
                  <a:lnTo>
                    <a:pt x="5261" y="13577"/>
                  </a:lnTo>
                  <a:cubicBezTo>
                    <a:pt x="5381" y="13806"/>
                    <a:pt x="5625" y="13946"/>
                    <a:pt x="5885" y="13946"/>
                  </a:cubicBezTo>
                  <a:cubicBezTo>
                    <a:pt x="5944" y="13946"/>
                    <a:pt x="6003" y="13939"/>
                    <a:pt x="6062" y="13925"/>
                  </a:cubicBezTo>
                  <a:lnTo>
                    <a:pt x="19614" y="10386"/>
                  </a:lnTo>
                  <a:cubicBezTo>
                    <a:pt x="19545" y="9979"/>
                    <a:pt x="19181" y="9714"/>
                    <a:pt x="18789" y="9714"/>
                  </a:cubicBezTo>
                  <a:cubicBezTo>
                    <a:pt x="18730" y="9714"/>
                    <a:pt x="18672" y="9720"/>
                    <a:pt x="18613" y="9732"/>
                  </a:cubicBezTo>
                  <a:lnTo>
                    <a:pt x="7477" y="12149"/>
                  </a:lnTo>
                  <a:cubicBezTo>
                    <a:pt x="7437" y="12157"/>
                    <a:pt x="7397" y="12161"/>
                    <a:pt x="7357" y="12161"/>
                  </a:cubicBezTo>
                  <a:cubicBezTo>
                    <a:pt x="7150" y="12161"/>
                    <a:pt x="6964" y="12048"/>
                    <a:pt x="6863" y="11868"/>
                  </a:cubicBezTo>
                  <a:lnTo>
                    <a:pt x="1789" y="572"/>
                  </a:lnTo>
                  <a:cubicBezTo>
                    <a:pt x="1593" y="208"/>
                    <a:pt x="1213"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796125" y="1812175"/>
              <a:ext cx="180950" cy="143575"/>
            </a:xfrm>
            <a:custGeom>
              <a:avLst/>
              <a:gdLst/>
              <a:ahLst/>
              <a:cxnLst/>
              <a:rect l="l" t="t" r="r" b="b"/>
              <a:pathLst>
                <a:path w="7238" h="5743" extrusionOk="0">
                  <a:moveTo>
                    <a:pt x="4594" y="1"/>
                  </a:moveTo>
                  <a:cubicBezTo>
                    <a:pt x="4594" y="1"/>
                    <a:pt x="3686" y="1883"/>
                    <a:pt x="3005" y="2311"/>
                  </a:cubicBezTo>
                  <a:lnTo>
                    <a:pt x="1149" y="2738"/>
                  </a:lnTo>
                  <a:cubicBezTo>
                    <a:pt x="281" y="2845"/>
                    <a:pt x="1" y="3472"/>
                    <a:pt x="1" y="3472"/>
                  </a:cubicBezTo>
                  <a:lnTo>
                    <a:pt x="4888" y="5742"/>
                  </a:lnTo>
                  <a:lnTo>
                    <a:pt x="7238" y="1149"/>
                  </a:lnTo>
                  <a:lnTo>
                    <a:pt x="4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864225" y="1404275"/>
              <a:ext cx="680325" cy="483025"/>
            </a:xfrm>
            <a:custGeom>
              <a:avLst/>
              <a:gdLst/>
              <a:ahLst/>
              <a:cxnLst/>
              <a:rect l="l" t="t" r="r" b="b"/>
              <a:pathLst>
                <a:path w="27213" h="19321" extrusionOk="0">
                  <a:moveTo>
                    <a:pt x="27212" y="0"/>
                  </a:moveTo>
                  <a:lnTo>
                    <a:pt x="27212" y="0"/>
                  </a:lnTo>
                  <a:cubicBezTo>
                    <a:pt x="27212" y="0"/>
                    <a:pt x="15569" y="428"/>
                    <a:pt x="10108" y="1269"/>
                  </a:cubicBezTo>
                  <a:cubicBezTo>
                    <a:pt x="8519" y="1496"/>
                    <a:pt x="7158" y="2497"/>
                    <a:pt x="6423" y="3912"/>
                  </a:cubicBezTo>
                  <a:lnTo>
                    <a:pt x="1" y="16330"/>
                  </a:lnTo>
                  <a:lnTo>
                    <a:pt x="5689" y="19321"/>
                  </a:lnTo>
                  <a:lnTo>
                    <a:pt x="12285" y="7384"/>
                  </a:lnTo>
                  <a:lnTo>
                    <a:pt x="24262" y="7037"/>
                  </a:lnTo>
                  <a:lnTo>
                    <a:pt x="27212" y="0"/>
                  </a:ln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4118250" y="1095400"/>
              <a:ext cx="496400" cy="307250"/>
            </a:xfrm>
            <a:custGeom>
              <a:avLst/>
              <a:gdLst/>
              <a:ahLst/>
              <a:cxnLst/>
              <a:rect l="l" t="t" r="r" b="b"/>
              <a:pathLst>
                <a:path w="19856" h="12290" extrusionOk="0">
                  <a:moveTo>
                    <a:pt x="18091" y="1"/>
                  </a:moveTo>
                  <a:cubicBezTo>
                    <a:pt x="17903" y="1"/>
                    <a:pt x="17714" y="28"/>
                    <a:pt x="17532" y="71"/>
                  </a:cubicBezTo>
                  <a:cubicBezTo>
                    <a:pt x="16691" y="272"/>
                    <a:pt x="16037" y="966"/>
                    <a:pt x="15850" y="1820"/>
                  </a:cubicBezTo>
                  <a:lnTo>
                    <a:pt x="14354" y="8790"/>
                  </a:lnTo>
                  <a:cubicBezTo>
                    <a:pt x="10456" y="8163"/>
                    <a:pt x="5782" y="7642"/>
                    <a:pt x="5782" y="7642"/>
                  </a:cubicBezTo>
                  <a:cubicBezTo>
                    <a:pt x="5408" y="7618"/>
                    <a:pt x="5067" y="7607"/>
                    <a:pt x="4758" y="7607"/>
                  </a:cubicBezTo>
                  <a:cubicBezTo>
                    <a:pt x="4041" y="7607"/>
                    <a:pt x="3491" y="7665"/>
                    <a:pt x="3072" y="7749"/>
                  </a:cubicBezTo>
                  <a:cubicBezTo>
                    <a:pt x="2444" y="7856"/>
                    <a:pt x="1883" y="8176"/>
                    <a:pt x="1443" y="8643"/>
                  </a:cubicBezTo>
                  <a:cubicBezTo>
                    <a:pt x="708" y="9418"/>
                    <a:pt x="1" y="10419"/>
                    <a:pt x="214" y="10513"/>
                  </a:cubicBezTo>
                  <a:cubicBezTo>
                    <a:pt x="228" y="10519"/>
                    <a:pt x="243" y="10522"/>
                    <a:pt x="259" y="10522"/>
                  </a:cubicBezTo>
                  <a:cubicBezTo>
                    <a:pt x="575" y="10522"/>
                    <a:pt x="1335" y="9352"/>
                    <a:pt x="1336" y="9351"/>
                  </a:cubicBezTo>
                  <a:lnTo>
                    <a:pt x="1336" y="9351"/>
                  </a:lnTo>
                  <a:cubicBezTo>
                    <a:pt x="1335" y="9352"/>
                    <a:pt x="428" y="10820"/>
                    <a:pt x="642" y="11060"/>
                  </a:cubicBezTo>
                  <a:cubicBezTo>
                    <a:pt x="658" y="11078"/>
                    <a:pt x="678" y="11087"/>
                    <a:pt x="700" y="11087"/>
                  </a:cubicBezTo>
                  <a:cubicBezTo>
                    <a:pt x="982" y="11087"/>
                    <a:pt x="1683" y="9685"/>
                    <a:pt x="1683" y="9685"/>
                  </a:cubicBezTo>
                  <a:lnTo>
                    <a:pt x="1683" y="9685"/>
                  </a:lnTo>
                  <a:cubicBezTo>
                    <a:pt x="1683" y="9685"/>
                    <a:pt x="1056" y="11260"/>
                    <a:pt x="1296" y="11367"/>
                  </a:cubicBezTo>
                  <a:cubicBezTo>
                    <a:pt x="1301" y="11369"/>
                    <a:pt x="1307" y="11370"/>
                    <a:pt x="1312" y="11370"/>
                  </a:cubicBezTo>
                  <a:cubicBezTo>
                    <a:pt x="1549" y="11370"/>
                    <a:pt x="2083" y="10033"/>
                    <a:pt x="2084" y="10032"/>
                  </a:cubicBezTo>
                  <a:lnTo>
                    <a:pt x="2084" y="10032"/>
                  </a:lnTo>
                  <a:cubicBezTo>
                    <a:pt x="1923" y="10553"/>
                    <a:pt x="1616" y="11220"/>
                    <a:pt x="1803" y="11234"/>
                  </a:cubicBezTo>
                  <a:cubicBezTo>
                    <a:pt x="1805" y="11234"/>
                    <a:pt x="1808" y="11234"/>
                    <a:pt x="1810" y="11234"/>
                  </a:cubicBezTo>
                  <a:cubicBezTo>
                    <a:pt x="1971" y="11234"/>
                    <a:pt x="2234" y="10762"/>
                    <a:pt x="2471" y="10419"/>
                  </a:cubicBezTo>
                  <a:cubicBezTo>
                    <a:pt x="2604" y="10219"/>
                    <a:pt x="3165" y="10192"/>
                    <a:pt x="3806" y="10192"/>
                  </a:cubicBezTo>
                  <a:cubicBezTo>
                    <a:pt x="3821" y="10192"/>
                    <a:pt x="3835" y="10192"/>
                    <a:pt x="3850" y="10192"/>
                  </a:cubicBezTo>
                  <a:cubicBezTo>
                    <a:pt x="7116" y="10192"/>
                    <a:pt x="10894" y="12289"/>
                    <a:pt x="13781" y="12289"/>
                  </a:cubicBezTo>
                  <a:cubicBezTo>
                    <a:pt x="14971" y="12289"/>
                    <a:pt x="16009" y="11933"/>
                    <a:pt x="16798" y="10927"/>
                  </a:cubicBezTo>
                  <a:cubicBezTo>
                    <a:pt x="17118" y="10513"/>
                    <a:pt x="17359" y="10032"/>
                    <a:pt x="17505" y="9525"/>
                  </a:cubicBezTo>
                  <a:lnTo>
                    <a:pt x="19669" y="2635"/>
                  </a:lnTo>
                  <a:cubicBezTo>
                    <a:pt x="19855" y="2021"/>
                    <a:pt x="19802" y="1313"/>
                    <a:pt x="19455" y="766"/>
                  </a:cubicBezTo>
                  <a:cubicBezTo>
                    <a:pt x="19095" y="192"/>
                    <a:pt x="18594" y="1"/>
                    <a:pt x="18091" y="1"/>
                  </a:cubicBez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a:off x="4188700" y="1857575"/>
              <a:ext cx="127200" cy="180275"/>
            </a:xfrm>
            <a:custGeom>
              <a:avLst/>
              <a:gdLst/>
              <a:ahLst/>
              <a:cxnLst/>
              <a:rect l="l" t="t" r="r" b="b"/>
              <a:pathLst>
                <a:path w="5088" h="7211" extrusionOk="0">
                  <a:moveTo>
                    <a:pt x="2831" y="1"/>
                  </a:moveTo>
                  <a:lnTo>
                    <a:pt x="0" y="962"/>
                  </a:lnTo>
                  <a:cubicBezTo>
                    <a:pt x="0" y="962"/>
                    <a:pt x="1282" y="3312"/>
                    <a:pt x="1215" y="4113"/>
                  </a:cubicBezTo>
                  <a:lnTo>
                    <a:pt x="454" y="5849"/>
                  </a:lnTo>
                  <a:cubicBezTo>
                    <a:pt x="13" y="6597"/>
                    <a:pt x="334" y="7211"/>
                    <a:pt x="334" y="7211"/>
                  </a:cubicBezTo>
                  <a:lnTo>
                    <a:pt x="5087" y="4660"/>
                  </a:lnTo>
                  <a:lnTo>
                    <a:pt x="2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3955350" y="1365275"/>
              <a:ext cx="722725" cy="559750"/>
            </a:xfrm>
            <a:custGeom>
              <a:avLst/>
              <a:gdLst/>
              <a:ahLst/>
              <a:cxnLst/>
              <a:rect l="l" t="t" r="r" b="b"/>
              <a:pathLst>
                <a:path w="28909" h="22390" extrusionOk="0">
                  <a:moveTo>
                    <a:pt x="20967" y="0"/>
                  </a:moveTo>
                  <a:cubicBezTo>
                    <a:pt x="15865" y="0"/>
                    <a:pt x="7032" y="470"/>
                    <a:pt x="3780" y="3536"/>
                  </a:cubicBezTo>
                  <a:cubicBezTo>
                    <a:pt x="1" y="7101"/>
                    <a:pt x="8333" y="22390"/>
                    <a:pt x="8333" y="22390"/>
                  </a:cubicBezTo>
                  <a:lnTo>
                    <a:pt x="14261" y="19879"/>
                  </a:lnTo>
                  <a:lnTo>
                    <a:pt x="9428" y="9104"/>
                  </a:lnTo>
                  <a:lnTo>
                    <a:pt x="23287" y="8917"/>
                  </a:lnTo>
                  <a:cubicBezTo>
                    <a:pt x="23287" y="8917"/>
                    <a:pt x="28908" y="7315"/>
                    <a:pt x="27480" y="65"/>
                  </a:cubicBezTo>
                  <a:lnTo>
                    <a:pt x="24742" y="65"/>
                  </a:lnTo>
                  <a:lnTo>
                    <a:pt x="24742" y="92"/>
                  </a:lnTo>
                  <a:cubicBezTo>
                    <a:pt x="24742" y="92"/>
                    <a:pt x="23218" y="0"/>
                    <a:pt x="20967" y="0"/>
                  </a:cubicBez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4485450" y="847325"/>
              <a:ext cx="302100" cy="240200"/>
            </a:xfrm>
            <a:custGeom>
              <a:avLst/>
              <a:gdLst/>
              <a:ahLst/>
              <a:cxnLst/>
              <a:rect l="l" t="t" r="r" b="b"/>
              <a:pathLst>
                <a:path w="12084" h="9608" extrusionOk="0">
                  <a:moveTo>
                    <a:pt x="2115" y="1"/>
                  </a:moveTo>
                  <a:cubicBezTo>
                    <a:pt x="1773" y="1"/>
                    <a:pt x="1467" y="160"/>
                    <a:pt x="1188" y="394"/>
                  </a:cubicBezTo>
                  <a:cubicBezTo>
                    <a:pt x="160" y="1249"/>
                    <a:pt x="0" y="2757"/>
                    <a:pt x="721" y="3879"/>
                  </a:cubicBezTo>
                  <a:lnTo>
                    <a:pt x="4473" y="9607"/>
                  </a:lnTo>
                  <a:lnTo>
                    <a:pt x="11737" y="9607"/>
                  </a:lnTo>
                  <a:lnTo>
                    <a:pt x="11737" y="9594"/>
                  </a:lnTo>
                  <a:cubicBezTo>
                    <a:pt x="11737" y="9594"/>
                    <a:pt x="12084" y="7805"/>
                    <a:pt x="10068" y="7084"/>
                  </a:cubicBezTo>
                  <a:cubicBezTo>
                    <a:pt x="8265" y="6429"/>
                    <a:pt x="8092" y="4587"/>
                    <a:pt x="8092" y="4587"/>
                  </a:cubicBezTo>
                  <a:cubicBezTo>
                    <a:pt x="8092" y="4587"/>
                    <a:pt x="7565" y="3220"/>
                    <a:pt x="6039" y="3220"/>
                  </a:cubicBezTo>
                  <a:cubicBezTo>
                    <a:pt x="5990" y="3220"/>
                    <a:pt x="5940" y="3222"/>
                    <a:pt x="5888" y="3225"/>
                  </a:cubicBezTo>
                  <a:cubicBezTo>
                    <a:pt x="5861" y="3226"/>
                    <a:pt x="5835" y="3227"/>
                    <a:pt x="5809" y="3227"/>
                  </a:cubicBezTo>
                  <a:cubicBezTo>
                    <a:pt x="4299" y="3227"/>
                    <a:pt x="5041" y="572"/>
                    <a:pt x="2323" y="20"/>
                  </a:cubicBezTo>
                  <a:cubicBezTo>
                    <a:pt x="2253" y="7"/>
                    <a:pt x="2183" y="1"/>
                    <a:pt x="2115"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4473750" y="960650"/>
              <a:ext cx="133550" cy="164925"/>
            </a:xfrm>
            <a:custGeom>
              <a:avLst/>
              <a:gdLst/>
              <a:ahLst/>
              <a:cxnLst/>
              <a:rect l="l" t="t" r="r" b="b"/>
              <a:pathLst>
                <a:path w="5342" h="6597" extrusionOk="0">
                  <a:moveTo>
                    <a:pt x="1550" y="0"/>
                  </a:moveTo>
                  <a:lnTo>
                    <a:pt x="1" y="2163"/>
                  </a:lnTo>
                  <a:lnTo>
                    <a:pt x="1763" y="6596"/>
                  </a:lnTo>
                  <a:lnTo>
                    <a:pt x="5342" y="5595"/>
                  </a:lnTo>
                  <a:lnTo>
                    <a:pt x="1550" y="0"/>
                  </a:ln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4481775" y="1019400"/>
              <a:ext cx="28400" cy="31050"/>
            </a:xfrm>
            <a:custGeom>
              <a:avLst/>
              <a:gdLst/>
              <a:ahLst/>
              <a:cxnLst/>
              <a:rect l="l" t="t" r="r" b="b"/>
              <a:pathLst>
                <a:path w="1136" h="1242" extrusionOk="0">
                  <a:moveTo>
                    <a:pt x="1135" y="0"/>
                  </a:moveTo>
                  <a:lnTo>
                    <a:pt x="0" y="334"/>
                  </a:lnTo>
                  <a:lnTo>
                    <a:pt x="361" y="1242"/>
                  </a:lnTo>
                  <a:lnTo>
                    <a:pt x="1135" y="0"/>
                  </a:ln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4397325" y="834650"/>
              <a:ext cx="213650" cy="201225"/>
            </a:xfrm>
            <a:custGeom>
              <a:avLst/>
              <a:gdLst/>
              <a:ahLst/>
              <a:cxnLst/>
              <a:rect l="l" t="t" r="r" b="b"/>
              <a:pathLst>
                <a:path w="8546" h="8049" extrusionOk="0">
                  <a:moveTo>
                    <a:pt x="4246" y="0"/>
                  </a:moveTo>
                  <a:cubicBezTo>
                    <a:pt x="3604" y="0"/>
                    <a:pt x="2944" y="153"/>
                    <a:pt x="2323" y="474"/>
                  </a:cubicBezTo>
                  <a:cubicBezTo>
                    <a:pt x="361" y="1475"/>
                    <a:pt x="0" y="4186"/>
                    <a:pt x="681" y="5988"/>
                  </a:cubicBezTo>
                  <a:cubicBezTo>
                    <a:pt x="1185" y="7317"/>
                    <a:pt x="2085" y="8048"/>
                    <a:pt x="3231" y="8048"/>
                  </a:cubicBezTo>
                  <a:cubicBezTo>
                    <a:pt x="3754" y="8048"/>
                    <a:pt x="4329" y="7895"/>
                    <a:pt x="4940" y="7577"/>
                  </a:cubicBezTo>
                  <a:cubicBezTo>
                    <a:pt x="6890" y="6576"/>
                    <a:pt x="8546" y="3812"/>
                    <a:pt x="7598" y="1983"/>
                  </a:cubicBezTo>
                  <a:cubicBezTo>
                    <a:pt x="6940" y="714"/>
                    <a:pt x="5634" y="0"/>
                    <a:pt x="4246" y="0"/>
                  </a:cubicBez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4403325" y="834850"/>
              <a:ext cx="205975" cy="172875"/>
            </a:xfrm>
            <a:custGeom>
              <a:avLst/>
              <a:gdLst/>
              <a:ahLst/>
              <a:cxnLst/>
              <a:rect l="l" t="t" r="r" b="b"/>
              <a:pathLst>
                <a:path w="8239" h="6915" extrusionOk="0">
                  <a:moveTo>
                    <a:pt x="4071" y="1"/>
                  </a:moveTo>
                  <a:cubicBezTo>
                    <a:pt x="3674" y="1"/>
                    <a:pt x="3262" y="57"/>
                    <a:pt x="2845" y="172"/>
                  </a:cubicBezTo>
                  <a:cubicBezTo>
                    <a:pt x="1175" y="639"/>
                    <a:pt x="94" y="2255"/>
                    <a:pt x="1" y="3911"/>
                  </a:cubicBezTo>
                  <a:cubicBezTo>
                    <a:pt x="14" y="3911"/>
                    <a:pt x="1349" y="3884"/>
                    <a:pt x="1910" y="2415"/>
                  </a:cubicBezTo>
                  <a:cubicBezTo>
                    <a:pt x="1910" y="2415"/>
                    <a:pt x="2032" y="4372"/>
                    <a:pt x="3945" y="4372"/>
                  </a:cubicBezTo>
                  <a:cubicBezTo>
                    <a:pt x="4134" y="4372"/>
                    <a:pt x="4341" y="4353"/>
                    <a:pt x="4567" y="4311"/>
                  </a:cubicBezTo>
                  <a:lnTo>
                    <a:pt x="5662" y="6915"/>
                  </a:lnTo>
                  <a:cubicBezTo>
                    <a:pt x="7117" y="6234"/>
                    <a:pt x="8239" y="4645"/>
                    <a:pt x="7558" y="2495"/>
                  </a:cubicBezTo>
                  <a:cubicBezTo>
                    <a:pt x="7064" y="929"/>
                    <a:pt x="5692" y="1"/>
                    <a:pt x="4071"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4462750" y="984675"/>
              <a:ext cx="15700" cy="16050"/>
            </a:xfrm>
            <a:custGeom>
              <a:avLst/>
              <a:gdLst/>
              <a:ahLst/>
              <a:cxnLst/>
              <a:rect l="l" t="t" r="r" b="b"/>
              <a:pathLst>
                <a:path w="628" h="642" extrusionOk="0">
                  <a:moveTo>
                    <a:pt x="628" y="1"/>
                  </a:moveTo>
                  <a:lnTo>
                    <a:pt x="0" y="642"/>
                  </a:lnTo>
                  <a:cubicBezTo>
                    <a:pt x="0" y="642"/>
                    <a:pt x="534" y="601"/>
                    <a:pt x="628" y="1"/>
                  </a:cubicBezTo>
                  <a:close/>
                </a:path>
              </a:pathLst>
            </a:custGeom>
            <a:solidFill>
              <a:srgbClr val="B2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4462750" y="984675"/>
              <a:ext cx="15700" cy="16050"/>
            </a:xfrm>
            <a:custGeom>
              <a:avLst/>
              <a:gdLst/>
              <a:ahLst/>
              <a:cxnLst/>
              <a:rect l="l" t="t" r="r" b="b"/>
              <a:pathLst>
                <a:path w="628" h="642" fill="none" extrusionOk="0">
                  <a:moveTo>
                    <a:pt x="0" y="642"/>
                  </a:moveTo>
                  <a:cubicBezTo>
                    <a:pt x="0" y="642"/>
                    <a:pt x="534" y="601"/>
                    <a:pt x="628" y="1"/>
                  </a:cubicBezTo>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4513825" y="939225"/>
              <a:ext cx="32725" cy="48150"/>
            </a:xfrm>
            <a:custGeom>
              <a:avLst/>
              <a:gdLst/>
              <a:ahLst/>
              <a:cxnLst/>
              <a:rect l="l" t="t" r="r" b="b"/>
              <a:pathLst>
                <a:path w="1309" h="1926" extrusionOk="0">
                  <a:moveTo>
                    <a:pt x="490" y="0"/>
                  </a:moveTo>
                  <a:cubicBezTo>
                    <a:pt x="324" y="0"/>
                    <a:pt x="160" y="75"/>
                    <a:pt x="0" y="203"/>
                  </a:cubicBezTo>
                  <a:lnTo>
                    <a:pt x="401" y="1925"/>
                  </a:lnTo>
                  <a:cubicBezTo>
                    <a:pt x="628" y="1859"/>
                    <a:pt x="868" y="1685"/>
                    <a:pt x="1015" y="1458"/>
                  </a:cubicBezTo>
                  <a:cubicBezTo>
                    <a:pt x="1309" y="964"/>
                    <a:pt x="1228" y="377"/>
                    <a:pt x="828" y="110"/>
                  </a:cubicBezTo>
                  <a:cubicBezTo>
                    <a:pt x="715" y="34"/>
                    <a:pt x="602" y="0"/>
                    <a:pt x="490" y="0"/>
                  </a:cubicBezTo>
                  <a:close/>
                </a:path>
              </a:pathLst>
            </a:custGeom>
            <a:solidFill>
              <a:srgbClr val="B2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4513825" y="937275"/>
              <a:ext cx="32725" cy="50100"/>
            </a:xfrm>
            <a:custGeom>
              <a:avLst/>
              <a:gdLst/>
              <a:ahLst/>
              <a:cxnLst/>
              <a:rect l="l" t="t" r="r" b="b"/>
              <a:pathLst>
                <a:path w="1309" h="2004" fill="none" extrusionOk="0">
                  <a:moveTo>
                    <a:pt x="401" y="2003"/>
                  </a:moveTo>
                  <a:cubicBezTo>
                    <a:pt x="628" y="1937"/>
                    <a:pt x="868" y="1763"/>
                    <a:pt x="1015" y="1536"/>
                  </a:cubicBezTo>
                  <a:cubicBezTo>
                    <a:pt x="1309" y="1042"/>
                    <a:pt x="1228" y="455"/>
                    <a:pt x="828" y="188"/>
                  </a:cubicBezTo>
                  <a:cubicBezTo>
                    <a:pt x="548" y="1"/>
                    <a:pt x="267" y="67"/>
                    <a:pt x="0" y="28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4515825" y="962000"/>
              <a:ext cx="13025" cy="9675"/>
            </a:xfrm>
            <a:custGeom>
              <a:avLst/>
              <a:gdLst/>
              <a:ahLst/>
              <a:cxnLst/>
              <a:rect l="l" t="t" r="r" b="b"/>
              <a:pathLst>
                <a:path w="521" h="387" extrusionOk="0">
                  <a:moveTo>
                    <a:pt x="419" y="1"/>
                  </a:moveTo>
                  <a:cubicBezTo>
                    <a:pt x="100" y="1"/>
                    <a:pt x="0" y="387"/>
                    <a:pt x="0" y="387"/>
                  </a:cubicBezTo>
                  <a:lnTo>
                    <a:pt x="521" y="13"/>
                  </a:lnTo>
                  <a:cubicBezTo>
                    <a:pt x="485" y="5"/>
                    <a:pt x="450" y="1"/>
                    <a:pt x="419" y="1"/>
                  </a:cubicBezTo>
                  <a:close/>
                </a:path>
              </a:pathLst>
            </a:custGeom>
            <a:solidFill>
              <a:srgbClr val="B2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4515825" y="959975"/>
              <a:ext cx="13025" cy="11700"/>
            </a:xfrm>
            <a:custGeom>
              <a:avLst/>
              <a:gdLst/>
              <a:ahLst/>
              <a:cxnLst/>
              <a:rect l="l" t="t" r="r" b="b"/>
              <a:pathLst>
                <a:path w="521" h="468" fill="none" extrusionOk="0">
                  <a:moveTo>
                    <a:pt x="0" y="468"/>
                  </a:moveTo>
                  <a:cubicBezTo>
                    <a:pt x="0" y="468"/>
                    <a:pt x="120" y="1"/>
                    <a:pt x="521" y="94"/>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4550200" y="802700"/>
              <a:ext cx="66125" cy="64225"/>
            </a:xfrm>
            <a:custGeom>
              <a:avLst/>
              <a:gdLst/>
              <a:ahLst/>
              <a:cxnLst/>
              <a:rect l="l" t="t" r="r" b="b"/>
              <a:pathLst>
                <a:path w="2645" h="2569" extrusionOk="0">
                  <a:moveTo>
                    <a:pt x="1315" y="1"/>
                  </a:moveTo>
                  <a:cubicBezTo>
                    <a:pt x="1291" y="1"/>
                    <a:pt x="1267" y="1"/>
                    <a:pt x="1242" y="3"/>
                  </a:cubicBezTo>
                  <a:cubicBezTo>
                    <a:pt x="548" y="56"/>
                    <a:pt x="0" y="657"/>
                    <a:pt x="41" y="1365"/>
                  </a:cubicBezTo>
                  <a:cubicBezTo>
                    <a:pt x="79" y="2035"/>
                    <a:pt x="653" y="2568"/>
                    <a:pt x="1329" y="2568"/>
                  </a:cubicBezTo>
                  <a:cubicBezTo>
                    <a:pt x="1354" y="2568"/>
                    <a:pt x="1378" y="2568"/>
                    <a:pt x="1402" y="2566"/>
                  </a:cubicBezTo>
                  <a:cubicBezTo>
                    <a:pt x="2097" y="2526"/>
                    <a:pt x="2644" y="1912"/>
                    <a:pt x="2604" y="1204"/>
                  </a:cubicBezTo>
                  <a:cubicBezTo>
                    <a:pt x="2565" y="534"/>
                    <a:pt x="1992" y="1"/>
                    <a:pt x="1315"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4459400" y="1057775"/>
              <a:ext cx="247700" cy="312150"/>
            </a:xfrm>
            <a:custGeom>
              <a:avLst/>
              <a:gdLst/>
              <a:ahLst/>
              <a:cxnLst/>
              <a:rect l="l" t="t" r="r" b="b"/>
              <a:pathLst>
                <a:path w="9908" h="12486" extrusionOk="0">
                  <a:moveTo>
                    <a:pt x="5235" y="1"/>
                  </a:moveTo>
                  <a:lnTo>
                    <a:pt x="1456" y="1349"/>
                  </a:lnTo>
                  <a:lnTo>
                    <a:pt x="1" y="12338"/>
                  </a:lnTo>
                  <a:cubicBezTo>
                    <a:pt x="4580" y="12392"/>
                    <a:pt x="9908" y="12485"/>
                    <a:pt x="9908" y="12485"/>
                  </a:cubicBezTo>
                  <a:cubicBezTo>
                    <a:pt x="9748" y="7491"/>
                    <a:pt x="5235" y="1"/>
                    <a:pt x="52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4518825" y="1146250"/>
              <a:ext cx="38075" cy="25"/>
            </a:xfrm>
            <a:custGeom>
              <a:avLst/>
              <a:gdLst/>
              <a:ahLst/>
              <a:cxnLst/>
              <a:rect l="l" t="t" r="r" b="b"/>
              <a:pathLst>
                <a:path w="1523" h="1" fill="none" extrusionOk="0">
                  <a:moveTo>
                    <a:pt x="0" y="0"/>
                  </a:moveTo>
                  <a:lnTo>
                    <a:pt x="1523" y="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4537850" y="1093500"/>
              <a:ext cx="35075" cy="14700"/>
            </a:xfrm>
            <a:custGeom>
              <a:avLst/>
              <a:gdLst/>
              <a:ahLst/>
              <a:cxnLst/>
              <a:rect l="l" t="t" r="r" b="b"/>
              <a:pathLst>
                <a:path w="1403" h="588" fill="none" extrusionOk="0">
                  <a:moveTo>
                    <a:pt x="0" y="588"/>
                  </a:moveTo>
                  <a:lnTo>
                    <a:pt x="1402" y="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4597275" y="1104850"/>
              <a:ext cx="25" cy="41425"/>
            </a:xfrm>
            <a:custGeom>
              <a:avLst/>
              <a:gdLst/>
              <a:ahLst/>
              <a:cxnLst/>
              <a:rect l="l" t="t" r="r" b="b"/>
              <a:pathLst>
                <a:path w="1" h="1657" fill="none" extrusionOk="0">
                  <a:moveTo>
                    <a:pt x="0" y="0"/>
                  </a:moveTo>
                  <a:lnTo>
                    <a:pt x="0" y="1656"/>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4579250" y="1170600"/>
              <a:ext cx="25050" cy="25725"/>
            </a:xfrm>
            <a:custGeom>
              <a:avLst/>
              <a:gdLst/>
              <a:ahLst/>
              <a:cxnLst/>
              <a:rect l="l" t="t" r="r" b="b"/>
              <a:pathLst>
                <a:path w="1002" h="1029" fill="none" extrusionOk="0">
                  <a:moveTo>
                    <a:pt x="0" y="1029"/>
                  </a:moveTo>
                  <a:lnTo>
                    <a:pt x="1002"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4525175" y="1191300"/>
              <a:ext cx="4025" cy="30725"/>
            </a:xfrm>
            <a:custGeom>
              <a:avLst/>
              <a:gdLst/>
              <a:ahLst/>
              <a:cxnLst/>
              <a:rect l="l" t="t" r="r" b="b"/>
              <a:pathLst>
                <a:path w="161" h="1229" fill="none" extrusionOk="0">
                  <a:moveTo>
                    <a:pt x="160" y="1"/>
                  </a:moveTo>
                  <a:lnTo>
                    <a:pt x="0" y="1229"/>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4560875" y="1234375"/>
              <a:ext cx="36425" cy="7025"/>
            </a:xfrm>
            <a:custGeom>
              <a:avLst/>
              <a:gdLst/>
              <a:ahLst/>
              <a:cxnLst/>
              <a:rect l="l" t="t" r="r" b="b"/>
              <a:pathLst>
                <a:path w="1457" h="281" fill="none" extrusionOk="0">
                  <a:moveTo>
                    <a:pt x="1" y="0"/>
                  </a:moveTo>
                  <a:lnTo>
                    <a:pt x="1456" y="28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4627650" y="1213325"/>
              <a:ext cx="23725" cy="24400"/>
            </a:xfrm>
            <a:custGeom>
              <a:avLst/>
              <a:gdLst/>
              <a:ahLst/>
              <a:cxnLst/>
              <a:rect l="l" t="t" r="r" b="b"/>
              <a:pathLst>
                <a:path w="949" h="976" fill="none" extrusionOk="0">
                  <a:moveTo>
                    <a:pt x="0" y="976"/>
                  </a:moveTo>
                  <a:lnTo>
                    <a:pt x="948"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579250" y="1269750"/>
              <a:ext cx="25050" cy="19725"/>
            </a:xfrm>
            <a:custGeom>
              <a:avLst/>
              <a:gdLst/>
              <a:ahLst/>
              <a:cxnLst/>
              <a:rect l="l" t="t" r="r" b="b"/>
              <a:pathLst>
                <a:path w="1002" h="789" fill="none" extrusionOk="0">
                  <a:moveTo>
                    <a:pt x="0" y="0"/>
                  </a:moveTo>
                  <a:lnTo>
                    <a:pt x="1002" y="788"/>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604275" y="1331500"/>
              <a:ext cx="38075" cy="25"/>
            </a:xfrm>
            <a:custGeom>
              <a:avLst/>
              <a:gdLst/>
              <a:ahLst/>
              <a:cxnLst/>
              <a:rect l="l" t="t" r="r" b="b"/>
              <a:pathLst>
                <a:path w="1523" h="1" fill="none" extrusionOk="0">
                  <a:moveTo>
                    <a:pt x="1" y="1"/>
                  </a:moveTo>
                  <a:lnTo>
                    <a:pt x="1523"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622975" y="1279100"/>
              <a:ext cx="35725" cy="14375"/>
            </a:xfrm>
            <a:custGeom>
              <a:avLst/>
              <a:gdLst/>
              <a:ahLst/>
              <a:cxnLst/>
              <a:rect l="l" t="t" r="r" b="b"/>
              <a:pathLst>
                <a:path w="1429" h="575" fill="none" extrusionOk="0">
                  <a:moveTo>
                    <a:pt x="0" y="574"/>
                  </a:moveTo>
                  <a:lnTo>
                    <a:pt x="1429" y="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682725" y="1290100"/>
              <a:ext cx="25" cy="41425"/>
            </a:xfrm>
            <a:custGeom>
              <a:avLst/>
              <a:gdLst/>
              <a:ahLst/>
              <a:cxnLst/>
              <a:rect l="l" t="t" r="r" b="b"/>
              <a:pathLst>
                <a:path w="1" h="1657" fill="none" extrusionOk="0">
                  <a:moveTo>
                    <a:pt x="0" y="1"/>
                  </a:moveTo>
                  <a:lnTo>
                    <a:pt x="0" y="1657"/>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433700" y="1253050"/>
              <a:ext cx="37750" cy="25"/>
            </a:xfrm>
            <a:custGeom>
              <a:avLst/>
              <a:gdLst/>
              <a:ahLst/>
              <a:cxnLst/>
              <a:rect l="l" t="t" r="r" b="b"/>
              <a:pathLst>
                <a:path w="1510" h="1" fill="none" extrusionOk="0">
                  <a:moveTo>
                    <a:pt x="1" y="1"/>
                  </a:moveTo>
                  <a:lnTo>
                    <a:pt x="1509"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452400" y="1199975"/>
              <a:ext cx="35400" cy="15050"/>
            </a:xfrm>
            <a:custGeom>
              <a:avLst/>
              <a:gdLst/>
              <a:ahLst/>
              <a:cxnLst/>
              <a:rect l="l" t="t" r="r" b="b"/>
              <a:pathLst>
                <a:path w="1416" h="602" fill="none" extrusionOk="0">
                  <a:moveTo>
                    <a:pt x="0" y="602"/>
                  </a:moveTo>
                  <a:lnTo>
                    <a:pt x="1416"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4494125" y="1276750"/>
              <a:ext cx="25050" cy="26075"/>
            </a:xfrm>
            <a:custGeom>
              <a:avLst/>
              <a:gdLst/>
              <a:ahLst/>
              <a:cxnLst/>
              <a:rect l="l" t="t" r="r" b="b"/>
              <a:pathLst>
                <a:path w="1002" h="1043" fill="none" extrusionOk="0">
                  <a:moveTo>
                    <a:pt x="0" y="1042"/>
                  </a:moveTo>
                  <a:lnTo>
                    <a:pt x="1002"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439375" y="1297775"/>
              <a:ext cx="4700" cy="30750"/>
            </a:xfrm>
            <a:custGeom>
              <a:avLst/>
              <a:gdLst/>
              <a:ahLst/>
              <a:cxnLst/>
              <a:rect l="l" t="t" r="r" b="b"/>
              <a:pathLst>
                <a:path w="188" h="1230" fill="none" extrusionOk="0">
                  <a:moveTo>
                    <a:pt x="187" y="1"/>
                  </a:moveTo>
                  <a:lnTo>
                    <a:pt x="1" y="1229"/>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475750" y="1340850"/>
              <a:ext cx="36425" cy="7025"/>
            </a:xfrm>
            <a:custGeom>
              <a:avLst/>
              <a:gdLst/>
              <a:ahLst/>
              <a:cxnLst/>
              <a:rect l="l" t="t" r="r" b="b"/>
              <a:pathLst>
                <a:path w="1457" h="281" fill="none" extrusionOk="0">
                  <a:moveTo>
                    <a:pt x="1" y="0"/>
                  </a:moveTo>
                  <a:lnTo>
                    <a:pt x="1456" y="28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542200" y="1320150"/>
              <a:ext cx="24050" cy="24400"/>
            </a:xfrm>
            <a:custGeom>
              <a:avLst/>
              <a:gdLst/>
              <a:ahLst/>
              <a:cxnLst/>
              <a:rect l="l" t="t" r="r" b="b"/>
              <a:pathLst>
                <a:path w="962" h="976" fill="none" extrusionOk="0">
                  <a:moveTo>
                    <a:pt x="0" y="975"/>
                  </a:moveTo>
                  <a:lnTo>
                    <a:pt x="961"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026800" y="1161700"/>
              <a:ext cx="541775" cy="267325"/>
            </a:xfrm>
            <a:custGeom>
              <a:avLst/>
              <a:gdLst/>
              <a:ahLst/>
              <a:cxnLst/>
              <a:rect l="l" t="t" r="r" b="b"/>
              <a:pathLst>
                <a:path w="21671" h="10693" extrusionOk="0">
                  <a:moveTo>
                    <a:pt x="19702" y="1"/>
                  </a:moveTo>
                  <a:cubicBezTo>
                    <a:pt x="18906" y="1"/>
                    <a:pt x="18165" y="453"/>
                    <a:pt x="17745" y="1145"/>
                  </a:cubicBezTo>
                  <a:lnTo>
                    <a:pt x="14127" y="7287"/>
                  </a:lnTo>
                  <a:cubicBezTo>
                    <a:pt x="10629" y="5457"/>
                    <a:pt x="6356" y="3508"/>
                    <a:pt x="6356" y="3508"/>
                  </a:cubicBezTo>
                  <a:cubicBezTo>
                    <a:pt x="5194" y="3014"/>
                    <a:pt x="4340" y="2814"/>
                    <a:pt x="3739" y="2733"/>
                  </a:cubicBezTo>
                  <a:cubicBezTo>
                    <a:pt x="3621" y="2718"/>
                    <a:pt x="3501" y="2711"/>
                    <a:pt x="3381" y="2711"/>
                  </a:cubicBezTo>
                  <a:cubicBezTo>
                    <a:pt x="2877" y="2711"/>
                    <a:pt x="2365" y="2843"/>
                    <a:pt x="1923" y="3081"/>
                  </a:cubicBezTo>
                  <a:cubicBezTo>
                    <a:pt x="988" y="3601"/>
                    <a:pt x="0" y="4322"/>
                    <a:pt x="174" y="4483"/>
                  </a:cubicBezTo>
                  <a:cubicBezTo>
                    <a:pt x="195" y="4504"/>
                    <a:pt x="226" y="4513"/>
                    <a:pt x="264" y="4513"/>
                  </a:cubicBezTo>
                  <a:cubicBezTo>
                    <a:pt x="613" y="4513"/>
                    <a:pt x="1589" y="3722"/>
                    <a:pt x="1589" y="3722"/>
                  </a:cubicBezTo>
                  <a:lnTo>
                    <a:pt x="1589" y="3722"/>
                  </a:lnTo>
                  <a:cubicBezTo>
                    <a:pt x="1588" y="3722"/>
                    <a:pt x="281" y="4843"/>
                    <a:pt x="401" y="5137"/>
                  </a:cubicBezTo>
                  <a:cubicBezTo>
                    <a:pt x="414" y="5172"/>
                    <a:pt x="441" y="5187"/>
                    <a:pt x="478" y="5187"/>
                  </a:cubicBezTo>
                  <a:cubicBezTo>
                    <a:pt x="785" y="5187"/>
                    <a:pt x="1802" y="4149"/>
                    <a:pt x="1803" y="4149"/>
                  </a:cubicBezTo>
                  <a:lnTo>
                    <a:pt x="1803" y="4149"/>
                  </a:lnTo>
                  <a:cubicBezTo>
                    <a:pt x="1802" y="4149"/>
                    <a:pt x="681" y="5471"/>
                    <a:pt x="908" y="5644"/>
                  </a:cubicBezTo>
                  <a:cubicBezTo>
                    <a:pt x="917" y="5651"/>
                    <a:pt x="928" y="5655"/>
                    <a:pt x="941" y="5655"/>
                  </a:cubicBezTo>
                  <a:cubicBezTo>
                    <a:pt x="1173" y="5655"/>
                    <a:pt x="2056" y="4617"/>
                    <a:pt x="2056" y="4616"/>
                  </a:cubicBezTo>
                  <a:lnTo>
                    <a:pt x="2056" y="4616"/>
                  </a:lnTo>
                  <a:cubicBezTo>
                    <a:pt x="1736" y="5057"/>
                    <a:pt x="1242" y="5591"/>
                    <a:pt x="1416" y="5671"/>
                  </a:cubicBezTo>
                  <a:cubicBezTo>
                    <a:pt x="1429" y="5676"/>
                    <a:pt x="1445" y="5679"/>
                    <a:pt x="1461" y="5679"/>
                  </a:cubicBezTo>
                  <a:cubicBezTo>
                    <a:pt x="1653" y="5679"/>
                    <a:pt x="2016" y="5344"/>
                    <a:pt x="2324" y="5110"/>
                  </a:cubicBezTo>
                  <a:cubicBezTo>
                    <a:pt x="2374" y="5070"/>
                    <a:pt x="2451" y="5053"/>
                    <a:pt x="2549" y="5053"/>
                  </a:cubicBezTo>
                  <a:cubicBezTo>
                    <a:pt x="2811" y="5053"/>
                    <a:pt x="3221" y="5178"/>
                    <a:pt x="3659" y="5324"/>
                  </a:cubicBezTo>
                  <a:cubicBezTo>
                    <a:pt x="7317" y="6499"/>
                    <a:pt x="10717" y="10692"/>
                    <a:pt x="13867" y="10692"/>
                  </a:cubicBezTo>
                  <a:cubicBezTo>
                    <a:pt x="14512" y="10692"/>
                    <a:pt x="15146" y="10517"/>
                    <a:pt x="15769" y="10104"/>
                  </a:cubicBezTo>
                  <a:cubicBezTo>
                    <a:pt x="16223" y="9797"/>
                    <a:pt x="16597" y="9410"/>
                    <a:pt x="16891" y="8982"/>
                  </a:cubicBezTo>
                  <a:lnTo>
                    <a:pt x="21110" y="3121"/>
                  </a:lnTo>
                  <a:cubicBezTo>
                    <a:pt x="21497" y="2587"/>
                    <a:pt x="21671" y="1919"/>
                    <a:pt x="21497" y="1278"/>
                  </a:cubicBezTo>
                  <a:cubicBezTo>
                    <a:pt x="21284" y="383"/>
                    <a:pt x="20576" y="76"/>
                    <a:pt x="19895" y="10"/>
                  </a:cubicBezTo>
                  <a:cubicBezTo>
                    <a:pt x="19830" y="4"/>
                    <a:pt x="19766" y="1"/>
                    <a:pt x="19702" y="1"/>
                  </a:cubicBez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383625" y="1109375"/>
              <a:ext cx="271425" cy="267225"/>
            </a:xfrm>
            <a:custGeom>
              <a:avLst/>
              <a:gdLst/>
              <a:ahLst/>
              <a:cxnLst/>
              <a:rect l="l" t="t" r="r" b="b"/>
              <a:pathLst>
                <a:path w="10857" h="10689" extrusionOk="0">
                  <a:moveTo>
                    <a:pt x="6917" y="1"/>
                  </a:moveTo>
                  <a:cubicBezTo>
                    <a:pt x="4001" y="1"/>
                    <a:pt x="1" y="7737"/>
                    <a:pt x="1" y="7737"/>
                  </a:cubicBezTo>
                  <a:lnTo>
                    <a:pt x="4193" y="10688"/>
                  </a:lnTo>
                  <a:cubicBezTo>
                    <a:pt x="4193" y="10688"/>
                    <a:pt x="10856" y="2276"/>
                    <a:pt x="7772" y="260"/>
                  </a:cubicBezTo>
                  <a:cubicBezTo>
                    <a:pt x="7502" y="82"/>
                    <a:pt x="7215" y="1"/>
                    <a:pt x="6917"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518825" y="1146250"/>
              <a:ext cx="38075" cy="25"/>
            </a:xfrm>
            <a:custGeom>
              <a:avLst/>
              <a:gdLst/>
              <a:ahLst/>
              <a:cxnLst/>
              <a:rect l="l" t="t" r="r" b="b"/>
              <a:pathLst>
                <a:path w="1523" h="1" fill="none" extrusionOk="0">
                  <a:moveTo>
                    <a:pt x="0" y="0"/>
                  </a:moveTo>
                  <a:lnTo>
                    <a:pt x="1523" y="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4537850" y="1093500"/>
              <a:ext cx="35075" cy="14700"/>
            </a:xfrm>
            <a:custGeom>
              <a:avLst/>
              <a:gdLst/>
              <a:ahLst/>
              <a:cxnLst/>
              <a:rect l="l" t="t" r="r" b="b"/>
              <a:pathLst>
                <a:path w="1403" h="588" fill="none" extrusionOk="0">
                  <a:moveTo>
                    <a:pt x="0" y="588"/>
                  </a:moveTo>
                  <a:lnTo>
                    <a:pt x="1402" y="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4597275" y="1104850"/>
              <a:ext cx="25" cy="41425"/>
            </a:xfrm>
            <a:custGeom>
              <a:avLst/>
              <a:gdLst/>
              <a:ahLst/>
              <a:cxnLst/>
              <a:rect l="l" t="t" r="r" b="b"/>
              <a:pathLst>
                <a:path w="1" h="1657" fill="none" extrusionOk="0">
                  <a:moveTo>
                    <a:pt x="0" y="0"/>
                  </a:moveTo>
                  <a:lnTo>
                    <a:pt x="0" y="1656"/>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4579250" y="1170600"/>
              <a:ext cx="25050" cy="25725"/>
            </a:xfrm>
            <a:custGeom>
              <a:avLst/>
              <a:gdLst/>
              <a:ahLst/>
              <a:cxnLst/>
              <a:rect l="l" t="t" r="r" b="b"/>
              <a:pathLst>
                <a:path w="1002" h="1029" fill="none" extrusionOk="0">
                  <a:moveTo>
                    <a:pt x="0" y="1029"/>
                  </a:moveTo>
                  <a:lnTo>
                    <a:pt x="1002"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4525175" y="1191300"/>
              <a:ext cx="4025" cy="30725"/>
            </a:xfrm>
            <a:custGeom>
              <a:avLst/>
              <a:gdLst/>
              <a:ahLst/>
              <a:cxnLst/>
              <a:rect l="l" t="t" r="r" b="b"/>
              <a:pathLst>
                <a:path w="161" h="1229" fill="none" extrusionOk="0">
                  <a:moveTo>
                    <a:pt x="160" y="1"/>
                  </a:moveTo>
                  <a:lnTo>
                    <a:pt x="0" y="1229"/>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4560875" y="1234375"/>
              <a:ext cx="36425" cy="7025"/>
            </a:xfrm>
            <a:custGeom>
              <a:avLst/>
              <a:gdLst/>
              <a:ahLst/>
              <a:cxnLst/>
              <a:rect l="l" t="t" r="r" b="b"/>
              <a:pathLst>
                <a:path w="1457" h="281" fill="none" extrusionOk="0">
                  <a:moveTo>
                    <a:pt x="1" y="0"/>
                  </a:moveTo>
                  <a:lnTo>
                    <a:pt x="1456" y="28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4627650" y="1213325"/>
              <a:ext cx="23725" cy="24400"/>
            </a:xfrm>
            <a:custGeom>
              <a:avLst/>
              <a:gdLst/>
              <a:ahLst/>
              <a:cxnLst/>
              <a:rect l="l" t="t" r="r" b="b"/>
              <a:pathLst>
                <a:path w="949" h="976" fill="none" extrusionOk="0">
                  <a:moveTo>
                    <a:pt x="0" y="976"/>
                  </a:moveTo>
                  <a:lnTo>
                    <a:pt x="948"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4579250" y="1269750"/>
              <a:ext cx="25050" cy="19725"/>
            </a:xfrm>
            <a:custGeom>
              <a:avLst/>
              <a:gdLst/>
              <a:ahLst/>
              <a:cxnLst/>
              <a:rect l="l" t="t" r="r" b="b"/>
              <a:pathLst>
                <a:path w="1002" h="789" fill="none" extrusionOk="0">
                  <a:moveTo>
                    <a:pt x="0" y="0"/>
                  </a:moveTo>
                  <a:lnTo>
                    <a:pt x="1002" y="788"/>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4604275" y="1331500"/>
              <a:ext cx="38075" cy="25"/>
            </a:xfrm>
            <a:custGeom>
              <a:avLst/>
              <a:gdLst/>
              <a:ahLst/>
              <a:cxnLst/>
              <a:rect l="l" t="t" r="r" b="b"/>
              <a:pathLst>
                <a:path w="1523" h="1" fill="none" extrusionOk="0">
                  <a:moveTo>
                    <a:pt x="1" y="1"/>
                  </a:moveTo>
                  <a:lnTo>
                    <a:pt x="1523"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4622975" y="1279100"/>
              <a:ext cx="35725" cy="14375"/>
            </a:xfrm>
            <a:custGeom>
              <a:avLst/>
              <a:gdLst/>
              <a:ahLst/>
              <a:cxnLst/>
              <a:rect l="l" t="t" r="r" b="b"/>
              <a:pathLst>
                <a:path w="1429" h="575" fill="none" extrusionOk="0">
                  <a:moveTo>
                    <a:pt x="0" y="574"/>
                  </a:moveTo>
                  <a:lnTo>
                    <a:pt x="1429" y="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a:off x="4682725" y="1290100"/>
              <a:ext cx="25" cy="41425"/>
            </a:xfrm>
            <a:custGeom>
              <a:avLst/>
              <a:gdLst/>
              <a:ahLst/>
              <a:cxnLst/>
              <a:rect l="l" t="t" r="r" b="b"/>
              <a:pathLst>
                <a:path w="1" h="1657" fill="none" extrusionOk="0">
                  <a:moveTo>
                    <a:pt x="0" y="1"/>
                  </a:moveTo>
                  <a:lnTo>
                    <a:pt x="0" y="1657"/>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a:off x="4433700" y="1253050"/>
              <a:ext cx="37750" cy="25"/>
            </a:xfrm>
            <a:custGeom>
              <a:avLst/>
              <a:gdLst/>
              <a:ahLst/>
              <a:cxnLst/>
              <a:rect l="l" t="t" r="r" b="b"/>
              <a:pathLst>
                <a:path w="1510" h="1" fill="none" extrusionOk="0">
                  <a:moveTo>
                    <a:pt x="1" y="1"/>
                  </a:moveTo>
                  <a:lnTo>
                    <a:pt x="1509"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a:off x="4452400" y="1199975"/>
              <a:ext cx="35400" cy="15050"/>
            </a:xfrm>
            <a:custGeom>
              <a:avLst/>
              <a:gdLst/>
              <a:ahLst/>
              <a:cxnLst/>
              <a:rect l="l" t="t" r="r" b="b"/>
              <a:pathLst>
                <a:path w="1416" h="602" fill="none" extrusionOk="0">
                  <a:moveTo>
                    <a:pt x="0" y="602"/>
                  </a:moveTo>
                  <a:lnTo>
                    <a:pt x="1416"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a:off x="4494125" y="1276750"/>
              <a:ext cx="25050" cy="26075"/>
            </a:xfrm>
            <a:custGeom>
              <a:avLst/>
              <a:gdLst/>
              <a:ahLst/>
              <a:cxnLst/>
              <a:rect l="l" t="t" r="r" b="b"/>
              <a:pathLst>
                <a:path w="1002" h="1043" fill="none" extrusionOk="0">
                  <a:moveTo>
                    <a:pt x="0" y="1042"/>
                  </a:moveTo>
                  <a:lnTo>
                    <a:pt x="1002"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a:off x="4439375" y="1297775"/>
              <a:ext cx="4700" cy="30750"/>
            </a:xfrm>
            <a:custGeom>
              <a:avLst/>
              <a:gdLst/>
              <a:ahLst/>
              <a:cxnLst/>
              <a:rect l="l" t="t" r="r" b="b"/>
              <a:pathLst>
                <a:path w="188" h="1230" fill="none" extrusionOk="0">
                  <a:moveTo>
                    <a:pt x="187" y="1"/>
                  </a:moveTo>
                  <a:lnTo>
                    <a:pt x="1" y="1229"/>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4475750" y="1340850"/>
              <a:ext cx="36425" cy="7025"/>
            </a:xfrm>
            <a:custGeom>
              <a:avLst/>
              <a:gdLst/>
              <a:ahLst/>
              <a:cxnLst/>
              <a:rect l="l" t="t" r="r" b="b"/>
              <a:pathLst>
                <a:path w="1457" h="281" fill="none" extrusionOk="0">
                  <a:moveTo>
                    <a:pt x="1" y="0"/>
                  </a:moveTo>
                  <a:lnTo>
                    <a:pt x="1456" y="28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a:off x="4542200" y="1320150"/>
              <a:ext cx="24050" cy="24400"/>
            </a:xfrm>
            <a:custGeom>
              <a:avLst/>
              <a:gdLst/>
              <a:ahLst/>
              <a:cxnLst/>
              <a:rect l="l" t="t" r="r" b="b"/>
              <a:pathLst>
                <a:path w="962" h="976" fill="none" extrusionOk="0">
                  <a:moveTo>
                    <a:pt x="0" y="975"/>
                  </a:moveTo>
                  <a:lnTo>
                    <a:pt x="961"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29"/>
          <p:cNvGrpSpPr/>
          <p:nvPr/>
        </p:nvGrpSpPr>
        <p:grpSpPr>
          <a:xfrm>
            <a:off x="8125010" y="3364300"/>
            <a:ext cx="684709" cy="1248396"/>
            <a:chOff x="8125010" y="3364300"/>
            <a:chExt cx="684709" cy="1248396"/>
          </a:xfrm>
        </p:grpSpPr>
        <p:sp>
          <p:nvSpPr>
            <p:cNvPr id="609" name="Google Shape;609;p29"/>
            <p:cNvSpPr/>
            <p:nvPr/>
          </p:nvSpPr>
          <p:spPr>
            <a:xfrm>
              <a:off x="8125657" y="3364300"/>
              <a:ext cx="684061" cy="1248396"/>
            </a:xfrm>
            <a:custGeom>
              <a:avLst/>
              <a:gdLst/>
              <a:ahLst/>
              <a:cxnLst/>
              <a:rect l="l" t="t" r="r" b="b"/>
              <a:pathLst>
                <a:path w="13741" h="25077" extrusionOk="0">
                  <a:moveTo>
                    <a:pt x="1" y="1"/>
                  </a:moveTo>
                  <a:lnTo>
                    <a:pt x="1" y="25076"/>
                  </a:lnTo>
                  <a:lnTo>
                    <a:pt x="13740" y="25076"/>
                  </a:lnTo>
                  <a:lnTo>
                    <a:pt x="13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a:off x="8777061" y="4047614"/>
              <a:ext cx="32657" cy="53217"/>
            </a:xfrm>
            <a:custGeom>
              <a:avLst/>
              <a:gdLst/>
              <a:ahLst/>
              <a:cxnLst/>
              <a:rect l="l" t="t" r="r" b="b"/>
              <a:pathLst>
                <a:path w="656" h="1069" extrusionOk="0">
                  <a:moveTo>
                    <a:pt x="535" y="1"/>
                  </a:moveTo>
                  <a:cubicBezTo>
                    <a:pt x="255" y="1"/>
                    <a:pt x="1" y="241"/>
                    <a:pt x="1" y="535"/>
                  </a:cubicBezTo>
                  <a:cubicBezTo>
                    <a:pt x="1" y="815"/>
                    <a:pt x="228" y="1069"/>
                    <a:pt x="535" y="1069"/>
                  </a:cubicBezTo>
                  <a:cubicBezTo>
                    <a:pt x="588" y="1069"/>
                    <a:pt x="615" y="1069"/>
                    <a:pt x="655" y="1056"/>
                  </a:cubicBezTo>
                  <a:lnTo>
                    <a:pt x="655" y="41"/>
                  </a:lnTo>
                  <a:cubicBezTo>
                    <a:pt x="615" y="1"/>
                    <a:pt x="575"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a:off x="8531135" y="3969207"/>
              <a:ext cx="53217" cy="53217"/>
            </a:xfrm>
            <a:custGeom>
              <a:avLst/>
              <a:gdLst/>
              <a:ahLst/>
              <a:cxnLst/>
              <a:rect l="l" t="t" r="r" b="b"/>
              <a:pathLst>
                <a:path w="1069" h="1069" extrusionOk="0">
                  <a:moveTo>
                    <a:pt x="535" y="0"/>
                  </a:moveTo>
                  <a:cubicBezTo>
                    <a:pt x="254" y="0"/>
                    <a:pt x="1" y="227"/>
                    <a:pt x="1" y="534"/>
                  </a:cubicBezTo>
                  <a:cubicBezTo>
                    <a:pt x="1" y="815"/>
                    <a:pt x="241" y="1068"/>
                    <a:pt x="535" y="1068"/>
                  </a:cubicBezTo>
                  <a:cubicBezTo>
                    <a:pt x="842" y="1068"/>
                    <a:pt x="1069" y="828"/>
                    <a:pt x="1069" y="534"/>
                  </a:cubicBezTo>
                  <a:cubicBezTo>
                    <a:pt x="1055" y="227"/>
                    <a:pt x="815"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a:off x="8703283" y="3520517"/>
              <a:ext cx="53217" cy="53217"/>
            </a:xfrm>
            <a:custGeom>
              <a:avLst/>
              <a:gdLst/>
              <a:ahLst/>
              <a:cxnLst/>
              <a:rect l="l" t="t" r="r" b="b"/>
              <a:pathLst>
                <a:path w="1069" h="1069" extrusionOk="0">
                  <a:moveTo>
                    <a:pt x="535" y="0"/>
                  </a:moveTo>
                  <a:cubicBezTo>
                    <a:pt x="228" y="0"/>
                    <a:pt x="1" y="227"/>
                    <a:pt x="1" y="534"/>
                  </a:cubicBezTo>
                  <a:cubicBezTo>
                    <a:pt x="1" y="828"/>
                    <a:pt x="228" y="1069"/>
                    <a:pt x="535" y="1069"/>
                  </a:cubicBezTo>
                  <a:cubicBezTo>
                    <a:pt x="829" y="1069"/>
                    <a:pt x="1069" y="828"/>
                    <a:pt x="1069" y="534"/>
                  </a:cubicBezTo>
                  <a:cubicBezTo>
                    <a:pt x="1069" y="241"/>
                    <a:pt x="82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a:off x="8729867" y="3794371"/>
              <a:ext cx="53267" cy="53217"/>
            </a:xfrm>
            <a:custGeom>
              <a:avLst/>
              <a:gdLst/>
              <a:ahLst/>
              <a:cxnLst/>
              <a:rect l="l" t="t" r="r" b="b"/>
              <a:pathLst>
                <a:path w="1070" h="1069" extrusionOk="0">
                  <a:moveTo>
                    <a:pt x="535" y="1"/>
                  </a:moveTo>
                  <a:cubicBezTo>
                    <a:pt x="255" y="1"/>
                    <a:pt x="1" y="241"/>
                    <a:pt x="1" y="535"/>
                  </a:cubicBezTo>
                  <a:cubicBezTo>
                    <a:pt x="1" y="815"/>
                    <a:pt x="228" y="1069"/>
                    <a:pt x="535" y="1069"/>
                  </a:cubicBezTo>
                  <a:cubicBezTo>
                    <a:pt x="829" y="1069"/>
                    <a:pt x="1069" y="842"/>
                    <a:pt x="1069" y="535"/>
                  </a:cubicBezTo>
                  <a:cubicBezTo>
                    <a:pt x="1056" y="241"/>
                    <a:pt x="815"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a:off x="8541092" y="3699983"/>
              <a:ext cx="53267" cy="53217"/>
            </a:xfrm>
            <a:custGeom>
              <a:avLst/>
              <a:gdLst/>
              <a:ahLst/>
              <a:cxnLst/>
              <a:rect l="l" t="t" r="r" b="b"/>
              <a:pathLst>
                <a:path w="1070" h="1069" extrusionOk="0">
                  <a:moveTo>
                    <a:pt x="535" y="0"/>
                  </a:moveTo>
                  <a:cubicBezTo>
                    <a:pt x="228" y="0"/>
                    <a:pt x="1" y="227"/>
                    <a:pt x="1" y="535"/>
                  </a:cubicBezTo>
                  <a:cubicBezTo>
                    <a:pt x="1" y="828"/>
                    <a:pt x="241" y="1069"/>
                    <a:pt x="535" y="1069"/>
                  </a:cubicBezTo>
                  <a:cubicBezTo>
                    <a:pt x="815" y="1069"/>
                    <a:pt x="1069" y="828"/>
                    <a:pt x="1069" y="535"/>
                  </a:cubicBezTo>
                  <a:cubicBezTo>
                    <a:pt x="1069" y="227"/>
                    <a:pt x="84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a:off x="8444066" y="3448731"/>
              <a:ext cx="53217" cy="51873"/>
            </a:xfrm>
            <a:custGeom>
              <a:avLst/>
              <a:gdLst/>
              <a:ahLst/>
              <a:cxnLst/>
              <a:rect l="l" t="t" r="r" b="b"/>
              <a:pathLst>
                <a:path w="1069" h="1042" extrusionOk="0">
                  <a:moveTo>
                    <a:pt x="535" y="0"/>
                  </a:moveTo>
                  <a:cubicBezTo>
                    <a:pt x="414" y="0"/>
                    <a:pt x="321" y="40"/>
                    <a:pt x="227" y="80"/>
                  </a:cubicBezTo>
                  <a:cubicBezTo>
                    <a:pt x="94" y="187"/>
                    <a:pt x="0" y="334"/>
                    <a:pt x="0" y="521"/>
                  </a:cubicBezTo>
                  <a:cubicBezTo>
                    <a:pt x="0" y="708"/>
                    <a:pt x="94" y="868"/>
                    <a:pt x="227" y="948"/>
                  </a:cubicBezTo>
                  <a:cubicBezTo>
                    <a:pt x="321" y="1002"/>
                    <a:pt x="414" y="1042"/>
                    <a:pt x="535" y="1042"/>
                  </a:cubicBezTo>
                  <a:cubicBezTo>
                    <a:pt x="628" y="1042"/>
                    <a:pt x="735" y="1002"/>
                    <a:pt x="815" y="948"/>
                  </a:cubicBezTo>
                  <a:lnTo>
                    <a:pt x="828" y="948"/>
                  </a:lnTo>
                  <a:cubicBezTo>
                    <a:pt x="962" y="855"/>
                    <a:pt x="1069" y="708"/>
                    <a:pt x="1069" y="521"/>
                  </a:cubicBezTo>
                  <a:cubicBezTo>
                    <a:pt x="1069" y="334"/>
                    <a:pt x="962" y="187"/>
                    <a:pt x="828" y="80"/>
                  </a:cubicBezTo>
                  <a:cubicBezTo>
                    <a:pt x="735" y="14"/>
                    <a:pt x="655"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a:off x="8650812" y="4452446"/>
              <a:ext cx="53217" cy="53217"/>
            </a:xfrm>
            <a:custGeom>
              <a:avLst/>
              <a:gdLst/>
              <a:ahLst/>
              <a:cxnLst/>
              <a:rect l="l" t="t" r="r" b="b"/>
              <a:pathLst>
                <a:path w="1069" h="1069" extrusionOk="0">
                  <a:moveTo>
                    <a:pt x="534" y="0"/>
                  </a:moveTo>
                  <a:cubicBezTo>
                    <a:pt x="254" y="0"/>
                    <a:pt x="0" y="241"/>
                    <a:pt x="0" y="534"/>
                  </a:cubicBezTo>
                  <a:cubicBezTo>
                    <a:pt x="0" y="815"/>
                    <a:pt x="227" y="1068"/>
                    <a:pt x="534" y="1068"/>
                  </a:cubicBezTo>
                  <a:cubicBezTo>
                    <a:pt x="841" y="1068"/>
                    <a:pt x="1068" y="828"/>
                    <a:pt x="1068" y="534"/>
                  </a:cubicBezTo>
                  <a:cubicBezTo>
                    <a:pt x="1055" y="241"/>
                    <a:pt x="814"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a:off x="8583656" y="4209806"/>
              <a:ext cx="53217" cy="53217"/>
            </a:xfrm>
            <a:custGeom>
              <a:avLst/>
              <a:gdLst/>
              <a:ahLst/>
              <a:cxnLst/>
              <a:rect l="l" t="t" r="r" b="b"/>
              <a:pathLst>
                <a:path w="1069" h="1069" extrusionOk="0">
                  <a:moveTo>
                    <a:pt x="535" y="1"/>
                  </a:moveTo>
                  <a:cubicBezTo>
                    <a:pt x="241" y="1"/>
                    <a:pt x="0" y="241"/>
                    <a:pt x="0" y="535"/>
                  </a:cubicBezTo>
                  <a:cubicBezTo>
                    <a:pt x="0" y="828"/>
                    <a:pt x="227" y="1069"/>
                    <a:pt x="535" y="1069"/>
                  </a:cubicBezTo>
                  <a:cubicBezTo>
                    <a:pt x="815" y="1069"/>
                    <a:pt x="1069" y="828"/>
                    <a:pt x="1069" y="535"/>
                  </a:cubicBezTo>
                  <a:cubicBezTo>
                    <a:pt x="1069" y="241"/>
                    <a:pt x="815"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a:off x="8317767" y="3852865"/>
              <a:ext cx="53217" cy="53217"/>
            </a:xfrm>
            <a:custGeom>
              <a:avLst/>
              <a:gdLst/>
              <a:ahLst/>
              <a:cxnLst/>
              <a:rect l="l" t="t" r="r" b="b"/>
              <a:pathLst>
                <a:path w="1069" h="1069" extrusionOk="0">
                  <a:moveTo>
                    <a:pt x="535" y="0"/>
                  </a:moveTo>
                  <a:cubicBezTo>
                    <a:pt x="254" y="0"/>
                    <a:pt x="1" y="227"/>
                    <a:pt x="1" y="535"/>
                  </a:cubicBezTo>
                  <a:cubicBezTo>
                    <a:pt x="1" y="828"/>
                    <a:pt x="228" y="1069"/>
                    <a:pt x="535" y="1069"/>
                  </a:cubicBezTo>
                  <a:cubicBezTo>
                    <a:pt x="815" y="1069"/>
                    <a:pt x="1069" y="828"/>
                    <a:pt x="1069" y="535"/>
                  </a:cubicBezTo>
                  <a:cubicBezTo>
                    <a:pt x="1069" y="227"/>
                    <a:pt x="828"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a:off x="8125010" y="4047614"/>
              <a:ext cx="39278" cy="53217"/>
            </a:xfrm>
            <a:custGeom>
              <a:avLst/>
              <a:gdLst/>
              <a:ahLst/>
              <a:cxnLst/>
              <a:rect l="l" t="t" r="r" b="b"/>
              <a:pathLst>
                <a:path w="789" h="1069" extrusionOk="0">
                  <a:moveTo>
                    <a:pt x="254" y="1"/>
                  </a:moveTo>
                  <a:cubicBezTo>
                    <a:pt x="161" y="1"/>
                    <a:pt x="81" y="14"/>
                    <a:pt x="0" y="67"/>
                  </a:cubicBezTo>
                  <a:lnTo>
                    <a:pt x="0" y="1002"/>
                  </a:lnTo>
                  <a:cubicBezTo>
                    <a:pt x="67" y="1042"/>
                    <a:pt x="147" y="1069"/>
                    <a:pt x="254" y="1069"/>
                  </a:cubicBezTo>
                  <a:cubicBezTo>
                    <a:pt x="535" y="1069"/>
                    <a:pt x="788" y="842"/>
                    <a:pt x="788" y="535"/>
                  </a:cubicBezTo>
                  <a:cubicBezTo>
                    <a:pt x="788" y="241"/>
                    <a:pt x="548"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a:off x="8198140" y="3368979"/>
              <a:ext cx="53217" cy="53217"/>
            </a:xfrm>
            <a:custGeom>
              <a:avLst/>
              <a:gdLst/>
              <a:ahLst/>
              <a:cxnLst/>
              <a:rect l="l" t="t" r="r" b="b"/>
              <a:pathLst>
                <a:path w="1069" h="1069" extrusionOk="0">
                  <a:moveTo>
                    <a:pt x="534" y="0"/>
                  </a:moveTo>
                  <a:cubicBezTo>
                    <a:pt x="254" y="0"/>
                    <a:pt x="0" y="227"/>
                    <a:pt x="0" y="534"/>
                  </a:cubicBezTo>
                  <a:cubicBezTo>
                    <a:pt x="0" y="841"/>
                    <a:pt x="227" y="1068"/>
                    <a:pt x="534" y="1068"/>
                  </a:cubicBezTo>
                  <a:cubicBezTo>
                    <a:pt x="815" y="1068"/>
                    <a:pt x="1068" y="841"/>
                    <a:pt x="1068" y="534"/>
                  </a:cubicBezTo>
                  <a:cubicBezTo>
                    <a:pt x="1068" y="254"/>
                    <a:pt x="828"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a:off x="8250611" y="3610922"/>
              <a:ext cx="53267" cy="53217"/>
            </a:xfrm>
            <a:custGeom>
              <a:avLst/>
              <a:gdLst/>
              <a:ahLst/>
              <a:cxnLst/>
              <a:rect l="l" t="t" r="r" b="b"/>
              <a:pathLst>
                <a:path w="1070" h="1069" extrusionOk="0">
                  <a:moveTo>
                    <a:pt x="535" y="0"/>
                  </a:moveTo>
                  <a:cubicBezTo>
                    <a:pt x="241" y="0"/>
                    <a:pt x="1" y="227"/>
                    <a:pt x="1" y="534"/>
                  </a:cubicBezTo>
                  <a:cubicBezTo>
                    <a:pt x="1" y="828"/>
                    <a:pt x="228" y="1068"/>
                    <a:pt x="535" y="1068"/>
                  </a:cubicBezTo>
                  <a:cubicBezTo>
                    <a:pt x="829" y="1068"/>
                    <a:pt x="1069" y="828"/>
                    <a:pt x="1069" y="534"/>
                  </a:cubicBezTo>
                  <a:cubicBezTo>
                    <a:pt x="1069" y="227"/>
                    <a:pt x="815"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a:off x="8198140" y="4568090"/>
              <a:ext cx="53217" cy="44605"/>
            </a:xfrm>
            <a:custGeom>
              <a:avLst/>
              <a:gdLst/>
              <a:ahLst/>
              <a:cxnLst/>
              <a:rect l="l" t="t" r="r" b="b"/>
              <a:pathLst>
                <a:path w="1069" h="896" extrusionOk="0">
                  <a:moveTo>
                    <a:pt x="534" y="0"/>
                  </a:moveTo>
                  <a:cubicBezTo>
                    <a:pt x="254" y="0"/>
                    <a:pt x="0" y="227"/>
                    <a:pt x="0" y="535"/>
                  </a:cubicBezTo>
                  <a:cubicBezTo>
                    <a:pt x="0" y="668"/>
                    <a:pt x="54" y="802"/>
                    <a:pt x="147" y="895"/>
                  </a:cubicBezTo>
                  <a:lnTo>
                    <a:pt x="921" y="895"/>
                  </a:lnTo>
                  <a:cubicBezTo>
                    <a:pt x="1002" y="802"/>
                    <a:pt x="1068" y="681"/>
                    <a:pt x="1068" y="535"/>
                  </a:cubicBezTo>
                  <a:cubicBezTo>
                    <a:pt x="1055" y="254"/>
                    <a:pt x="815"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8368944" y="4120098"/>
              <a:ext cx="53217" cy="52521"/>
            </a:xfrm>
            <a:custGeom>
              <a:avLst/>
              <a:gdLst/>
              <a:ahLst/>
              <a:cxnLst/>
              <a:rect l="l" t="t" r="r" b="b"/>
              <a:pathLst>
                <a:path w="1069" h="1055" extrusionOk="0">
                  <a:moveTo>
                    <a:pt x="535" y="0"/>
                  </a:moveTo>
                  <a:cubicBezTo>
                    <a:pt x="241" y="0"/>
                    <a:pt x="1" y="240"/>
                    <a:pt x="1" y="534"/>
                  </a:cubicBezTo>
                  <a:cubicBezTo>
                    <a:pt x="1" y="601"/>
                    <a:pt x="27" y="681"/>
                    <a:pt x="41" y="734"/>
                  </a:cubicBezTo>
                  <a:cubicBezTo>
                    <a:pt x="121" y="921"/>
                    <a:pt x="308" y="1055"/>
                    <a:pt x="521" y="1055"/>
                  </a:cubicBezTo>
                  <a:cubicBezTo>
                    <a:pt x="735" y="1055"/>
                    <a:pt x="975" y="921"/>
                    <a:pt x="1042" y="734"/>
                  </a:cubicBezTo>
                  <a:cubicBezTo>
                    <a:pt x="1069" y="668"/>
                    <a:pt x="1069" y="601"/>
                    <a:pt x="1069" y="534"/>
                  </a:cubicBezTo>
                  <a:cubicBezTo>
                    <a:pt x="1069" y="254"/>
                    <a:pt x="84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a:off x="8396225" y="4393254"/>
              <a:ext cx="53865" cy="53217"/>
            </a:xfrm>
            <a:custGeom>
              <a:avLst/>
              <a:gdLst/>
              <a:ahLst/>
              <a:cxnLst/>
              <a:rect l="l" t="t" r="r" b="b"/>
              <a:pathLst>
                <a:path w="1082" h="1069" extrusionOk="0">
                  <a:moveTo>
                    <a:pt x="548" y="1"/>
                  </a:moveTo>
                  <a:cubicBezTo>
                    <a:pt x="254" y="1"/>
                    <a:pt x="0" y="241"/>
                    <a:pt x="0" y="535"/>
                  </a:cubicBezTo>
                  <a:cubicBezTo>
                    <a:pt x="0" y="842"/>
                    <a:pt x="240" y="1069"/>
                    <a:pt x="548" y="1069"/>
                  </a:cubicBezTo>
                  <a:cubicBezTo>
                    <a:pt x="841" y="1069"/>
                    <a:pt x="1082" y="842"/>
                    <a:pt x="1082" y="535"/>
                  </a:cubicBezTo>
                  <a:cubicBezTo>
                    <a:pt x="1082" y="241"/>
                    <a:pt x="828"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a:off x="8208097" y="4299564"/>
              <a:ext cx="53217" cy="53217"/>
            </a:xfrm>
            <a:custGeom>
              <a:avLst/>
              <a:gdLst/>
              <a:ahLst/>
              <a:cxnLst/>
              <a:rect l="l" t="t" r="r" b="b"/>
              <a:pathLst>
                <a:path w="1069" h="1069" extrusionOk="0">
                  <a:moveTo>
                    <a:pt x="535" y="0"/>
                  </a:moveTo>
                  <a:cubicBezTo>
                    <a:pt x="254" y="0"/>
                    <a:pt x="0" y="241"/>
                    <a:pt x="0" y="534"/>
                  </a:cubicBezTo>
                  <a:cubicBezTo>
                    <a:pt x="0" y="815"/>
                    <a:pt x="227" y="1068"/>
                    <a:pt x="535" y="1068"/>
                  </a:cubicBezTo>
                  <a:cubicBezTo>
                    <a:pt x="815" y="1068"/>
                    <a:pt x="1069" y="828"/>
                    <a:pt x="1069" y="534"/>
                  </a:cubicBezTo>
                  <a:cubicBezTo>
                    <a:pt x="1069" y="241"/>
                    <a:pt x="828"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29"/>
          <p:cNvGrpSpPr/>
          <p:nvPr/>
        </p:nvGrpSpPr>
        <p:grpSpPr>
          <a:xfrm>
            <a:off x="5966832" y="2734923"/>
            <a:ext cx="270982" cy="735610"/>
            <a:chOff x="711775" y="991025"/>
            <a:chExt cx="155925" cy="423275"/>
          </a:xfrm>
        </p:grpSpPr>
        <p:sp>
          <p:nvSpPr>
            <p:cNvPr id="627" name="Google Shape;627;p29"/>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29"/>
          <p:cNvSpPr/>
          <p:nvPr/>
        </p:nvSpPr>
        <p:spPr>
          <a:xfrm>
            <a:off x="8306025" y="27349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29"/>
          <p:cNvGrpSpPr/>
          <p:nvPr/>
        </p:nvGrpSpPr>
        <p:grpSpPr>
          <a:xfrm>
            <a:off x="6593525" y="628900"/>
            <a:ext cx="1635907" cy="1152161"/>
            <a:chOff x="6593525" y="628900"/>
            <a:chExt cx="1635907" cy="1152161"/>
          </a:xfrm>
        </p:grpSpPr>
        <p:sp>
          <p:nvSpPr>
            <p:cNvPr id="631" name="Google Shape;631;p29"/>
            <p:cNvSpPr/>
            <p:nvPr/>
          </p:nvSpPr>
          <p:spPr>
            <a:xfrm>
              <a:off x="6593525" y="1097238"/>
              <a:ext cx="419782" cy="137953"/>
            </a:xfrm>
            <a:custGeom>
              <a:avLst/>
              <a:gdLst/>
              <a:ahLst/>
              <a:cxnLst/>
              <a:rect l="l" t="t" r="r" b="b"/>
              <a:pathLst>
                <a:path w="8292" h="2725" fill="none" extrusionOk="0">
                  <a:moveTo>
                    <a:pt x="8252" y="681"/>
                  </a:moveTo>
                  <a:cubicBezTo>
                    <a:pt x="8292" y="1282"/>
                    <a:pt x="7651" y="1830"/>
                    <a:pt x="7077" y="1723"/>
                  </a:cubicBezTo>
                  <a:cubicBezTo>
                    <a:pt x="6382" y="1589"/>
                    <a:pt x="6035" y="815"/>
                    <a:pt x="5501" y="348"/>
                  </a:cubicBezTo>
                  <a:cubicBezTo>
                    <a:pt x="5274" y="147"/>
                    <a:pt x="4954" y="1"/>
                    <a:pt x="4633" y="81"/>
                  </a:cubicBezTo>
                  <a:cubicBezTo>
                    <a:pt x="4500" y="121"/>
                    <a:pt x="4366" y="201"/>
                    <a:pt x="4246" y="294"/>
                  </a:cubicBezTo>
                  <a:cubicBezTo>
                    <a:pt x="3832" y="655"/>
                    <a:pt x="3605" y="1162"/>
                    <a:pt x="3311" y="1629"/>
                  </a:cubicBezTo>
                  <a:cubicBezTo>
                    <a:pt x="3031" y="2097"/>
                    <a:pt x="2631" y="2551"/>
                    <a:pt x="2083" y="2631"/>
                  </a:cubicBezTo>
                  <a:cubicBezTo>
                    <a:pt x="1562" y="2724"/>
                    <a:pt x="1028" y="2417"/>
                    <a:pt x="694" y="2017"/>
                  </a:cubicBezTo>
                  <a:cubicBezTo>
                    <a:pt x="361" y="1603"/>
                    <a:pt x="174" y="1095"/>
                    <a:pt x="0" y="60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29"/>
            <p:cNvGrpSpPr/>
            <p:nvPr/>
          </p:nvGrpSpPr>
          <p:grpSpPr>
            <a:xfrm>
              <a:off x="7497227" y="628900"/>
              <a:ext cx="460100" cy="445950"/>
              <a:chOff x="2284000" y="1388575"/>
              <a:chExt cx="293450" cy="284425"/>
            </a:xfrm>
          </p:grpSpPr>
          <p:sp>
            <p:nvSpPr>
              <p:cNvPr id="633" name="Google Shape;633;p29"/>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9"/>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29"/>
            <p:cNvSpPr/>
            <p:nvPr/>
          </p:nvSpPr>
          <p:spPr>
            <a:xfrm>
              <a:off x="7139488" y="68138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29"/>
            <p:cNvGrpSpPr/>
            <p:nvPr/>
          </p:nvGrpSpPr>
          <p:grpSpPr>
            <a:xfrm>
              <a:off x="6980055" y="1453883"/>
              <a:ext cx="236850" cy="327178"/>
              <a:chOff x="7373518" y="606833"/>
              <a:chExt cx="236850" cy="327178"/>
            </a:xfrm>
          </p:grpSpPr>
          <p:sp>
            <p:nvSpPr>
              <p:cNvPr id="639" name="Google Shape;639;p29"/>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9"/>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9"/>
            <p:cNvGrpSpPr/>
            <p:nvPr/>
          </p:nvGrpSpPr>
          <p:grpSpPr>
            <a:xfrm>
              <a:off x="8090682" y="959021"/>
              <a:ext cx="138749" cy="138228"/>
              <a:chOff x="4272475" y="387825"/>
              <a:chExt cx="86475" cy="86150"/>
            </a:xfrm>
          </p:grpSpPr>
          <p:sp>
            <p:nvSpPr>
              <p:cNvPr id="642" name="Google Shape;642;p29"/>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9"/>
            <p:cNvSpPr/>
            <p:nvPr/>
          </p:nvSpPr>
          <p:spPr>
            <a:xfrm rot="10800000">
              <a:off x="7216900" y="1159674"/>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684;p33">
            <a:extLst>
              <a:ext uri="{FF2B5EF4-FFF2-40B4-BE49-F238E27FC236}">
                <a16:creationId xmlns:a16="http://schemas.microsoft.com/office/drawing/2014/main" id="{E65F1A9F-D9DA-7462-14A3-91F9E7301541}"/>
              </a:ext>
            </a:extLst>
          </p:cNvPr>
          <p:cNvSpPr txBox="1">
            <a:spLocks/>
          </p:cNvSpPr>
          <p:nvPr/>
        </p:nvSpPr>
        <p:spPr>
          <a:xfrm>
            <a:off x="696649" y="2213550"/>
            <a:ext cx="3941616" cy="20344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Josefin Sans"/>
              <a:buNone/>
              <a:defRPr sz="4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20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2pPr>
            <a:lvl3pPr marR="0" lvl="2"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3pPr>
            <a:lvl4pPr marR="0" lvl="3"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4pPr>
            <a:lvl5pPr marR="0" lvl="4"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5pPr>
            <a:lvl6pPr marR="0" lvl="5"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6pPr>
            <a:lvl7pPr marR="0" lvl="6"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7pPr>
            <a:lvl8pPr marR="0" lvl="7"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8pPr>
            <a:lvl9pPr marR="0" lvl="8"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9pPr>
          </a:lstStyle>
          <a:p>
            <a:pPr algn="ctr"/>
            <a:r>
              <a:rPr lang="pl-PL" dirty="0">
                <a:latin typeface="Chivo" panose="020B0604020202020204" charset="-18"/>
                <a:ea typeface="Chivo" panose="020B0604020202020204" charset="-18"/>
                <a:cs typeface="Chivo" panose="020B0604020202020204" charset="-18"/>
              </a:rPr>
              <a:t>Model Performance Evaluation</a:t>
            </a:r>
            <a:endParaRPr lang="en-GB" dirty="0">
              <a:latin typeface="Chivo" panose="020B0604020202020204" charset="-18"/>
              <a:ea typeface="Chivo" panose="020B0604020202020204" charset="-18"/>
              <a:cs typeface="Chivo" panose="020B0604020202020204" charset="-18"/>
            </a:endParaRPr>
          </a:p>
        </p:txBody>
      </p:sp>
      <p:sp>
        <p:nvSpPr>
          <p:cNvPr id="10" name="Google Shape;685;p33">
            <a:extLst>
              <a:ext uri="{FF2B5EF4-FFF2-40B4-BE49-F238E27FC236}">
                <a16:creationId xmlns:a16="http://schemas.microsoft.com/office/drawing/2014/main" id="{5DD558D2-6DC2-DC31-E2B1-B9B8B3B9D62C}"/>
              </a:ext>
            </a:extLst>
          </p:cNvPr>
          <p:cNvSpPr txBox="1">
            <a:spLocks/>
          </p:cNvSpPr>
          <p:nvPr/>
        </p:nvSpPr>
        <p:spPr>
          <a:xfrm>
            <a:off x="1199413" y="1474800"/>
            <a:ext cx="1089900" cy="73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Josefin Sans"/>
              <a:buNone/>
              <a:defRPr sz="5000" b="1" i="0" u="none" strike="noStrike" cap="none">
                <a:solidFill>
                  <a:schemeClr val="dk2"/>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6000"/>
              <a:buFont typeface="Josefin Sans"/>
              <a:buNone/>
              <a:defRPr sz="6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6000"/>
              <a:buFont typeface="Josefin Sans"/>
              <a:buNone/>
              <a:defRPr sz="6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6000"/>
              <a:buFont typeface="Josefin Sans"/>
              <a:buNone/>
              <a:defRPr sz="6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6000"/>
              <a:buFont typeface="Josefin Sans"/>
              <a:buNone/>
              <a:defRPr sz="6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6000"/>
              <a:buFont typeface="Josefin Sans"/>
              <a:buNone/>
              <a:defRPr sz="6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6000"/>
              <a:buFont typeface="Josefin Sans"/>
              <a:buNone/>
              <a:defRPr sz="6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6000"/>
              <a:buFont typeface="Josefin Sans"/>
              <a:buNone/>
              <a:defRPr sz="6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6000"/>
              <a:buFont typeface="Josefin Sans"/>
              <a:buNone/>
              <a:defRPr sz="6000" b="1" i="0" u="none" strike="noStrike" cap="none">
                <a:solidFill>
                  <a:schemeClr val="dk1"/>
                </a:solidFill>
                <a:latin typeface="Josefin Sans"/>
                <a:ea typeface="Josefin Sans"/>
                <a:cs typeface="Josefin Sans"/>
                <a:sym typeface="Josefin Sans"/>
              </a:defRPr>
            </a:lvl9pPr>
          </a:lstStyle>
          <a:p>
            <a:r>
              <a:rPr lang="en" dirty="0">
                <a:latin typeface="Chivo" panose="020B0604020202020204" charset="0"/>
                <a:ea typeface="Chivo" panose="020B0604020202020204" charset="0"/>
                <a:cs typeface="Chivo" panose="020B0604020202020204" charset="0"/>
              </a:rPr>
              <a:t>0</a:t>
            </a:r>
            <a:r>
              <a:rPr lang="pl-PL" dirty="0">
                <a:latin typeface="Chivo" panose="020B0604020202020204" charset="0"/>
                <a:ea typeface="Chivo" panose="020B0604020202020204" charset="0"/>
                <a:cs typeface="Chivo" panose="020B0604020202020204" charset="0"/>
              </a:rPr>
              <a:t>3</a:t>
            </a:r>
            <a:endParaRPr lang="en" dirty="0">
              <a:latin typeface="Chivo" panose="020B0604020202020204" charset="0"/>
              <a:ea typeface="Chivo" panose="020B0604020202020204" charset="0"/>
              <a:cs typeface="Chivo"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1"/>
          <p:cNvSpPr txBox="1">
            <a:spLocks noGrp="1"/>
          </p:cNvSpPr>
          <p:nvPr>
            <p:ph type="title"/>
          </p:nvPr>
        </p:nvSpPr>
        <p:spPr>
          <a:xfrm>
            <a:off x="720000" y="840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Confusion matrix plots </a:t>
            </a:r>
            <a:endParaRPr dirty="0"/>
          </a:p>
        </p:txBody>
      </p:sp>
      <p:pic>
        <p:nvPicPr>
          <p:cNvPr id="1026" name="Picture 2">
            <a:extLst>
              <a:ext uri="{FF2B5EF4-FFF2-40B4-BE49-F238E27FC236}">
                <a16:creationId xmlns:a16="http://schemas.microsoft.com/office/drawing/2014/main" id="{90D3174E-7A8A-D172-E784-FFA16A1A7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95" y="2914400"/>
            <a:ext cx="207645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A9BFCE4-39E8-23E7-C5FC-909768102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203" y="2914400"/>
            <a:ext cx="20955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5BE6BE6-49D6-3E2A-A0BE-912AFD598C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8161" y="2895350"/>
            <a:ext cx="2095500" cy="1800225"/>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748;p34">
            <a:extLst>
              <a:ext uri="{FF2B5EF4-FFF2-40B4-BE49-F238E27FC236}">
                <a16:creationId xmlns:a16="http://schemas.microsoft.com/office/drawing/2014/main" id="{7D56E319-FE6F-5CBA-B034-D8BFD58B268A}"/>
              </a:ext>
            </a:extLst>
          </p:cNvPr>
          <p:cNvSpPr txBox="1">
            <a:spLocks noGrp="1"/>
          </p:cNvSpPr>
          <p:nvPr>
            <p:ph type="subTitle" idx="1"/>
          </p:nvPr>
        </p:nvSpPr>
        <p:spPr>
          <a:xfrm>
            <a:off x="0" y="2393150"/>
            <a:ext cx="29076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sz="1400" dirty="0"/>
              <a:t>Gradient Boosting</a:t>
            </a:r>
            <a:endParaRPr sz="1400" dirty="0"/>
          </a:p>
        </p:txBody>
      </p:sp>
      <p:sp>
        <p:nvSpPr>
          <p:cNvPr id="27" name="Google Shape;748;p34">
            <a:extLst>
              <a:ext uri="{FF2B5EF4-FFF2-40B4-BE49-F238E27FC236}">
                <a16:creationId xmlns:a16="http://schemas.microsoft.com/office/drawing/2014/main" id="{EEAEA102-CE4C-54FD-E6B2-BA8622632CF3}"/>
              </a:ext>
            </a:extLst>
          </p:cNvPr>
          <p:cNvSpPr txBox="1">
            <a:spLocks/>
          </p:cNvSpPr>
          <p:nvPr/>
        </p:nvSpPr>
        <p:spPr>
          <a:xfrm>
            <a:off x="3100153" y="2393150"/>
            <a:ext cx="2907600"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pl-PL" sz="1400" dirty="0"/>
              <a:t>AdaBoost</a:t>
            </a:r>
          </a:p>
        </p:txBody>
      </p:sp>
      <p:sp>
        <p:nvSpPr>
          <p:cNvPr id="28" name="Google Shape;748;p34">
            <a:extLst>
              <a:ext uri="{FF2B5EF4-FFF2-40B4-BE49-F238E27FC236}">
                <a16:creationId xmlns:a16="http://schemas.microsoft.com/office/drawing/2014/main" id="{90889371-0DC7-301B-7FA6-5619CBBFE663}"/>
              </a:ext>
            </a:extLst>
          </p:cNvPr>
          <p:cNvSpPr txBox="1">
            <a:spLocks/>
          </p:cNvSpPr>
          <p:nvPr/>
        </p:nvSpPr>
        <p:spPr>
          <a:xfrm>
            <a:off x="6132111" y="2393150"/>
            <a:ext cx="2907600"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pl-PL" sz="1400" dirty="0"/>
              <a:t>SVM</a:t>
            </a:r>
          </a:p>
        </p:txBody>
      </p:sp>
      <p:sp>
        <p:nvSpPr>
          <p:cNvPr id="29" name="Google Shape;748;p34">
            <a:extLst>
              <a:ext uri="{FF2B5EF4-FFF2-40B4-BE49-F238E27FC236}">
                <a16:creationId xmlns:a16="http://schemas.microsoft.com/office/drawing/2014/main" id="{919D296B-4105-B46E-B153-CABE00181C28}"/>
              </a:ext>
            </a:extLst>
          </p:cNvPr>
          <p:cNvSpPr txBox="1">
            <a:spLocks/>
          </p:cNvSpPr>
          <p:nvPr/>
        </p:nvSpPr>
        <p:spPr>
          <a:xfrm>
            <a:off x="0" y="656777"/>
            <a:ext cx="2907600"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pl-PL" sz="1400" dirty="0"/>
              <a:t>Used statistics:</a:t>
            </a:r>
          </a:p>
        </p:txBody>
      </p:sp>
      <p:sp>
        <p:nvSpPr>
          <p:cNvPr id="31" name="pole tekstowe 30">
            <a:extLst>
              <a:ext uri="{FF2B5EF4-FFF2-40B4-BE49-F238E27FC236}">
                <a16:creationId xmlns:a16="http://schemas.microsoft.com/office/drawing/2014/main" id="{C688912D-EB77-EAA9-63DF-5B9E9DDFC47A}"/>
              </a:ext>
            </a:extLst>
          </p:cNvPr>
          <p:cNvSpPr txBox="1"/>
          <p:nvPr/>
        </p:nvSpPr>
        <p:spPr>
          <a:xfrm>
            <a:off x="720000" y="1095125"/>
            <a:ext cx="7527647" cy="1477328"/>
          </a:xfrm>
          <a:prstGeom prst="rect">
            <a:avLst/>
          </a:prstGeom>
          <a:noFill/>
        </p:spPr>
        <p:txBody>
          <a:bodyPr wrap="square">
            <a:spAutoFit/>
          </a:bodyPr>
          <a:lstStyle/>
          <a:p>
            <a:pPr marL="228600" indent="-228600" algn="just" rtl="0" fontAlgn="base">
              <a:spcBef>
                <a:spcPts val="0"/>
              </a:spcBef>
              <a:spcAft>
                <a:spcPts val="0"/>
              </a:spcAft>
              <a:buFont typeface="+mj-lt"/>
              <a:buAutoNum type="arabicPeriod"/>
            </a:pPr>
            <a:r>
              <a:rPr lang="en-US" sz="1000" b="1" u="none" strike="noStrike" dirty="0">
                <a:solidFill>
                  <a:srgbClr val="000000"/>
                </a:solidFill>
                <a:effectLst/>
                <a:latin typeface="Josefin Sans" pitchFamily="2" charset="-18"/>
              </a:rPr>
              <a:t>Accuracy</a:t>
            </a:r>
            <a:r>
              <a:rPr lang="en-US" sz="1000" b="0" i="0" u="none" strike="noStrike" dirty="0">
                <a:solidFill>
                  <a:srgbClr val="000000"/>
                </a:solidFill>
                <a:effectLst/>
                <a:latin typeface="Josefin Sans" pitchFamily="2" charset="-18"/>
              </a:rPr>
              <a:t>: The ratio of correctly classified observations to all observations.</a:t>
            </a:r>
          </a:p>
          <a:p>
            <a:pPr marL="228600" indent="-228600" algn="just" rtl="0" fontAlgn="base">
              <a:spcBef>
                <a:spcPts val="0"/>
              </a:spcBef>
              <a:spcAft>
                <a:spcPts val="0"/>
              </a:spcAft>
              <a:buFont typeface="+mj-lt"/>
              <a:buAutoNum type="arabicPeriod"/>
            </a:pPr>
            <a:r>
              <a:rPr lang="en-US" sz="1000" b="1" i="0" u="none" strike="noStrike" dirty="0">
                <a:solidFill>
                  <a:srgbClr val="000000"/>
                </a:solidFill>
                <a:effectLst/>
                <a:latin typeface="Josefin Sans" pitchFamily="2" charset="-18"/>
              </a:rPr>
              <a:t>Precision</a:t>
            </a:r>
            <a:r>
              <a:rPr lang="en-US" sz="1000" b="0" i="0" u="none" strike="noStrike" dirty="0">
                <a:solidFill>
                  <a:srgbClr val="000000"/>
                </a:solidFill>
                <a:effectLst/>
                <a:latin typeface="Josefin Sans" pitchFamily="2" charset="-18"/>
              </a:rPr>
              <a:t>: The ratio of correctly classified observations to the positive class to all observations classified as the positive class.</a:t>
            </a:r>
          </a:p>
          <a:p>
            <a:pPr marL="228600" indent="-228600" algn="just" rtl="0" fontAlgn="base">
              <a:spcBef>
                <a:spcPts val="0"/>
              </a:spcBef>
              <a:spcAft>
                <a:spcPts val="0"/>
              </a:spcAft>
              <a:buFont typeface="+mj-lt"/>
              <a:buAutoNum type="arabicPeriod"/>
            </a:pPr>
            <a:r>
              <a:rPr lang="en-US" sz="1000" b="1" i="0" u="none" strike="noStrike" dirty="0">
                <a:solidFill>
                  <a:srgbClr val="000000"/>
                </a:solidFill>
                <a:effectLst/>
                <a:latin typeface="Josefin Sans" pitchFamily="2" charset="-18"/>
              </a:rPr>
              <a:t>Match Error Rate </a:t>
            </a:r>
            <a:r>
              <a:rPr lang="en-US" sz="1000" b="0" i="0" u="none" strike="noStrike" dirty="0">
                <a:solidFill>
                  <a:srgbClr val="000000"/>
                </a:solidFill>
                <a:effectLst/>
                <a:latin typeface="Josefin Sans" pitchFamily="2" charset="-18"/>
              </a:rPr>
              <a:t>(MER): The ratio of incorrectly classified observations to all observations.</a:t>
            </a:r>
          </a:p>
          <a:p>
            <a:pPr marL="228600" indent="-228600" algn="just" rtl="0" fontAlgn="base">
              <a:spcBef>
                <a:spcPts val="0"/>
              </a:spcBef>
              <a:spcAft>
                <a:spcPts val="0"/>
              </a:spcAft>
              <a:buFont typeface="+mj-lt"/>
              <a:buAutoNum type="arabicPeriod"/>
            </a:pPr>
            <a:r>
              <a:rPr lang="en-US" sz="1000" b="1" i="0" u="none" strike="noStrike" dirty="0">
                <a:solidFill>
                  <a:srgbClr val="000000"/>
                </a:solidFill>
                <a:effectLst/>
                <a:latin typeface="Josefin Sans" pitchFamily="2" charset="-18"/>
              </a:rPr>
              <a:t>Sensitivity</a:t>
            </a:r>
            <a:r>
              <a:rPr lang="en-US" sz="1000" b="0" i="0" u="none" strike="noStrike" dirty="0">
                <a:solidFill>
                  <a:srgbClr val="000000"/>
                </a:solidFill>
                <a:effectLst/>
                <a:latin typeface="Josefin Sans" pitchFamily="2" charset="-18"/>
              </a:rPr>
              <a:t>: The ratio of correctly classified observations to the positive class to the sum of observations correctly classified to the positive class and observations incorrectly classified to the negative class.</a:t>
            </a:r>
          </a:p>
          <a:p>
            <a:pPr marL="228600" indent="-228600" algn="just" rtl="0" fontAlgn="base">
              <a:spcBef>
                <a:spcPts val="0"/>
              </a:spcBef>
              <a:spcAft>
                <a:spcPts val="0"/>
              </a:spcAft>
              <a:buFont typeface="+mj-lt"/>
              <a:buAutoNum type="arabicPeriod"/>
            </a:pPr>
            <a:r>
              <a:rPr lang="en-US" sz="1000" b="1" i="0" u="none" strike="noStrike" dirty="0">
                <a:solidFill>
                  <a:srgbClr val="000000"/>
                </a:solidFill>
                <a:effectLst/>
                <a:latin typeface="Josefin Sans" pitchFamily="2" charset="-18"/>
              </a:rPr>
              <a:t>F1 Score</a:t>
            </a:r>
            <a:r>
              <a:rPr lang="en-US" sz="1000" b="0" i="0" u="none" strike="noStrike" dirty="0">
                <a:solidFill>
                  <a:srgbClr val="000000"/>
                </a:solidFill>
                <a:effectLst/>
                <a:latin typeface="Josefin Sans" pitchFamily="2" charset="-18"/>
              </a:rPr>
              <a:t>: The harmonic mean between precision and sensitivity.</a:t>
            </a:r>
          </a:p>
          <a:p>
            <a:pPr marL="228600" indent="-228600" algn="just" rtl="0" fontAlgn="base">
              <a:spcBef>
                <a:spcPts val="0"/>
              </a:spcBef>
              <a:spcAft>
                <a:spcPts val="0"/>
              </a:spcAft>
              <a:buFont typeface="+mj-lt"/>
              <a:buAutoNum type="arabicPeriod"/>
            </a:pPr>
            <a:r>
              <a:rPr lang="en-US" sz="1000" b="1" i="0" u="none" strike="noStrike" dirty="0">
                <a:solidFill>
                  <a:srgbClr val="000000"/>
                </a:solidFill>
                <a:effectLst/>
                <a:latin typeface="Josefin Sans" pitchFamily="2" charset="-18"/>
              </a:rPr>
              <a:t>Specificity</a:t>
            </a:r>
            <a:r>
              <a:rPr lang="en-US" sz="1000" b="0" i="0" u="none" strike="noStrike" dirty="0">
                <a:solidFill>
                  <a:srgbClr val="000000"/>
                </a:solidFill>
                <a:effectLst/>
                <a:latin typeface="Josefin Sans" pitchFamily="2" charset="-18"/>
              </a:rPr>
              <a:t>: The ratio of correctly classified observations to the negative class to all observations classified as the negative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graphicFrame>
        <p:nvGraphicFramePr>
          <p:cNvPr id="1027" name="Google Shape;1027;p41"/>
          <p:cNvGraphicFramePr/>
          <p:nvPr>
            <p:extLst>
              <p:ext uri="{D42A27DB-BD31-4B8C-83A1-F6EECF244321}">
                <p14:modId xmlns:p14="http://schemas.microsoft.com/office/powerpoint/2010/main" val="4103860307"/>
              </p:ext>
            </p:extLst>
          </p:nvPr>
        </p:nvGraphicFramePr>
        <p:xfrm>
          <a:off x="720001" y="794084"/>
          <a:ext cx="7703999" cy="2878964"/>
        </p:xfrm>
        <a:graphic>
          <a:graphicData uri="http://schemas.openxmlformats.org/drawingml/2006/table">
            <a:tbl>
              <a:tblPr>
                <a:noFill/>
                <a:tableStyleId>{746BB06E-DE40-4F96-A3F1-D05656CD4A0F}</a:tableStyleId>
              </a:tblPr>
              <a:tblGrid>
                <a:gridCol w="2006119">
                  <a:extLst>
                    <a:ext uri="{9D8B030D-6E8A-4147-A177-3AD203B41FA5}">
                      <a16:colId xmlns:a16="http://schemas.microsoft.com/office/drawing/2014/main" val="20000"/>
                    </a:ext>
                  </a:extLst>
                </a:gridCol>
                <a:gridCol w="1834763">
                  <a:extLst>
                    <a:ext uri="{9D8B030D-6E8A-4147-A177-3AD203B41FA5}">
                      <a16:colId xmlns:a16="http://schemas.microsoft.com/office/drawing/2014/main" val="20001"/>
                    </a:ext>
                  </a:extLst>
                </a:gridCol>
                <a:gridCol w="1712506">
                  <a:extLst>
                    <a:ext uri="{9D8B030D-6E8A-4147-A177-3AD203B41FA5}">
                      <a16:colId xmlns:a16="http://schemas.microsoft.com/office/drawing/2014/main" val="20002"/>
                    </a:ext>
                  </a:extLst>
                </a:gridCol>
                <a:gridCol w="2150611">
                  <a:extLst>
                    <a:ext uri="{9D8B030D-6E8A-4147-A177-3AD203B41FA5}">
                      <a16:colId xmlns:a16="http://schemas.microsoft.com/office/drawing/2014/main" val="20003"/>
                    </a:ext>
                  </a:extLst>
                </a:gridCol>
              </a:tblGrid>
              <a:tr h="559188">
                <a:tc>
                  <a:txBody>
                    <a:bodyPr/>
                    <a:lstStyle/>
                    <a:p>
                      <a:pPr marL="0" lvl="0" indent="0" algn="l" rtl="0">
                        <a:spcBef>
                          <a:spcPts val="0"/>
                        </a:spcBef>
                        <a:spcAft>
                          <a:spcPts val="0"/>
                        </a:spcAft>
                        <a:buNone/>
                      </a:pPr>
                      <a:endParaRPr sz="1800" dirty="0">
                        <a:solidFill>
                          <a:schemeClr val="dk1"/>
                        </a:solidFill>
                        <a:latin typeface="Bebas Neue"/>
                        <a:ea typeface="Bebas Neue"/>
                        <a:cs typeface="Bebas Neue"/>
                        <a:sym typeface="Bebas Neue"/>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b="1" dirty="0">
                          <a:solidFill>
                            <a:schemeClr val="dk1"/>
                          </a:solidFill>
                          <a:latin typeface="Josefin Sans"/>
                          <a:ea typeface="Josefin Sans"/>
                          <a:cs typeface="Josefin Sans"/>
                          <a:sym typeface="Josefin Sans"/>
                        </a:rPr>
                        <a:t>AdaBoost</a:t>
                      </a:r>
                      <a:endParaRPr b="1" dirty="0">
                        <a:solidFill>
                          <a:schemeClr val="dk1"/>
                        </a:solidFill>
                        <a:latin typeface="Josefin Sans"/>
                        <a:ea typeface="Josefin Sans"/>
                        <a:cs typeface="Josefin Sans"/>
                        <a:sym typeface="Josefin Sans"/>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b="1" dirty="0">
                          <a:solidFill>
                            <a:schemeClr val="dk1"/>
                          </a:solidFill>
                          <a:latin typeface="Josefin Sans"/>
                          <a:ea typeface="Josefin Sans"/>
                          <a:cs typeface="Josefin Sans"/>
                          <a:sym typeface="Josefin Sans"/>
                        </a:rPr>
                        <a:t>Gradient Boosting</a:t>
                      </a:r>
                      <a:endParaRPr b="1" dirty="0">
                        <a:solidFill>
                          <a:schemeClr val="dk1"/>
                        </a:solidFill>
                        <a:latin typeface="Josefin Sans"/>
                        <a:ea typeface="Josefin Sans"/>
                        <a:cs typeface="Josefin Sans"/>
                        <a:sym typeface="Josefin Sans"/>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pl-PL" b="1" dirty="0">
                          <a:solidFill>
                            <a:schemeClr val="dk1"/>
                          </a:solidFill>
                          <a:latin typeface="Josefin Sans"/>
                          <a:ea typeface="Josefin Sans"/>
                          <a:cs typeface="Josefin Sans"/>
                          <a:sym typeface="Josefin Sans"/>
                        </a:rPr>
                        <a:t>SVM</a:t>
                      </a:r>
                      <a:endParaRPr b="1" dirty="0">
                        <a:solidFill>
                          <a:schemeClr val="dk1"/>
                        </a:solidFill>
                        <a:latin typeface="Josefin Sans"/>
                        <a:ea typeface="Josefin Sans"/>
                        <a:cs typeface="Josefin Sans"/>
                        <a:sym typeface="Josefin Sans"/>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85849">
                <a:tc>
                  <a:txBody>
                    <a:bodyPr/>
                    <a:lstStyle/>
                    <a:p>
                      <a:pPr marL="0" lvl="0" indent="0" algn="l" rtl="0">
                        <a:spcBef>
                          <a:spcPts val="0"/>
                        </a:spcBef>
                        <a:spcAft>
                          <a:spcPts val="0"/>
                        </a:spcAft>
                        <a:buNone/>
                      </a:pPr>
                      <a:r>
                        <a:rPr lang="pl-PL" b="1" dirty="0">
                          <a:solidFill>
                            <a:schemeClr val="dk1"/>
                          </a:solidFill>
                          <a:latin typeface="Josefin Sans"/>
                          <a:ea typeface="Josefin Sans"/>
                          <a:cs typeface="Josefin Sans"/>
                          <a:sym typeface="Josefin Sans"/>
                        </a:rPr>
                        <a:t>Accuracy</a:t>
                      </a:r>
                      <a:endParaRPr b="1" dirty="0">
                        <a:solidFill>
                          <a:schemeClr val="dk1"/>
                        </a:solidFill>
                        <a:latin typeface="Josefin Sans"/>
                        <a:ea typeface="Josefin Sans"/>
                        <a:cs typeface="Josefin Sans"/>
                        <a:sym typeface="Josefi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b="1" u="sng" dirty="0">
                          <a:solidFill>
                            <a:schemeClr val="dk1"/>
                          </a:solidFill>
                          <a:latin typeface="Chivo"/>
                          <a:ea typeface="Chivo"/>
                          <a:cs typeface="Chivo"/>
                          <a:sym typeface="Chivo"/>
                        </a:rPr>
                        <a:t>0.871</a:t>
                      </a:r>
                      <a:endParaRPr sz="1100" b="1" u="sng"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0.831</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0.855</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85849">
                <a:tc>
                  <a:txBody>
                    <a:bodyPr/>
                    <a:lstStyle/>
                    <a:p>
                      <a:pPr marL="0" lvl="0" indent="0" algn="l" rtl="0">
                        <a:spcBef>
                          <a:spcPts val="0"/>
                        </a:spcBef>
                        <a:spcAft>
                          <a:spcPts val="0"/>
                        </a:spcAft>
                        <a:buNone/>
                      </a:pPr>
                      <a:r>
                        <a:rPr lang="pl-PL" b="1" dirty="0">
                          <a:solidFill>
                            <a:schemeClr val="dk1"/>
                          </a:solidFill>
                          <a:latin typeface="Josefin Sans"/>
                          <a:ea typeface="Josefin Sans"/>
                          <a:cs typeface="Josefin Sans"/>
                          <a:sym typeface="Josefin Sans"/>
                        </a:rPr>
                        <a:t>Precision</a:t>
                      </a:r>
                      <a:endParaRPr b="1" dirty="0">
                        <a:solidFill>
                          <a:schemeClr val="dk1"/>
                        </a:solidFill>
                        <a:latin typeface="Josefin Sans"/>
                        <a:ea typeface="Josefin Sans"/>
                        <a:cs typeface="Josefin Sans"/>
                        <a:sym typeface="Josefi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b="1" u="sng" dirty="0">
                          <a:solidFill>
                            <a:schemeClr val="dk1"/>
                          </a:solidFill>
                          <a:latin typeface="Chivo"/>
                          <a:ea typeface="Chivo"/>
                          <a:cs typeface="Chivo"/>
                          <a:sym typeface="Chivo"/>
                        </a:rPr>
                        <a:t>0.812</a:t>
                      </a:r>
                      <a:endParaRPr sz="1100" b="1" u="sng"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0.797</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0.8</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85849">
                <a:tc>
                  <a:txBody>
                    <a:bodyPr/>
                    <a:lstStyle/>
                    <a:p>
                      <a:pPr marL="0" lvl="0" indent="0" algn="l" rtl="0">
                        <a:spcBef>
                          <a:spcPts val="0"/>
                        </a:spcBef>
                        <a:spcAft>
                          <a:spcPts val="0"/>
                        </a:spcAft>
                        <a:buNone/>
                      </a:pPr>
                      <a:r>
                        <a:rPr lang="pl-PL" b="1" dirty="0">
                          <a:solidFill>
                            <a:schemeClr val="dk1"/>
                          </a:solidFill>
                          <a:latin typeface="Josefin Sans"/>
                          <a:ea typeface="Josefin Sans"/>
                          <a:cs typeface="Josefin Sans"/>
                          <a:sym typeface="Josefin Sans"/>
                        </a:rPr>
                        <a:t>MER</a:t>
                      </a:r>
                      <a:endParaRPr b="1" dirty="0">
                        <a:solidFill>
                          <a:schemeClr val="dk1"/>
                        </a:solidFill>
                        <a:latin typeface="Josefin Sans"/>
                        <a:ea typeface="Josefin Sans"/>
                        <a:cs typeface="Josefin Sans"/>
                        <a:sym typeface="Josefi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b="1" u="sng" dirty="0">
                          <a:solidFill>
                            <a:schemeClr val="dk1"/>
                          </a:solidFill>
                          <a:latin typeface="Chivo"/>
                          <a:ea typeface="Chivo"/>
                          <a:cs typeface="Chivo"/>
                          <a:sym typeface="Chivo"/>
                        </a:rPr>
                        <a:t>0.129</a:t>
                      </a:r>
                      <a:endParaRPr sz="1100" b="1" u="sng"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0.169</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0.145</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85849">
                <a:tc>
                  <a:txBody>
                    <a:bodyPr/>
                    <a:lstStyle/>
                    <a:p>
                      <a:pPr marL="0" lvl="0" indent="0" algn="l" rtl="0">
                        <a:spcBef>
                          <a:spcPts val="0"/>
                        </a:spcBef>
                        <a:spcAft>
                          <a:spcPts val="0"/>
                        </a:spcAft>
                        <a:buNone/>
                      </a:pPr>
                      <a:r>
                        <a:rPr lang="pl-PL" b="1" dirty="0">
                          <a:solidFill>
                            <a:schemeClr val="dk1"/>
                          </a:solidFill>
                          <a:latin typeface="Josefin Sans"/>
                          <a:ea typeface="Josefin Sans"/>
                          <a:cs typeface="Josefin Sans"/>
                          <a:sym typeface="Josefin Sans"/>
                        </a:rPr>
                        <a:t>Sensitivity</a:t>
                      </a:r>
                      <a:endParaRPr b="1" dirty="0">
                        <a:solidFill>
                          <a:schemeClr val="dk1"/>
                        </a:solidFill>
                        <a:latin typeface="Josefin Sans"/>
                        <a:ea typeface="Josefin Sans"/>
                        <a:cs typeface="Josefin Sans"/>
                        <a:sym typeface="Josefi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b="1" u="sng" dirty="0">
                          <a:solidFill>
                            <a:schemeClr val="dk1"/>
                          </a:solidFill>
                          <a:latin typeface="Chivo"/>
                          <a:ea typeface="Chivo"/>
                          <a:cs typeface="Chivo"/>
                          <a:sym typeface="Chivo"/>
                        </a:rPr>
                        <a:t>0.949</a:t>
                      </a:r>
                      <a:endParaRPr sz="1100" b="1" u="sng"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0.864</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0.91</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85849">
                <a:tc>
                  <a:txBody>
                    <a:bodyPr/>
                    <a:lstStyle/>
                    <a:p>
                      <a:pPr marL="0" lvl="0" indent="0" algn="l" rtl="0">
                        <a:spcBef>
                          <a:spcPts val="0"/>
                        </a:spcBef>
                        <a:spcAft>
                          <a:spcPts val="0"/>
                        </a:spcAft>
                        <a:buNone/>
                      </a:pPr>
                      <a:r>
                        <a:rPr lang="pl-PL" b="1" dirty="0">
                          <a:solidFill>
                            <a:schemeClr val="dk1"/>
                          </a:solidFill>
                          <a:latin typeface="Josefin Sans"/>
                          <a:ea typeface="Josefin Sans"/>
                          <a:cs typeface="Josefin Sans"/>
                          <a:sym typeface="Josefin Sans"/>
                        </a:rPr>
                        <a:t>F1 Score</a:t>
                      </a:r>
                      <a:endParaRPr b="1" dirty="0">
                        <a:solidFill>
                          <a:schemeClr val="dk1"/>
                        </a:solidFill>
                        <a:latin typeface="Josefin Sans"/>
                        <a:ea typeface="Josefin Sans"/>
                        <a:cs typeface="Josefin Sans"/>
                        <a:sym typeface="Josefi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b="1" u="sng" dirty="0">
                          <a:solidFill>
                            <a:schemeClr val="dk1"/>
                          </a:solidFill>
                          <a:latin typeface="Chivo"/>
                          <a:ea typeface="Chivo"/>
                          <a:cs typeface="Chivo"/>
                          <a:sym typeface="Chivo"/>
                        </a:rPr>
                        <a:t>0.875</a:t>
                      </a:r>
                      <a:endParaRPr sz="1100" b="1" u="sng"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0.829</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0.85</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85849">
                <a:tc>
                  <a:txBody>
                    <a:bodyPr/>
                    <a:lstStyle/>
                    <a:p>
                      <a:pPr marL="0" lvl="0" indent="0" algn="l" rtl="0">
                        <a:spcBef>
                          <a:spcPts val="0"/>
                        </a:spcBef>
                        <a:spcAft>
                          <a:spcPts val="0"/>
                        </a:spcAft>
                        <a:buNone/>
                      </a:pPr>
                      <a:r>
                        <a:rPr lang="pl-PL" b="1" dirty="0">
                          <a:solidFill>
                            <a:schemeClr val="dk1"/>
                          </a:solidFill>
                          <a:latin typeface="Josefin Sans"/>
                          <a:ea typeface="Josefin Sans"/>
                          <a:cs typeface="Josefin Sans"/>
                          <a:sym typeface="Josefin Sans"/>
                        </a:rPr>
                        <a:t>Specificity</a:t>
                      </a:r>
                      <a:endParaRPr b="1" dirty="0">
                        <a:solidFill>
                          <a:schemeClr val="dk1"/>
                        </a:solidFill>
                        <a:latin typeface="Josefin Sans"/>
                        <a:ea typeface="Josefin Sans"/>
                        <a:cs typeface="Josefin Sans"/>
                        <a:sym typeface="Josefi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b="1" i="0" u="sng" dirty="0">
                          <a:solidFill>
                            <a:schemeClr val="dk1"/>
                          </a:solidFill>
                          <a:latin typeface="Chivo"/>
                          <a:ea typeface="Chivo"/>
                          <a:cs typeface="Chivo"/>
                          <a:sym typeface="Chivo"/>
                        </a:rPr>
                        <a:t>0.8</a:t>
                      </a:r>
                      <a:endParaRPr sz="1100" b="1" i="0" u="sng"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b="1" i="0" u="sng" dirty="0">
                          <a:solidFill>
                            <a:schemeClr val="dk1"/>
                          </a:solidFill>
                          <a:latin typeface="Chivo"/>
                          <a:ea typeface="Chivo"/>
                          <a:cs typeface="Chivo"/>
                          <a:sym typeface="Chivo"/>
                        </a:rPr>
                        <a:t>0.8</a:t>
                      </a:r>
                      <a:endParaRPr sz="1100" b="1" i="0" u="sng"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b="1" i="0" u="sng" dirty="0">
                          <a:solidFill>
                            <a:schemeClr val="dk1"/>
                          </a:solidFill>
                          <a:latin typeface="Chivo"/>
                          <a:ea typeface="Chivo"/>
                          <a:cs typeface="Chivo"/>
                          <a:sym typeface="Chivo"/>
                        </a:rPr>
                        <a:t>0.8</a:t>
                      </a:r>
                      <a:endParaRPr sz="1100" b="1" i="0" u="sng"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 name="Google Shape;660;p31">
            <a:extLst>
              <a:ext uri="{FF2B5EF4-FFF2-40B4-BE49-F238E27FC236}">
                <a16:creationId xmlns:a16="http://schemas.microsoft.com/office/drawing/2014/main" id="{8FF90D1F-F71E-ACEC-5DA6-18C905370728}"/>
              </a:ext>
            </a:extLst>
          </p:cNvPr>
          <p:cNvSpPr txBox="1">
            <a:spLocks noGrp="1"/>
          </p:cNvSpPr>
          <p:nvPr>
            <p:ph type="title"/>
          </p:nvPr>
        </p:nvSpPr>
        <p:spPr>
          <a:xfrm>
            <a:off x="720000" y="840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Performance metrics for each model</a:t>
            </a:r>
            <a:endParaRPr dirty="0"/>
          </a:p>
        </p:txBody>
      </p:sp>
      <p:sp>
        <p:nvSpPr>
          <p:cNvPr id="5" name="pole tekstowe 4">
            <a:extLst>
              <a:ext uri="{FF2B5EF4-FFF2-40B4-BE49-F238E27FC236}">
                <a16:creationId xmlns:a16="http://schemas.microsoft.com/office/drawing/2014/main" id="{A8133F03-87F2-AC0C-19EF-DC61D1ADAECD}"/>
              </a:ext>
            </a:extLst>
          </p:cNvPr>
          <p:cNvSpPr txBox="1"/>
          <p:nvPr/>
        </p:nvSpPr>
        <p:spPr>
          <a:xfrm>
            <a:off x="720000" y="3952625"/>
            <a:ext cx="7527647" cy="553998"/>
          </a:xfrm>
          <a:prstGeom prst="rect">
            <a:avLst/>
          </a:prstGeom>
          <a:noFill/>
        </p:spPr>
        <p:txBody>
          <a:bodyPr wrap="square">
            <a:spAutoFit/>
          </a:bodyPr>
          <a:lstStyle/>
          <a:p>
            <a:pPr algn="just" rtl="0" fontAlgn="base">
              <a:spcBef>
                <a:spcPts val="0"/>
              </a:spcBef>
              <a:spcAft>
                <a:spcPts val="0"/>
              </a:spcAft>
            </a:pPr>
            <a:r>
              <a:rPr lang="en-US" sz="1000" b="0" i="0" u="none" strike="noStrike" dirty="0">
                <a:solidFill>
                  <a:srgbClr val="000000"/>
                </a:solidFill>
                <a:effectLst/>
                <a:latin typeface="Josefin Sans" pitchFamily="2" charset="-18"/>
              </a:rPr>
              <a:t>From the above table, it can be inferred that the AdaBoost model achieved the highest levels of accuracy, precision, MER, sensitivity, and F1 score. Specificity has the lowest value for the AdaBoost, Gradient Boosting, and SVM models (0.8). In summary, based on the performance metrics, the AdaBoost model emerges as the best-performing model.</a:t>
            </a:r>
          </a:p>
        </p:txBody>
      </p:sp>
    </p:spTree>
    <p:extLst>
      <p:ext uri="{BB962C8B-B14F-4D97-AF65-F5344CB8AC3E}">
        <p14:creationId xmlns:p14="http://schemas.microsoft.com/office/powerpoint/2010/main" val="11292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1"/>
          <p:cNvSpPr txBox="1">
            <a:spLocks noGrp="1"/>
          </p:cNvSpPr>
          <p:nvPr>
            <p:ph type="title"/>
          </p:nvPr>
        </p:nvSpPr>
        <p:spPr>
          <a:xfrm>
            <a:off x="720000" y="840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ROC curves and AUC for each models</a:t>
            </a:r>
            <a:endParaRPr dirty="0"/>
          </a:p>
        </p:txBody>
      </p:sp>
      <p:sp>
        <p:nvSpPr>
          <p:cNvPr id="26" name="Google Shape;748;p34">
            <a:extLst>
              <a:ext uri="{FF2B5EF4-FFF2-40B4-BE49-F238E27FC236}">
                <a16:creationId xmlns:a16="http://schemas.microsoft.com/office/drawing/2014/main" id="{7D56E319-FE6F-5CBA-B034-D8BFD58B268A}"/>
              </a:ext>
            </a:extLst>
          </p:cNvPr>
          <p:cNvSpPr txBox="1">
            <a:spLocks noGrp="1"/>
          </p:cNvSpPr>
          <p:nvPr>
            <p:ph type="subTitle" idx="1"/>
          </p:nvPr>
        </p:nvSpPr>
        <p:spPr>
          <a:xfrm>
            <a:off x="-6325" y="1315930"/>
            <a:ext cx="29076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sz="1400" dirty="0"/>
              <a:t>Gradient Boosting</a:t>
            </a:r>
            <a:endParaRPr sz="1400" dirty="0"/>
          </a:p>
        </p:txBody>
      </p:sp>
      <p:sp>
        <p:nvSpPr>
          <p:cNvPr id="27" name="Google Shape;748;p34">
            <a:extLst>
              <a:ext uri="{FF2B5EF4-FFF2-40B4-BE49-F238E27FC236}">
                <a16:creationId xmlns:a16="http://schemas.microsoft.com/office/drawing/2014/main" id="{EEAEA102-CE4C-54FD-E6B2-BA8622632CF3}"/>
              </a:ext>
            </a:extLst>
          </p:cNvPr>
          <p:cNvSpPr txBox="1">
            <a:spLocks/>
          </p:cNvSpPr>
          <p:nvPr/>
        </p:nvSpPr>
        <p:spPr>
          <a:xfrm>
            <a:off x="3093828" y="1315930"/>
            <a:ext cx="2907600"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pl-PL" sz="1400" dirty="0"/>
              <a:t>AdaBoost</a:t>
            </a:r>
          </a:p>
        </p:txBody>
      </p:sp>
      <p:sp>
        <p:nvSpPr>
          <p:cNvPr id="28" name="Google Shape;748;p34">
            <a:extLst>
              <a:ext uri="{FF2B5EF4-FFF2-40B4-BE49-F238E27FC236}">
                <a16:creationId xmlns:a16="http://schemas.microsoft.com/office/drawing/2014/main" id="{90889371-0DC7-301B-7FA6-5619CBBFE663}"/>
              </a:ext>
            </a:extLst>
          </p:cNvPr>
          <p:cNvSpPr txBox="1">
            <a:spLocks/>
          </p:cNvSpPr>
          <p:nvPr/>
        </p:nvSpPr>
        <p:spPr>
          <a:xfrm>
            <a:off x="6125786" y="1315930"/>
            <a:ext cx="2907600" cy="50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pl-PL" sz="1400" dirty="0"/>
              <a:t>SVM</a:t>
            </a:r>
          </a:p>
        </p:txBody>
      </p:sp>
      <p:sp>
        <p:nvSpPr>
          <p:cNvPr id="31" name="pole tekstowe 30">
            <a:extLst>
              <a:ext uri="{FF2B5EF4-FFF2-40B4-BE49-F238E27FC236}">
                <a16:creationId xmlns:a16="http://schemas.microsoft.com/office/drawing/2014/main" id="{C688912D-EB77-EAA9-63DF-5B9E9DDFC47A}"/>
              </a:ext>
            </a:extLst>
          </p:cNvPr>
          <p:cNvSpPr txBox="1"/>
          <p:nvPr/>
        </p:nvSpPr>
        <p:spPr>
          <a:xfrm>
            <a:off x="720000" y="786299"/>
            <a:ext cx="7527647" cy="400110"/>
          </a:xfrm>
          <a:prstGeom prst="rect">
            <a:avLst/>
          </a:prstGeom>
          <a:noFill/>
        </p:spPr>
        <p:txBody>
          <a:bodyPr wrap="square">
            <a:spAutoFit/>
          </a:bodyPr>
          <a:lstStyle/>
          <a:p>
            <a:pPr algn="just" rtl="0" fontAlgn="base">
              <a:spcBef>
                <a:spcPts val="0"/>
              </a:spcBef>
              <a:spcAft>
                <a:spcPts val="0"/>
              </a:spcAft>
            </a:pPr>
            <a:r>
              <a:rPr lang="en-US" sz="1000" b="1" u="none" strike="noStrike" dirty="0">
                <a:solidFill>
                  <a:srgbClr val="000000"/>
                </a:solidFill>
                <a:effectLst/>
                <a:latin typeface="Josefin Sans" pitchFamily="2" charset="-18"/>
              </a:rPr>
              <a:t>Another tool for evaluating classifier performance is the ROC curve, which illustrates how True Positive Rate changes with False Positive Rate. Below are the ROC curves presented for each model.</a:t>
            </a:r>
          </a:p>
        </p:txBody>
      </p:sp>
      <p:pic>
        <p:nvPicPr>
          <p:cNvPr id="4" name="Picture 1187364785" descr="A picture containing line chart&#10;&#10;Description automatically generated">
            <a:extLst>
              <a:ext uri="{FF2B5EF4-FFF2-40B4-BE49-F238E27FC236}">
                <a16:creationId xmlns:a16="http://schemas.microsoft.com/office/drawing/2014/main" id="{1DF7ADAB-C820-F3E8-E6BE-47D90CABA0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43" y="1818130"/>
            <a:ext cx="2873811" cy="1927163"/>
          </a:xfrm>
          <a:prstGeom prst="rect">
            <a:avLst/>
          </a:prstGeom>
          <a:noFill/>
          <a:ln>
            <a:noFill/>
          </a:ln>
        </p:spPr>
      </p:pic>
      <p:pic>
        <p:nvPicPr>
          <p:cNvPr id="5" name="Picture 979933257" descr="A picture containing graphical user interface&#10;&#10;Description automatically generated">
            <a:extLst>
              <a:ext uri="{FF2B5EF4-FFF2-40B4-BE49-F238E27FC236}">
                <a16:creationId xmlns:a16="http://schemas.microsoft.com/office/drawing/2014/main" id="{B532929B-FAA7-1A31-2F24-83ACD865922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87226" y="1818130"/>
            <a:ext cx="2845291" cy="1927162"/>
          </a:xfrm>
          <a:prstGeom prst="rect">
            <a:avLst/>
          </a:prstGeom>
          <a:noFill/>
          <a:ln>
            <a:noFill/>
          </a:ln>
        </p:spPr>
      </p:pic>
      <p:pic>
        <p:nvPicPr>
          <p:cNvPr id="6" name="Picture 1471035374" descr="A picture containing graphical user interface&#10;&#10;Description automatically generated">
            <a:extLst>
              <a:ext uri="{FF2B5EF4-FFF2-40B4-BE49-F238E27FC236}">
                <a16:creationId xmlns:a16="http://schemas.microsoft.com/office/drawing/2014/main" id="{3408B165-A406-52CA-04DA-7C6AAC40A67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56289" y="1818130"/>
            <a:ext cx="2840506" cy="1927162"/>
          </a:xfrm>
          <a:prstGeom prst="rect">
            <a:avLst/>
          </a:prstGeom>
          <a:noFill/>
          <a:ln>
            <a:noFill/>
          </a:ln>
        </p:spPr>
      </p:pic>
      <p:graphicFrame>
        <p:nvGraphicFramePr>
          <p:cNvPr id="7" name="Tabela 6">
            <a:extLst>
              <a:ext uri="{FF2B5EF4-FFF2-40B4-BE49-F238E27FC236}">
                <a16:creationId xmlns:a16="http://schemas.microsoft.com/office/drawing/2014/main" id="{4A8184E1-58A6-D6F8-6A95-36752CC34711}"/>
              </a:ext>
            </a:extLst>
          </p:cNvPr>
          <p:cNvGraphicFramePr>
            <a:graphicFrameLocks noGrp="1"/>
          </p:cNvGraphicFramePr>
          <p:nvPr>
            <p:extLst>
              <p:ext uri="{D42A27DB-BD31-4B8C-83A1-F6EECF244321}">
                <p14:modId xmlns:p14="http://schemas.microsoft.com/office/powerpoint/2010/main" val="2925473405"/>
              </p:ext>
            </p:extLst>
          </p:nvPr>
        </p:nvGraphicFramePr>
        <p:xfrm>
          <a:off x="701953" y="3745293"/>
          <a:ext cx="7703999" cy="949719"/>
        </p:xfrm>
        <a:graphic>
          <a:graphicData uri="http://schemas.openxmlformats.org/drawingml/2006/table">
            <a:tbl>
              <a:tblPr>
                <a:noFill/>
                <a:tableStyleId>{746BB06E-DE40-4F96-A3F1-D05656CD4A0F}</a:tableStyleId>
              </a:tblPr>
              <a:tblGrid>
                <a:gridCol w="2006119">
                  <a:extLst>
                    <a:ext uri="{9D8B030D-6E8A-4147-A177-3AD203B41FA5}">
                      <a16:colId xmlns:a16="http://schemas.microsoft.com/office/drawing/2014/main" val="3404809477"/>
                    </a:ext>
                  </a:extLst>
                </a:gridCol>
                <a:gridCol w="1834763">
                  <a:extLst>
                    <a:ext uri="{9D8B030D-6E8A-4147-A177-3AD203B41FA5}">
                      <a16:colId xmlns:a16="http://schemas.microsoft.com/office/drawing/2014/main" val="664625232"/>
                    </a:ext>
                  </a:extLst>
                </a:gridCol>
                <a:gridCol w="1712506">
                  <a:extLst>
                    <a:ext uri="{9D8B030D-6E8A-4147-A177-3AD203B41FA5}">
                      <a16:colId xmlns:a16="http://schemas.microsoft.com/office/drawing/2014/main" val="1220385726"/>
                    </a:ext>
                  </a:extLst>
                </a:gridCol>
                <a:gridCol w="2150611">
                  <a:extLst>
                    <a:ext uri="{9D8B030D-6E8A-4147-A177-3AD203B41FA5}">
                      <a16:colId xmlns:a16="http://schemas.microsoft.com/office/drawing/2014/main" val="1075491731"/>
                    </a:ext>
                  </a:extLst>
                </a:gridCol>
              </a:tblGrid>
              <a:tr h="559188">
                <a:tc>
                  <a:txBody>
                    <a:bodyPr/>
                    <a:lstStyle/>
                    <a:p>
                      <a:pPr marL="0" lvl="0" indent="0" algn="l" rtl="0">
                        <a:spcBef>
                          <a:spcPts val="0"/>
                        </a:spcBef>
                        <a:spcAft>
                          <a:spcPts val="0"/>
                        </a:spcAft>
                        <a:buNone/>
                      </a:pPr>
                      <a:endParaRPr sz="1800" dirty="0">
                        <a:solidFill>
                          <a:schemeClr val="dk1"/>
                        </a:solidFill>
                        <a:latin typeface="Bebas Neue"/>
                        <a:ea typeface="Bebas Neue"/>
                        <a:cs typeface="Bebas Neue"/>
                        <a:sym typeface="Bebas Neue"/>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b="1" dirty="0">
                          <a:solidFill>
                            <a:schemeClr val="dk1"/>
                          </a:solidFill>
                          <a:latin typeface="Josefin Sans"/>
                          <a:ea typeface="Josefin Sans"/>
                          <a:cs typeface="Josefin Sans"/>
                          <a:sym typeface="Josefin Sans"/>
                        </a:rPr>
                        <a:t>AdaBoost</a:t>
                      </a:r>
                      <a:endParaRPr b="1" dirty="0">
                        <a:solidFill>
                          <a:schemeClr val="dk1"/>
                        </a:solidFill>
                        <a:latin typeface="Josefin Sans"/>
                        <a:ea typeface="Josefin Sans"/>
                        <a:cs typeface="Josefin Sans"/>
                        <a:sym typeface="Josefin Sans"/>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b="1" dirty="0">
                          <a:solidFill>
                            <a:schemeClr val="dk1"/>
                          </a:solidFill>
                          <a:latin typeface="Josefin Sans"/>
                          <a:ea typeface="Josefin Sans"/>
                          <a:cs typeface="Josefin Sans"/>
                          <a:sym typeface="Josefin Sans"/>
                        </a:rPr>
                        <a:t>Gradient Boosting</a:t>
                      </a:r>
                      <a:endParaRPr b="1" dirty="0">
                        <a:solidFill>
                          <a:schemeClr val="dk1"/>
                        </a:solidFill>
                        <a:latin typeface="Josefin Sans"/>
                        <a:ea typeface="Josefin Sans"/>
                        <a:cs typeface="Josefin Sans"/>
                        <a:sym typeface="Josefin Sans"/>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pl-PL" b="1" dirty="0">
                          <a:solidFill>
                            <a:schemeClr val="dk1"/>
                          </a:solidFill>
                          <a:latin typeface="Josefin Sans"/>
                          <a:ea typeface="Josefin Sans"/>
                          <a:cs typeface="Josefin Sans"/>
                          <a:sym typeface="Josefin Sans"/>
                        </a:rPr>
                        <a:t>SVM</a:t>
                      </a:r>
                      <a:endParaRPr b="1" dirty="0">
                        <a:solidFill>
                          <a:schemeClr val="dk1"/>
                        </a:solidFill>
                        <a:latin typeface="Josefin Sans"/>
                        <a:ea typeface="Josefin Sans"/>
                        <a:cs typeface="Josefin Sans"/>
                        <a:sym typeface="Josefin Sans"/>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2986296460"/>
                  </a:ext>
                </a:extLst>
              </a:tr>
              <a:tr h="385849">
                <a:tc>
                  <a:txBody>
                    <a:bodyPr/>
                    <a:lstStyle/>
                    <a:p>
                      <a:pPr marL="0" lvl="0" indent="0" algn="l" rtl="0">
                        <a:spcBef>
                          <a:spcPts val="0"/>
                        </a:spcBef>
                        <a:spcAft>
                          <a:spcPts val="0"/>
                        </a:spcAft>
                        <a:buNone/>
                      </a:pPr>
                      <a:r>
                        <a:rPr lang="pl-PL" b="1" dirty="0">
                          <a:solidFill>
                            <a:schemeClr val="dk1"/>
                          </a:solidFill>
                          <a:latin typeface="Josefin Sans"/>
                          <a:ea typeface="Josefin Sans"/>
                          <a:cs typeface="Josefin Sans"/>
                          <a:sym typeface="Josefin Sans"/>
                        </a:rPr>
                        <a:t>AUC</a:t>
                      </a:r>
                      <a:endParaRPr b="1" dirty="0">
                        <a:solidFill>
                          <a:schemeClr val="dk1"/>
                        </a:solidFill>
                        <a:latin typeface="Josefin Sans"/>
                        <a:ea typeface="Josefin Sans"/>
                        <a:cs typeface="Josefin Sans"/>
                        <a:sym typeface="Josefi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b="1" u="sng" dirty="0">
                          <a:solidFill>
                            <a:schemeClr val="dk1"/>
                          </a:solidFill>
                          <a:latin typeface="Chivo"/>
                          <a:ea typeface="Chivo"/>
                          <a:cs typeface="Chivo"/>
                          <a:sym typeface="Chivo"/>
                        </a:rPr>
                        <a:t>0.875</a:t>
                      </a:r>
                      <a:endParaRPr sz="1100" b="1" u="sng"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0.731</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pl-PL" sz="1100" dirty="0">
                          <a:solidFill>
                            <a:schemeClr val="dk1"/>
                          </a:solidFill>
                          <a:latin typeface="Chivo"/>
                          <a:ea typeface="Chivo"/>
                          <a:cs typeface="Chivo"/>
                          <a:sym typeface="Chivo"/>
                        </a:rPr>
                        <a:t>0.858</a:t>
                      </a:r>
                      <a:endParaRPr sz="1100" dirty="0">
                        <a:solidFill>
                          <a:schemeClr val="dk1"/>
                        </a:solidFill>
                        <a:latin typeface="Chivo"/>
                        <a:ea typeface="Chivo"/>
                        <a:cs typeface="Chivo"/>
                        <a:sym typeface="Chiv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14201206"/>
                  </a:ext>
                </a:extLst>
              </a:tr>
            </a:tbl>
          </a:graphicData>
        </a:graphic>
      </p:graphicFrame>
    </p:spTree>
    <p:extLst>
      <p:ext uri="{BB962C8B-B14F-4D97-AF65-F5344CB8AC3E}">
        <p14:creationId xmlns:p14="http://schemas.microsoft.com/office/powerpoint/2010/main" val="348762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pic>
        <p:nvPicPr>
          <p:cNvPr id="2052" name="Picture 4" descr="How to Write a Summary of a Book (In a Few Easy Steps) - Basmo">
            <a:extLst>
              <a:ext uri="{FF2B5EF4-FFF2-40B4-BE49-F238E27FC236}">
                <a16:creationId xmlns:a16="http://schemas.microsoft.com/office/drawing/2014/main" id="{3B596152-DF99-5A53-BB98-8817919B32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04" r="19566"/>
          <a:stretch/>
        </p:blipFill>
        <p:spPr bwMode="auto">
          <a:xfrm>
            <a:off x="436340" y="892862"/>
            <a:ext cx="3944815" cy="3575538"/>
          </a:xfrm>
          <a:prstGeom prst="rect">
            <a:avLst/>
          </a:prstGeom>
          <a:noFill/>
          <a:extLst>
            <a:ext uri="{909E8E84-426E-40DD-AFC4-6F175D3DCCD1}">
              <a14:hiddenFill xmlns:a14="http://schemas.microsoft.com/office/drawing/2010/main">
                <a:solidFill>
                  <a:srgbClr val="FFFFFF"/>
                </a:solidFill>
              </a14:hiddenFill>
            </a:ext>
          </a:extLst>
        </p:spPr>
      </p:pic>
      <p:sp>
        <p:nvSpPr>
          <p:cNvPr id="677" name="Google Shape;677;p32"/>
          <p:cNvSpPr txBox="1">
            <a:spLocks noGrp="1"/>
          </p:cNvSpPr>
          <p:nvPr>
            <p:ph type="title"/>
          </p:nvPr>
        </p:nvSpPr>
        <p:spPr>
          <a:xfrm>
            <a:off x="4465953" y="675100"/>
            <a:ext cx="3867900" cy="6085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SUMMARY</a:t>
            </a:r>
            <a:endParaRPr dirty="0"/>
          </a:p>
        </p:txBody>
      </p:sp>
      <p:sp>
        <p:nvSpPr>
          <p:cNvPr id="678" name="Google Shape;678;p32"/>
          <p:cNvSpPr txBox="1">
            <a:spLocks noGrp="1"/>
          </p:cNvSpPr>
          <p:nvPr>
            <p:ph type="body" idx="1"/>
          </p:nvPr>
        </p:nvSpPr>
        <p:spPr>
          <a:xfrm>
            <a:off x="4463703" y="1283677"/>
            <a:ext cx="3872400" cy="3184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report compared three machine learning models</a:t>
            </a:r>
            <a:r>
              <a:rPr lang="pl-PL" dirty="0"/>
              <a:t> - </a:t>
            </a:r>
            <a:r>
              <a:rPr lang="en-US" dirty="0"/>
              <a:t>AdaBoost, Gradient Boosting, and Support Vector Machine</a:t>
            </a:r>
            <a:r>
              <a:rPr lang="pl-PL" dirty="0"/>
              <a:t> - </a:t>
            </a:r>
            <a:r>
              <a:rPr lang="en-US" dirty="0"/>
              <a:t>in predicting stroke occurrence using a modified dataset with under sampling (496 observations). AdaBoost consistently outperformed, displaying the highest metrics and the largest area under the ROC curve. Support Vector Machine also proved effective, while Gradient Boosting showed weaker predictive power. It's important to note that under sampling might impact real-world predictive performance due to data imbalance adjustments.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10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3"/>
          <p:cNvSpPr txBox="1">
            <a:spLocks noGrp="1"/>
          </p:cNvSpPr>
          <p:nvPr>
            <p:ph type="title"/>
          </p:nvPr>
        </p:nvSpPr>
        <p:spPr>
          <a:xfrm>
            <a:off x="931444" y="1620797"/>
            <a:ext cx="3484200" cy="20390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PL" dirty="0"/>
              <a:t>THANK YOU FOR ATTENTION!</a:t>
            </a:r>
            <a:endParaRPr dirty="0"/>
          </a:p>
        </p:txBody>
      </p:sp>
      <p:grpSp>
        <p:nvGrpSpPr>
          <p:cNvPr id="686" name="Google Shape;686;p33"/>
          <p:cNvGrpSpPr/>
          <p:nvPr/>
        </p:nvGrpSpPr>
        <p:grpSpPr>
          <a:xfrm>
            <a:off x="4878440" y="1034073"/>
            <a:ext cx="3334116" cy="3574428"/>
            <a:chOff x="4878440" y="1034073"/>
            <a:chExt cx="3334116" cy="3574428"/>
          </a:xfrm>
        </p:grpSpPr>
        <p:grpSp>
          <p:nvGrpSpPr>
            <p:cNvPr id="687" name="Google Shape;687;p33"/>
            <p:cNvGrpSpPr/>
            <p:nvPr/>
          </p:nvGrpSpPr>
          <p:grpSpPr>
            <a:xfrm>
              <a:off x="4987706" y="1259750"/>
              <a:ext cx="2729588" cy="3018900"/>
              <a:chOff x="4987706" y="1259750"/>
              <a:chExt cx="2729588" cy="3018900"/>
            </a:xfrm>
          </p:grpSpPr>
          <p:grpSp>
            <p:nvGrpSpPr>
              <p:cNvPr id="688" name="Google Shape;688;p33"/>
              <p:cNvGrpSpPr/>
              <p:nvPr/>
            </p:nvGrpSpPr>
            <p:grpSpPr>
              <a:xfrm>
                <a:off x="4987706" y="1259750"/>
                <a:ext cx="2729588" cy="3018900"/>
                <a:chOff x="5799400" y="1259750"/>
                <a:chExt cx="2729588" cy="3018900"/>
              </a:xfrm>
            </p:grpSpPr>
            <p:sp>
              <p:nvSpPr>
                <p:cNvPr id="689" name="Google Shape;689;p33"/>
                <p:cNvSpPr/>
                <p:nvPr/>
              </p:nvSpPr>
              <p:spPr>
                <a:xfrm>
                  <a:off x="5801988" y="1259750"/>
                  <a:ext cx="2727000" cy="3018900"/>
                </a:xfrm>
                <a:prstGeom prst="roundRect">
                  <a:avLst>
                    <a:gd name="adj" fmla="val 7324"/>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5799400" y="1259750"/>
                  <a:ext cx="2727000" cy="391800"/>
                </a:xfrm>
                <a:prstGeom prst="round2SameRect">
                  <a:avLst>
                    <a:gd name="adj1" fmla="val 5000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33"/>
              <p:cNvGrpSpPr/>
              <p:nvPr/>
            </p:nvGrpSpPr>
            <p:grpSpPr>
              <a:xfrm>
                <a:off x="6984981" y="1428750"/>
                <a:ext cx="522250" cy="92100"/>
                <a:chOff x="7796675" y="1428750"/>
                <a:chExt cx="522250" cy="92100"/>
              </a:xfrm>
            </p:grpSpPr>
            <p:sp>
              <p:nvSpPr>
                <p:cNvPr id="692" name="Google Shape;692;p33"/>
                <p:cNvSpPr/>
                <p:nvPr/>
              </p:nvSpPr>
              <p:spPr>
                <a:xfrm>
                  <a:off x="7796675" y="1428750"/>
                  <a:ext cx="92100" cy="9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8011750" y="1428750"/>
                  <a:ext cx="92100" cy="9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8226825" y="1428750"/>
                  <a:ext cx="92100" cy="9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5" name="Google Shape;695;p33"/>
            <p:cNvGrpSpPr/>
            <p:nvPr/>
          </p:nvGrpSpPr>
          <p:grpSpPr>
            <a:xfrm>
              <a:off x="6576121" y="3118776"/>
              <a:ext cx="986622" cy="883532"/>
              <a:chOff x="3571875" y="3356800"/>
              <a:chExt cx="1175250" cy="1052450"/>
            </a:xfrm>
          </p:grpSpPr>
          <p:sp>
            <p:nvSpPr>
              <p:cNvPr id="696" name="Google Shape;696;p33"/>
              <p:cNvSpPr/>
              <p:nvPr/>
            </p:nvSpPr>
            <p:spPr>
              <a:xfrm>
                <a:off x="3571875" y="3356800"/>
                <a:ext cx="1175250" cy="1052350"/>
              </a:xfrm>
              <a:custGeom>
                <a:avLst/>
                <a:gdLst/>
                <a:ahLst/>
                <a:cxnLst/>
                <a:rect l="l" t="t" r="r" b="b"/>
                <a:pathLst>
                  <a:path w="47010" h="42094" extrusionOk="0">
                    <a:moveTo>
                      <a:pt x="0" y="0"/>
                    </a:moveTo>
                    <a:lnTo>
                      <a:pt x="0" y="42094"/>
                    </a:lnTo>
                    <a:lnTo>
                      <a:pt x="47010" y="42094"/>
                    </a:lnTo>
                  </a:path>
                </a:pathLst>
              </a:custGeom>
              <a:noFill/>
              <a:ln w="9525" cap="flat" cmpd="sng">
                <a:solidFill>
                  <a:schemeClr val="dk1"/>
                </a:solidFill>
                <a:prstDash val="solid"/>
                <a:round/>
                <a:headEnd type="none" w="med" len="med"/>
                <a:tailEnd type="none" w="med" len="med"/>
              </a:ln>
            </p:spPr>
            <p:txBody>
              <a:bodyPr/>
              <a:lstStyle/>
              <a:p>
                <a:endParaRPr lang="pl-PL"/>
              </a:p>
            </p:txBody>
          </p:sp>
          <p:sp>
            <p:nvSpPr>
              <p:cNvPr id="697" name="Google Shape;697;p33"/>
              <p:cNvSpPr/>
              <p:nvPr/>
            </p:nvSpPr>
            <p:spPr>
              <a:xfrm>
                <a:off x="3710100" y="3848400"/>
                <a:ext cx="161400" cy="560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55900" y="3525600"/>
                <a:ext cx="161400" cy="883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201700" y="3656375"/>
                <a:ext cx="161400" cy="752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447500" y="4032750"/>
                <a:ext cx="161400" cy="376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33"/>
            <p:cNvGrpSpPr/>
            <p:nvPr/>
          </p:nvGrpSpPr>
          <p:grpSpPr>
            <a:xfrm>
              <a:off x="4878440" y="1034073"/>
              <a:ext cx="744902" cy="1005292"/>
              <a:chOff x="4289950" y="3333997"/>
              <a:chExt cx="364826" cy="492356"/>
            </a:xfrm>
          </p:grpSpPr>
          <p:sp>
            <p:nvSpPr>
              <p:cNvPr id="702" name="Google Shape;702;p33"/>
              <p:cNvSpPr/>
              <p:nvPr/>
            </p:nvSpPr>
            <p:spPr>
              <a:xfrm>
                <a:off x="4289950" y="3333997"/>
                <a:ext cx="364826" cy="492356"/>
              </a:xfrm>
              <a:custGeom>
                <a:avLst/>
                <a:gdLst/>
                <a:ahLst/>
                <a:cxnLst/>
                <a:rect l="l" t="t" r="r" b="b"/>
                <a:pathLst>
                  <a:path w="8133" h="10976" extrusionOk="0">
                    <a:moveTo>
                      <a:pt x="481" y="0"/>
                    </a:moveTo>
                    <a:lnTo>
                      <a:pt x="1" y="10629"/>
                    </a:lnTo>
                    <a:lnTo>
                      <a:pt x="7652" y="10976"/>
                    </a:lnTo>
                    <a:lnTo>
                      <a:pt x="8132" y="347"/>
                    </a:lnTo>
                    <a:lnTo>
                      <a:pt x="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4361855" y="3445376"/>
                <a:ext cx="230612" cy="225858"/>
              </a:xfrm>
              <a:custGeom>
                <a:avLst/>
                <a:gdLst/>
                <a:ahLst/>
                <a:cxnLst/>
                <a:rect l="l" t="t" r="r" b="b"/>
                <a:pathLst>
                  <a:path w="5141" h="5035" fill="none" extrusionOk="0">
                    <a:moveTo>
                      <a:pt x="0" y="5034"/>
                    </a:moveTo>
                    <a:lnTo>
                      <a:pt x="1415" y="2738"/>
                    </a:lnTo>
                    <a:lnTo>
                      <a:pt x="3592" y="4567"/>
                    </a:lnTo>
                    <a:lnTo>
                      <a:pt x="5141" y="1"/>
                    </a:lnTo>
                  </a:path>
                </a:pathLst>
              </a:custGeom>
              <a:noFill/>
              <a:ln w="4350" cap="rnd"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4328885" y="3640053"/>
                <a:ext cx="53964" cy="57507"/>
              </a:xfrm>
              <a:custGeom>
                <a:avLst/>
                <a:gdLst/>
                <a:ahLst/>
                <a:cxnLst/>
                <a:rect l="l" t="t" r="r" b="b"/>
                <a:pathLst>
                  <a:path w="1203" h="1282" extrusionOk="0">
                    <a:moveTo>
                      <a:pt x="842" y="0"/>
                    </a:moveTo>
                    <a:lnTo>
                      <a:pt x="1" y="401"/>
                    </a:lnTo>
                    <a:lnTo>
                      <a:pt x="388" y="1282"/>
                    </a:lnTo>
                    <a:lnTo>
                      <a:pt x="1202" y="868"/>
                    </a:lnTo>
                    <a:lnTo>
                      <a:pt x="842" y="0"/>
                    </a:ln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4394196" y="3544195"/>
                <a:ext cx="54547" cy="58135"/>
              </a:xfrm>
              <a:custGeom>
                <a:avLst/>
                <a:gdLst/>
                <a:ahLst/>
                <a:cxnLst/>
                <a:rect l="l" t="t" r="r" b="b"/>
                <a:pathLst>
                  <a:path w="1216" h="1296" extrusionOk="0">
                    <a:moveTo>
                      <a:pt x="828" y="1"/>
                    </a:moveTo>
                    <a:lnTo>
                      <a:pt x="0" y="401"/>
                    </a:lnTo>
                    <a:lnTo>
                      <a:pt x="387" y="1296"/>
                    </a:lnTo>
                    <a:lnTo>
                      <a:pt x="1215" y="895"/>
                    </a:lnTo>
                    <a:lnTo>
                      <a:pt x="828" y="1"/>
                    </a:ln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4495976" y="3621483"/>
                <a:ext cx="54547" cy="57552"/>
              </a:xfrm>
              <a:custGeom>
                <a:avLst/>
                <a:gdLst/>
                <a:ahLst/>
                <a:cxnLst/>
                <a:rect l="l" t="t" r="r" b="b"/>
                <a:pathLst>
                  <a:path w="1216" h="1283" extrusionOk="0">
                    <a:moveTo>
                      <a:pt x="829" y="0"/>
                    </a:moveTo>
                    <a:lnTo>
                      <a:pt x="1" y="401"/>
                    </a:lnTo>
                    <a:lnTo>
                      <a:pt x="388" y="1282"/>
                    </a:lnTo>
                    <a:lnTo>
                      <a:pt x="1216" y="881"/>
                    </a:lnTo>
                    <a:lnTo>
                      <a:pt x="829" y="0"/>
                    </a:ln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4573847" y="3418417"/>
                <a:ext cx="54547" cy="58763"/>
              </a:xfrm>
              <a:custGeom>
                <a:avLst/>
                <a:gdLst/>
                <a:ahLst/>
                <a:cxnLst/>
                <a:rect l="l" t="t" r="r" b="b"/>
                <a:pathLst>
                  <a:path w="1216" h="1310" extrusionOk="0">
                    <a:moveTo>
                      <a:pt x="829" y="1"/>
                    </a:moveTo>
                    <a:lnTo>
                      <a:pt x="1" y="428"/>
                    </a:lnTo>
                    <a:lnTo>
                      <a:pt x="388" y="1309"/>
                    </a:lnTo>
                    <a:lnTo>
                      <a:pt x="1216" y="895"/>
                    </a:lnTo>
                    <a:lnTo>
                      <a:pt x="829" y="1"/>
                    </a:ln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3"/>
            <p:cNvGrpSpPr/>
            <p:nvPr/>
          </p:nvGrpSpPr>
          <p:grpSpPr>
            <a:xfrm>
              <a:off x="5118381" y="2942025"/>
              <a:ext cx="883500" cy="883500"/>
              <a:chOff x="6183575" y="2880550"/>
              <a:chExt cx="883500" cy="883500"/>
            </a:xfrm>
          </p:grpSpPr>
          <p:sp>
            <p:nvSpPr>
              <p:cNvPr id="709" name="Google Shape;709;p33"/>
              <p:cNvSpPr/>
              <p:nvPr/>
            </p:nvSpPr>
            <p:spPr>
              <a:xfrm>
                <a:off x="6252875" y="2949850"/>
                <a:ext cx="744900" cy="744900"/>
              </a:xfrm>
              <a:prstGeom prst="pie">
                <a:avLst>
                  <a:gd name="adj1" fmla="val 15692743"/>
                  <a:gd name="adj2" fmla="val 3680405"/>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6252875" y="2949850"/>
                <a:ext cx="744900" cy="744900"/>
              </a:xfrm>
              <a:prstGeom prst="pie">
                <a:avLst>
                  <a:gd name="adj1" fmla="val 20279149"/>
                  <a:gd name="adj2" fmla="val 3680405"/>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6183575" y="2880550"/>
                <a:ext cx="883500" cy="883500"/>
              </a:xfrm>
              <a:prstGeom prst="pie">
                <a:avLst>
                  <a:gd name="adj1" fmla="val 0"/>
                  <a:gd name="adj2" fmla="val 162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6762206" y="1835850"/>
              <a:ext cx="1450350" cy="845000"/>
              <a:chOff x="6762206" y="1835850"/>
              <a:chExt cx="1450350" cy="845000"/>
            </a:xfrm>
          </p:grpSpPr>
          <p:sp>
            <p:nvSpPr>
              <p:cNvPr id="713" name="Google Shape;713;p33"/>
              <p:cNvSpPr/>
              <p:nvPr/>
            </p:nvSpPr>
            <p:spPr>
              <a:xfrm>
                <a:off x="6762206" y="1835850"/>
                <a:ext cx="1175400" cy="545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6898906" y="1974125"/>
                <a:ext cx="1175400" cy="545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7037156" y="2135450"/>
                <a:ext cx="1175400" cy="545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3"/>
              <p:cNvGrpSpPr/>
              <p:nvPr/>
            </p:nvGrpSpPr>
            <p:grpSpPr>
              <a:xfrm>
                <a:off x="7095956" y="2223800"/>
                <a:ext cx="1057800" cy="368700"/>
                <a:chOff x="7907650" y="2223800"/>
                <a:chExt cx="1057800" cy="368700"/>
              </a:xfrm>
            </p:grpSpPr>
            <p:sp>
              <p:nvSpPr>
                <p:cNvPr id="717" name="Google Shape;717;p33"/>
                <p:cNvSpPr/>
                <p:nvPr/>
              </p:nvSpPr>
              <p:spPr>
                <a:xfrm>
                  <a:off x="7907650" y="2223800"/>
                  <a:ext cx="1057800" cy="9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7907650" y="2362100"/>
                  <a:ext cx="1057800" cy="9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7907650" y="2500400"/>
                  <a:ext cx="1057800" cy="9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7907650" y="2223800"/>
                  <a:ext cx="952800" cy="9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7907650" y="2362100"/>
                  <a:ext cx="676500" cy="9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7907650" y="2500400"/>
                  <a:ext cx="841800" cy="92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3" name="Google Shape;723;p33"/>
            <p:cNvSpPr/>
            <p:nvPr/>
          </p:nvSpPr>
          <p:spPr>
            <a:xfrm rot="10800000">
              <a:off x="5651269" y="2496649"/>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5863631" y="3949800"/>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33"/>
            <p:cNvGrpSpPr/>
            <p:nvPr/>
          </p:nvGrpSpPr>
          <p:grpSpPr>
            <a:xfrm>
              <a:off x="5175225" y="1397421"/>
              <a:ext cx="1861931" cy="3211081"/>
              <a:chOff x="7066750" y="3609163"/>
              <a:chExt cx="738100" cy="1272925"/>
            </a:xfrm>
          </p:grpSpPr>
          <p:sp>
            <p:nvSpPr>
              <p:cNvPr id="726" name="Google Shape;726;p33"/>
              <p:cNvSpPr/>
              <p:nvPr/>
            </p:nvSpPr>
            <p:spPr>
              <a:xfrm>
                <a:off x="7660950" y="4664413"/>
                <a:ext cx="143900" cy="183950"/>
              </a:xfrm>
              <a:custGeom>
                <a:avLst/>
                <a:gdLst/>
                <a:ahLst/>
                <a:cxnLst/>
                <a:rect l="l" t="t" r="r" b="b"/>
                <a:pathLst>
                  <a:path w="5756" h="7358" extrusionOk="0">
                    <a:moveTo>
                      <a:pt x="2724" y="1"/>
                    </a:moveTo>
                    <a:lnTo>
                      <a:pt x="1" y="1563"/>
                    </a:lnTo>
                    <a:cubicBezTo>
                      <a:pt x="1" y="1563"/>
                      <a:pt x="1643" y="3419"/>
                      <a:pt x="1603" y="4193"/>
                    </a:cubicBezTo>
                    <a:lnTo>
                      <a:pt x="615" y="6036"/>
                    </a:lnTo>
                    <a:cubicBezTo>
                      <a:pt x="241" y="6797"/>
                      <a:pt x="575" y="7358"/>
                      <a:pt x="575" y="7358"/>
                    </a:cubicBezTo>
                    <a:lnTo>
                      <a:pt x="5755" y="5128"/>
                    </a:lnTo>
                    <a:lnTo>
                      <a:pt x="27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7530100" y="4110963"/>
                <a:ext cx="249050" cy="640600"/>
              </a:xfrm>
              <a:custGeom>
                <a:avLst/>
                <a:gdLst/>
                <a:ahLst/>
                <a:cxnLst/>
                <a:rect l="l" t="t" r="r" b="b"/>
                <a:pathLst>
                  <a:path w="9962" h="25624" extrusionOk="0">
                    <a:moveTo>
                      <a:pt x="4380" y="1"/>
                    </a:moveTo>
                    <a:lnTo>
                      <a:pt x="4380" y="1"/>
                    </a:lnTo>
                    <a:cubicBezTo>
                      <a:pt x="4376" y="8"/>
                      <a:pt x="4372" y="17"/>
                      <a:pt x="4368" y="28"/>
                    </a:cubicBezTo>
                    <a:lnTo>
                      <a:pt x="4380" y="28"/>
                    </a:lnTo>
                    <a:lnTo>
                      <a:pt x="4380" y="1"/>
                    </a:lnTo>
                    <a:close/>
                    <a:moveTo>
                      <a:pt x="681" y="28"/>
                    </a:moveTo>
                    <a:lnTo>
                      <a:pt x="0" y="14808"/>
                    </a:lnTo>
                    <a:lnTo>
                      <a:pt x="5008" y="25624"/>
                    </a:lnTo>
                    <a:lnTo>
                      <a:pt x="9961" y="23140"/>
                    </a:lnTo>
                    <a:lnTo>
                      <a:pt x="5448" y="13460"/>
                    </a:lnTo>
                    <a:cubicBezTo>
                      <a:pt x="5448" y="13460"/>
                      <a:pt x="4082" y="865"/>
                      <a:pt x="4368" y="28"/>
                    </a:cubicBez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7482700" y="4739188"/>
                <a:ext cx="143550" cy="142900"/>
              </a:xfrm>
              <a:custGeom>
                <a:avLst/>
                <a:gdLst/>
                <a:ahLst/>
                <a:cxnLst/>
                <a:rect l="l" t="t" r="r" b="b"/>
                <a:pathLst>
                  <a:path w="5742" h="5716" extrusionOk="0">
                    <a:moveTo>
                      <a:pt x="4674" y="1"/>
                    </a:moveTo>
                    <a:lnTo>
                      <a:pt x="1803" y="161"/>
                    </a:lnTo>
                    <a:cubicBezTo>
                      <a:pt x="1803" y="161"/>
                      <a:pt x="2591" y="2498"/>
                      <a:pt x="2270" y="3205"/>
                    </a:cubicBezTo>
                    <a:lnTo>
                      <a:pt x="655" y="4514"/>
                    </a:lnTo>
                    <a:cubicBezTo>
                      <a:pt x="0" y="5048"/>
                      <a:pt x="107" y="5715"/>
                      <a:pt x="107" y="5715"/>
                    </a:cubicBezTo>
                    <a:lnTo>
                      <a:pt x="5742" y="5675"/>
                    </a:lnTo>
                    <a:lnTo>
                      <a:pt x="467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7419275" y="4113313"/>
                <a:ext cx="220325" cy="670300"/>
              </a:xfrm>
              <a:custGeom>
                <a:avLst/>
                <a:gdLst/>
                <a:ahLst/>
                <a:cxnLst/>
                <a:rect l="l" t="t" r="r" b="b"/>
                <a:pathLst>
                  <a:path w="8813" h="26812" extrusionOk="0">
                    <a:moveTo>
                      <a:pt x="1670" y="0"/>
                    </a:moveTo>
                    <a:lnTo>
                      <a:pt x="495" y="9026"/>
                    </a:lnTo>
                    <a:cubicBezTo>
                      <a:pt x="1" y="13246"/>
                      <a:pt x="374" y="17518"/>
                      <a:pt x="1589" y="21591"/>
                    </a:cubicBezTo>
                    <a:lnTo>
                      <a:pt x="3138" y="26812"/>
                    </a:lnTo>
                    <a:lnTo>
                      <a:pt x="8813" y="26812"/>
                    </a:lnTo>
                    <a:lnTo>
                      <a:pt x="5996" y="13633"/>
                    </a:lnTo>
                    <a:lnTo>
                      <a:pt x="8065" y="0"/>
                    </a:ln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7458675" y="3709413"/>
                <a:ext cx="89800" cy="127875"/>
              </a:xfrm>
              <a:custGeom>
                <a:avLst/>
                <a:gdLst/>
                <a:ahLst/>
                <a:cxnLst/>
                <a:rect l="l" t="t" r="r" b="b"/>
                <a:pathLst>
                  <a:path w="3592" h="5115" extrusionOk="0">
                    <a:moveTo>
                      <a:pt x="1536" y="0"/>
                    </a:moveTo>
                    <a:lnTo>
                      <a:pt x="0" y="1429"/>
                    </a:lnTo>
                    <a:lnTo>
                      <a:pt x="681" y="5114"/>
                    </a:lnTo>
                    <a:lnTo>
                      <a:pt x="3592" y="4900"/>
                    </a:lnTo>
                    <a:lnTo>
                      <a:pt x="1536" y="0"/>
                    </a:lnTo>
                    <a:close/>
                  </a:path>
                </a:pathLst>
              </a:custGeom>
              <a:solidFill>
                <a:srgbClr val="2C7FC4"/>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7461020" y="3753566"/>
                <a:ext cx="23375" cy="20725"/>
              </a:xfrm>
              <a:custGeom>
                <a:avLst/>
                <a:gdLst/>
                <a:ahLst/>
                <a:cxnLst/>
                <a:rect l="l" t="t" r="r" b="b"/>
                <a:pathLst>
                  <a:path w="935" h="829" extrusionOk="0">
                    <a:moveTo>
                      <a:pt x="935" y="1"/>
                    </a:moveTo>
                    <a:lnTo>
                      <a:pt x="0" y="81"/>
                    </a:lnTo>
                    <a:lnTo>
                      <a:pt x="161" y="829"/>
                    </a:lnTo>
                    <a:lnTo>
                      <a:pt x="935" y="1"/>
                    </a:ln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7390225" y="3609163"/>
                <a:ext cx="154250" cy="150650"/>
              </a:xfrm>
              <a:custGeom>
                <a:avLst/>
                <a:gdLst/>
                <a:ahLst/>
                <a:cxnLst/>
                <a:rect l="l" t="t" r="r" b="b"/>
                <a:pathLst>
                  <a:path w="6170" h="6026" extrusionOk="0">
                    <a:moveTo>
                      <a:pt x="3090" y="1"/>
                    </a:moveTo>
                    <a:cubicBezTo>
                      <a:pt x="1968" y="1"/>
                      <a:pt x="1114" y="1081"/>
                      <a:pt x="669" y="2541"/>
                    </a:cubicBezTo>
                    <a:cubicBezTo>
                      <a:pt x="428" y="3303"/>
                      <a:pt x="1" y="5439"/>
                      <a:pt x="2204" y="5960"/>
                    </a:cubicBezTo>
                    <a:cubicBezTo>
                      <a:pt x="2397" y="6004"/>
                      <a:pt x="2585" y="6026"/>
                      <a:pt x="2768" y="6026"/>
                    </a:cubicBezTo>
                    <a:cubicBezTo>
                      <a:pt x="3798" y="6026"/>
                      <a:pt x="4661" y="5332"/>
                      <a:pt x="5342" y="4050"/>
                    </a:cubicBezTo>
                    <a:cubicBezTo>
                      <a:pt x="6170" y="2501"/>
                      <a:pt x="5128" y="552"/>
                      <a:pt x="3686" y="98"/>
                    </a:cubicBezTo>
                    <a:cubicBezTo>
                      <a:pt x="3480" y="32"/>
                      <a:pt x="3282" y="1"/>
                      <a:pt x="3090" y="1"/>
                    </a:cubicBezTo>
                    <a:close/>
                  </a:path>
                </a:pathLst>
              </a:custGeom>
              <a:solidFill>
                <a:srgbClr val="2C7FC4"/>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7393575" y="3609263"/>
                <a:ext cx="151575" cy="150525"/>
              </a:xfrm>
              <a:custGeom>
                <a:avLst/>
                <a:gdLst/>
                <a:ahLst/>
                <a:cxnLst/>
                <a:rect l="l" t="t" r="r" b="b"/>
                <a:pathLst>
                  <a:path w="6063" h="6021" extrusionOk="0">
                    <a:moveTo>
                      <a:pt x="2971" y="0"/>
                    </a:moveTo>
                    <a:cubicBezTo>
                      <a:pt x="2569" y="0"/>
                      <a:pt x="2197" y="138"/>
                      <a:pt x="1870" y="374"/>
                    </a:cubicBezTo>
                    <a:cubicBezTo>
                      <a:pt x="2137" y="1135"/>
                      <a:pt x="2804" y="2083"/>
                      <a:pt x="3873" y="2444"/>
                    </a:cubicBezTo>
                    <a:cubicBezTo>
                      <a:pt x="4768" y="2754"/>
                      <a:pt x="4492" y="4235"/>
                      <a:pt x="3726" y="4235"/>
                    </a:cubicBezTo>
                    <a:cubicBezTo>
                      <a:pt x="3567" y="4235"/>
                      <a:pt x="3387" y="4171"/>
                      <a:pt x="3192" y="4020"/>
                    </a:cubicBezTo>
                    <a:cubicBezTo>
                      <a:pt x="3192" y="4020"/>
                      <a:pt x="1483" y="2871"/>
                      <a:pt x="481" y="2711"/>
                    </a:cubicBezTo>
                    <a:lnTo>
                      <a:pt x="481" y="2711"/>
                    </a:lnTo>
                    <a:cubicBezTo>
                      <a:pt x="254" y="3579"/>
                      <a:pt x="0" y="5475"/>
                      <a:pt x="2070" y="5956"/>
                    </a:cubicBezTo>
                    <a:cubicBezTo>
                      <a:pt x="2261" y="5999"/>
                      <a:pt x="2447" y="6021"/>
                      <a:pt x="2628" y="6021"/>
                    </a:cubicBezTo>
                    <a:cubicBezTo>
                      <a:pt x="3661" y="6021"/>
                      <a:pt x="4526" y="5319"/>
                      <a:pt x="5208" y="4046"/>
                    </a:cubicBezTo>
                    <a:cubicBezTo>
                      <a:pt x="6062" y="2497"/>
                      <a:pt x="5008" y="548"/>
                      <a:pt x="3552" y="94"/>
                    </a:cubicBezTo>
                    <a:cubicBezTo>
                      <a:pt x="3352" y="30"/>
                      <a:pt x="3158" y="0"/>
                      <a:pt x="2971" y="0"/>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7418600" y="3697713"/>
                <a:ext cx="19725" cy="10375"/>
              </a:xfrm>
              <a:custGeom>
                <a:avLst/>
                <a:gdLst/>
                <a:ahLst/>
                <a:cxnLst/>
                <a:rect l="l" t="t" r="r" b="b"/>
                <a:pathLst>
                  <a:path w="789" h="415" fill="none" extrusionOk="0">
                    <a:moveTo>
                      <a:pt x="1" y="174"/>
                    </a:moveTo>
                    <a:cubicBezTo>
                      <a:pt x="1" y="174"/>
                      <a:pt x="428" y="415"/>
                      <a:pt x="789" y="1"/>
                    </a:cubicBezTo>
                  </a:path>
                </a:pathLst>
              </a:custGeom>
              <a:noFill/>
              <a:ln w="4350" cap="rnd" cmpd="sng">
                <a:solidFill>
                  <a:srgbClr val="2C7F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7473350" y="3670013"/>
                <a:ext cx="38750" cy="41750"/>
              </a:xfrm>
              <a:custGeom>
                <a:avLst/>
                <a:gdLst/>
                <a:ahLst/>
                <a:cxnLst/>
                <a:rect l="l" t="t" r="r" b="b"/>
                <a:pathLst>
                  <a:path w="1550" h="1670" fill="none" extrusionOk="0">
                    <a:moveTo>
                      <a:pt x="1" y="1590"/>
                    </a:moveTo>
                    <a:cubicBezTo>
                      <a:pt x="214" y="1670"/>
                      <a:pt x="481" y="1670"/>
                      <a:pt x="748" y="1590"/>
                    </a:cubicBezTo>
                    <a:cubicBezTo>
                      <a:pt x="1269" y="1403"/>
                      <a:pt x="1549" y="882"/>
                      <a:pt x="1376" y="441"/>
                    </a:cubicBezTo>
                    <a:cubicBezTo>
                      <a:pt x="1269" y="134"/>
                      <a:pt x="1002" y="1"/>
                      <a:pt x="682" y="14"/>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7482025" y="3685038"/>
                <a:ext cx="15375" cy="7700"/>
              </a:xfrm>
              <a:custGeom>
                <a:avLst/>
                <a:gdLst/>
                <a:ahLst/>
                <a:cxnLst/>
                <a:rect l="l" t="t" r="r" b="b"/>
                <a:pathLst>
                  <a:path w="615" h="308" fill="none" extrusionOk="0">
                    <a:moveTo>
                      <a:pt x="1" y="281"/>
                    </a:moveTo>
                    <a:cubicBezTo>
                      <a:pt x="1" y="281"/>
                      <a:pt x="361" y="0"/>
                      <a:pt x="615" y="308"/>
                    </a:cubicBezTo>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7066750" y="3662438"/>
                <a:ext cx="495075" cy="326100"/>
              </a:xfrm>
              <a:custGeom>
                <a:avLst/>
                <a:gdLst/>
                <a:ahLst/>
                <a:cxnLst/>
                <a:rect l="l" t="t" r="r" b="b"/>
                <a:pathLst>
                  <a:path w="19803" h="13044" extrusionOk="0">
                    <a:moveTo>
                      <a:pt x="1509" y="1"/>
                    </a:moveTo>
                    <a:cubicBezTo>
                      <a:pt x="705" y="1"/>
                      <a:pt x="0" y="91"/>
                      <a:pt x="42" y="277"/>
                    </a:cubicBezTo>
                    <a:cubicBezTo>
                      <a:pt x="70" y="397"/>
                      <a:pt x="364" y="431"/>
                      <a:pt x="690" y="431"/>
                    </a:cubicBezTo>
                    <a:cubicBezTo>
                      <a:pt x="1125" y="431"/>
                      <a:pt x="1617" y="370"/>
                      <a:pt x="1617" y="370"/>
                    </a:cubicBezTo>
                    <a:lnTo>
                      <a:pt x="1617" y="370"/>
                    </a:lnTo>
                    <a:cubicBezTo>
                      <a:pt x="1617" y="370"/>
                      <a:pt x="870" y="544"/>
                      <a:pt x="803" y="851"/>
                    </a:cubicBezTo>
                    <a:cubicBezTo>
                      <a:pt x="785" y="955"/>
                      <a:pt x="862" y="990"/>
                      <a:pt x="974" y="990"/>
                    </a:cubicBezTo>
                    <a:cubicBezTo>
                      <a:pt x="1127" y="990"/>
                      <a:pt x="1347" y="924"/>
                      <a:pt x="1478" y="879"/>
                    </a:cubicBezTo>
                    <a:lnTo>
                      <a:pt x="1478" y="879"/>
                    </a:lnTo>
                    <a:cubicBezTo>
                      <a:pt x="1252" y="966"/>
                      <a:pt x="771" y="1177"/>
                      <a:pt x="843" y="1372"/>
                    </a:cubicBezTo>
                    <a:cubicBezTo>
                      <a:pt x="864" y="1436"/>
                      <a:pt x="944" y="1457"/>
                      <a:pt x="1043" y="1457"/>
                    </a:cubicBezTo>
                    <a:cubicBezTo>
                      <a:pt x="1253" y="1457"/>
                      <a:pt x="1550" y="1359"/>
                      <a:pt x="1551" y="1358"/>
                    </a:cubicBezTo>
                    <a:lnTo>
                      <a:pt x="1551" y="1358"/>
                    </a:lnTo>
                    <a:cubicBezTo>
                      <a:pt x="1100" y="1546"/>
                      <a:pt x="1119" y="1898"/>
                      <a:pt x="1452" y="1898"/>
                    </a:cubicBezTo>
                    <a:cubicBezTo>
                      <a:pt x="1474" y="1898"/>
                      <a:pt x="1498" y="1896"/>
                      <a:pt x="1524" y="1893"/>
                    </a:cubicBezTo>
                    <a:cubicBezTo>
                      <a:pt x="1535" y="1891"/>
                      <a:pt x="1546" y="1890"/>
                      <a:pt x="1558" y="1890"/>
                    </a:cubicBezTo>
                    <a:cubicBezTo>
                      <a:pt x="1809" y="1890"/>
                      <a:pt x="2156" y="2301"/>
                      <a:pt x="2539" y="2760"/>
                    </a:cubicBezTo>
                    <a:cubicBezTo>
                      <a:pt x="5451" y="6202"/>
                      <a:pt x="5843" y="13043"/>
                      <a:pt x="10079" y="13043"/>
                    </a:cubicBezTo>
                    <a:cubicBezTo>
                      <a:pt x="10115" y="13043"/>
                      <a:pt x="10152" y="13043"/>
                      <a:pt x="10189" y="13042"/>
                    </a:cubicBezTo>
                    <a:cubicBezTo>
                      <a:pt x="10697" y="13028"/>
                      <a:pt x="11204" y="12895"/>
                      <a:pt x="11685" y="12694"/>
                    </a:cubicBezTo>
                    <a:lnTo>
                      <a:pt x="18227" y="9997"/>
                    </a:lnTo>
                    <a:cubicBezTo>
                      <a:pt x="18828" y="9744"/>
                      <a:pt x="19309" y="9290"/>
                      <a:pt x="19509" y="8662"/>
                    </a:cubicBezTo>
                    <a:cubicBezTo>
                      <a:pt x="19803" y="7794"/>
                      <a:pt x="19362" y="7180"/>
                      <a:pt x="18828" y="6779"/>
                    </a:cubicBezTo>
                    <a:cubicBezTo>
                      <a:pt x="18451" y="6491"/>
                      <a:pt x="17995" y="6350"/>
                      <a:pt x="17532" y="6350"/>
                    </a:cubicBezTo>
                    <a:cubicBezTo>
                      <a:pt x="17160" y="6350"/>
                      <a:pt x="16783" y="6441"/>
                      <a:pt x="16438" y="6619"/>
                    </a:cubicBezTo>
                    <a:lnTo>
                      <a:pt x="10229" y="9864"/>
                    </a:lnTo>
                    <a:cubicBezTo>
                      <a:pt x="8267" y="6526"/>
                      <a:pt x="5716" y="2680"/>
                      <a:pt x="5716" y="2680"/>
                    </a:cubicBezTo>
                    <a:cubicBezTo>
                      <a:pt x="4995" y="1679"/>
                      <a:pt x="4395" y="1051"/>
                      <a:pt x="3927" y="678"/>
                    </a:cubicBezTo>
                    <a:cubicBezTo>
                      <a:pt x="3447" y="290"/>
                      <a:pt x="2846" y="50"/>
                      <a:pt x="2218" y="23"/>
                    </a:cubicBezTo>
                    <a:cubicBezTo>
                      <a:pt x="1984" y="8"/>
                      <a:pt x="1742" y="1"/>
                      <a:pt x="1509" y="1"/>
                    </a:cubicBezTo>
                    <a:close/>
                  </a:path>
                </a:pathLst>
              </a:custGeom>
              <a:solidFill>
                <a:srgbClr val="2C7FC4"/>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7327150" y="3806438"/>
                <a:ext cx="262400" cy="195750"/>
              </a:xfrm>
              <a:custGeom>
                <a:avLst/>
                <a:gdLst/>
                <a:ahLst/>
                <a:cxnLst/>
                <a:rect l="l" t="t" r="r" b="b"/>
                <a:pathLst>
                  <a:path w="10496" h="7830" extrusionOk="0">
                    <a:moveTo>
                      <a:pt x="7792" y="1"/>
                    </a:moveTo>
                    <a:cubicBezTo>
                      <a:pt x="6119" y="1"/>
                      <a:pt x="3473" y="1728"/>
                      <a:pt x="0" y="3757"/>
                    </a:cubicBezTo>
                    <a:lnTo>
                      <a:pt x="1683" y="7829"/>
                    </a:lnTo>
                    <a:cubicBezTo>
                      <a:pt x="1683" y="7829"/>
                      <a:pt x="10495" y="5759"/>
                      <a:pt x="9681" y="1967"/>
                    </a:cubicBezTo>
                    <a:cubicBezTo>
                      <a:pt x="9389" y="567"/>
                      <a:pt x="8750" y="1"/>
                      <a:pt x="7792"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7442650" y="3760138"/>
                <a:ext cx="227000" cy="365875"/>
              </a:xfrm>
              <a:custGeom>
                <a:avLst/>
                <a:gdLst/>
                <a:ahLst/>
                <a:cxnLst/>
                <a:rect l="l" t="t" r="r" b="b"/>
                <a:pathLst>
                  <a:path w="9080" h="14635" extrusionOk="0">
                    <a:moveTo>
                      <a:pt x="3258" y="1"/>
                    </a:moveTo>
                    <a:lnTo>
                      <a:pt x="841" y="1616"/>
                    </a:lnTo>
                    <a:lnTo>
                      <a:pt x="0" y="14635"/>
                    </a:lnTo>
                    <a:lnTo>
                      <a:pt x="9080" y="14635"/>
                    </a:lnTo>
                    <a:cubicBezTo>
                      <a:pt x="8532" y="6663"/>
                      <a:pt x="3258" y="1"/>
                      <a:pt x="3258"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7325175" y="3824663"/>
                <a:ext cx="328450" cy="493025"/>
              </a:xfrm>
              <a:custGeom>
                <a:avLst/>
                <a:gdLst/>
                <a:ahLst/>
                <a:cxnLst/>
                <a:rect l="l" t="t" r="r" b="b"/>
                <a:pathLst>
                  <a:path w="13138" h="19721" extrusionOk="0">
                    <a:moveTo>
                      <a:pt x="7920" y="0"/>
                    </a:moveTo>
                    <a:cubicBezTo>
                      <a:pt x="7317" y="0"/>
                      <a:pt x="6873" y="353"/>
                      <a:pt x="6555" y="798"/>
                    </a:cubicBezTo>
                    <a:cubicBezTo>
                      <a:pt x="6034" y="1492"/>
                      <a:pt x="6008" y="2427"/>
                      <a:pt x="6422" y="3201"/>
                    </a:cubicBezTo>
                    <a:lnTo>
                      <a:pt x="9773" y="9370"/>
                    </a:lnTo>
                    <a:cubicBezTo>
                      <a:pt x="6475" y="11386"/>
                      <a:pt x="2656" y="13990"/>
                      <a:pt x="2656" y="13990"/>
                    </a:cubicBezTo>
                    <a:cubicBezTo>
                      <a:pt x="1668" y="14724"/>
                      <a:pt x="1054" y="15352"/>
                      <a:pt x="680" y="15819"/>
                    </a:cubicBezTo>
                    <a:cubicBezTo>
                      <a:pt x="293" y="16313"/>
                      <a:pt x="79" y="16914"/>
                      <a:pt x="53" y="17528"/>
                    </a:cubicBezTo>
                    <a:cubicBezTo>
                      <a:pt x="1" y="18555"/>
                      <a:pt x="88" y="19721"/>
                      <a:pt x="314" y="19721"/>
                    </a:cubicBezTo>
                    <a:cubicBezTo>
                      <a:pt x="320" y="19721"/>
                      <a:pt x="327" y="19720"/>
                      <a:pt x="333" y="19718"/>
                    </a:cubicBezTo>
                    <a:cubicBezTo>
                      <a:pt x="613" y="19638"/>
                      <a:pt x="413" y="18130"/>
                      <a:pt x="413" y="18129"/>
                    </a:cubicBezTo>
                    <a:lnTo>
                      <a:pt x="413" y="18129"/>
                    </a:lnTo>
                    <a:cubicBezTo>
                      <a:pt x="413" y="18130"/>
                      <a:pt x="720" y="19571"/>
                      <a:pt x="1027" y="19611"/>
                    </a:cubicBezTo>
                    <a:cubicBezTo>
                      <a:pt x="1033" y="19612"/>
                      <a:pt x="1038" y="19612"/>
                      <a:pt x="1043" y="19612"/>
                    </a:cubicBezTo>
                    <a:cubicBezTo>
                      <a:pt x="1332" y="19612"/>
                      <a:pt x="881" y="18157"/>
                      <a:pt x="880" y="18156"/>
                    </a:cubicBezTo>
                    <a:lnTo>
                      <a:pt x="880" y="18156"/>
                    </a:lnTo>
                    <a:cubicBezTo>
                      <a:pt x="881" y="18157"/>
                      <a:pt x="1291" y="19362"/>
                      <a:pt x="1536" y="19362"/>
                    </a:cubicBezTo>
                    <a:cubicBezTo>
                      <a:pt x="1544" y="19362"/>
                      <a:pt x="1553" y="19361"/>
                      <a:pt x="1561" y="19357"/>
                    </a:cubicBezTo>
                    <a:cubicBezTo>
                      <a:pt x="1762" y="19291"/>
                      <a:pt x="1401" y="18183"/>
                      <a:pt x="1401" y="18182"/>
                    </a:cubicBezTo>
                    <a:lnTo>
                      <a:pt x="1401" y="18182"/>
                    </a:lnTo>
                    <a:cubicBezTo>
                      <a:pt x="1623" y="18686"/>
                      <a:pt x="1907" y="19054"/>
                      <a:pt x="2036" y="19054"/>
                    </a:cubicBezTo>
                    <a:cubicBezTo>
                      <a:pt x="2140" y="19054"/>
                      <a:pt x="2143" y="18817"/>
                      <a:pt x="1935" y="18222"/>
                    </a:cubicBezTo>
                    <a:cubicBezTo>
                      <a:pt x="1855" y="17995"/>
                      <a:pt x="2323" y="17622"/>
                      <a:pt x="2790" y="17194"/>
                    </a:cubicBezTo>
                    <a:cubicBezTo>
                      <a:pt x="6208" y="14217"/>
                      <a:pt x="13138" y="13749"/>
                      <a:pt x="12951" y="9410"/>
                    </a:cubicBezTo>
                    <a:cubicBezTo>
                      <a:pt x="12938" y="8889"/>
                      <a:pt x="12804" y="8369"/>
                      <a:pt x="12577" y="7901"/>
                    </a:cubicBezTo>
                    <a:lnTo>
                      <a:pt x="9773" y="1332"/>
                    </a:lnTo>
                    <a:cubicBezTo>
                      <a:pt x="9533" y="744"/>
                      <a:pt x="9039" y="264"/>
                      <a:pt x="8424" y="77"/>
                    </a:cubicBezTo>
                    <a:cubicBezTo>
                      <a:pt x="8245" y="24"/>
                      <a:pt x="8077" y="0"/>
                      <a:pt x="7920" y="0"/>
                    </a:cubicBezTo>
                    <a:close/>
                  </a:path>
                </a:pathLst>
              </a:custGeom>
              <a:solidFill>
                <a:srgbClr val="2C7FC4"/>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7428300" y="3816088"/>
                <a:ext cx="211300" cy="253175"/>
              </a:xfrm>
              <a:custGeom>
                <a:avLst/>
                <a:gdLst/>
                <a:ahLst/>
                <a:cxnLst/>
                <a:rect l="l" t="t" r="r" b="b"/>
                <a:pathLst>
                  <a:path w="8452" h="10127" extrusionOk="0">
                    <a:moveTo>
                      <a:pt x="3731" y="0"/>
                    </a:moveTo>
                    <a:cubicBezTo>
                      <a:pt x="3503" y="0"/>
                      <a:pt x="3269" y="57"/>
                      <a:pt x="3031" y="179"/>
                    </a:cubicBezTo>
                    <a:cubicBezTo>
                      <a:pt x="0" y="1755"/>
                      <a:pt x="4473" y="10127"/>
                      <a:pt x="4473" y="10127"/>
                    </a:cubicBezTo>
                    <a:lnTo>
                      <a:pt x="8452" y="8244"/>
                    </a:lnTo>
                    <a:cubicBezTo>
                      <a:pt x="8452" y="8244"/>
                      <a:pt x="6482" y="0"/>
                      <a:pt x="3731" y="0"/>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pole tekstowe 3">
            <a:extLst>
              <a:ext uri="{FF2B5EF4-FFF2-40B4-BE49-F238E27FC236}">
                <a16:creationId xmlns:a16="http://schemas.microsoft.com/office/drawing/2014/main" id="{55C8CCE8-6D97-8009-3232-0952E87E0D01}"/>
              </a:ext>
            </a:extLst>
          </p:cNvPr>
          <p:cNvSpPr txBox="1"/>
          <p:nvPr/>
        </p:nvSpPr>
        <p:spPr>
          <a:xfrm>
            <a:off x="7836866" y="4278650"/>
            <a:ext cx="1298668" cy="707886"/>
          </a:xfrm>
          <a:prstGeom prst="rect">
            <a:avLst/>
          </a:prstGeom>
          <a:noFill/>
        </p:spPr>
        <p:txBody>
          <a:bodyPr wrap="square">
            <a:spAutoFit/>
          </a:bodyPr>
          <a:lstStyle/>
          <a:p>
            <a:pPr algn="just" rtl="0" fontAlgn="base">
              <a:spcBef>
                <a:spcPts val="0"/>
              </a:spcBef>
              <a:spcAft>
                <a:spcPts val="0"/>
              </a:spcAft>
            </a:pPr>
            <a:r>
              <a:rPr lang="pl-PL" sz="1000" b="0" i="0" u="none" strike="noStrike" dirty="0">
                <a:solidFill>
                  <a:srgbClr val="000000"/>
                </a:solidFill>
                <a:effectLst/>
                <a:latin typeface="Josefin Sans" pitchFamily="2" charset="-18"/>
              </a:rPr>
              <a:t>Authors: </a:t>
            </a:r>
          </a:p>
          <a:p>
            <a:pPr algn="just" rtl="0" fontAlgn="base">
              <a:spcBef>
                <a:spcPts val="0"/>
              </a:spcBef>
              <a:spcAft>
                <a:spcPts val="0"/>
              </a:spcAft>
            </a:pPr>
            <a:r>
              <a:rPr lang="pl-PL" sz="1000" dirty="0">
                <a:latin typeface="Josefin Sans" pitchFamily="2" charset="-18"/>
              </a:rPr>
              <a:t>Bogdan Yanovich</a:t>
            </a:r>
          </a:p>
          <a:p>
            <a:pPr algn="just" rtl="0" fontAlgn="base">
              <a:spcBef>
                <a:spcPts val="0"/>
              </a:spcBef>
              <a:spcAft>
                <a:spcPts val="0"/>
              </a:spcAft>
            </a:pPr>
            <a:r>
              <a:rPr lang="pl-PL" sz="1000" dirty="0">
                <a:latin typeface="Josefin Sans" pitchFamily="2" charset="-18"/>
              </a:rPr>
              <a:t>Aliaksandr Mazur </a:t>
            </a:r>
          </a:p>
          <a:p>
            <a:pPr algn="just" rtl="0" fontAlgn="base">
              <a:spcBef>
                <a:spcPts val="0"/>
              </a:spcBef>
              <a:spcAft>
                <a:spcPts val="0"/>
              </a:spcAft>
            </a:pPr>
            <a:r>
              <a:rPr lang="pl-PL" sz="1000" dirty="0">
                <a:latin typeface="Josefin Sans" pitchFamily="2" charset="-18"/>
              </a:rPr>
              <a:t>Aliaksandr Zaman </a:t>
            </a:r>
          </a:p>
        </p:txBody>
      </p:sp>
    </p:spTree>
  </p:cSld>
  <p:clrMapOvr>
    <a:masterClrMapping/>
  </p:clrMapOvr>
</p:sld>
</file>

<file path=ppt/theme/theme1.xml><?xml version="1.0" encoding="utf-8"?>
<a:theme xmlns:a="http://schemas.openxmlformats.org/drawingml/2006/main" name="Minimalist Tech Style Social Media Strategy by Slidesgo">
  <a:themeElements>
    <a:clrScheme name="Simple Light">
      <a:dk1>
        <a:srgbClr val="000000"/>
      </a:dk1>
      <a:lt1>
        <a:srgbClr val="FFFFFF"/>
      </a:lt1>
      <a:dk2>
        <a:srgbClr val="64B8FD"/>
      </a:dk2>
      <a:lt2>
        <a:srgbClr val="9C9B99"/>
      </a:lt2>
      <a:accent1>
        <a:srgbClr val="666565"/>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377</Words>
  <Application>Microsoft Office PowerPoint</Application>
  <PresentationFormat>Pokaz na ekranie (16:9)</PresentationFormat>
  <Paragraphs>62</Paragraphs>
  <Slides>6</Slides>
  <Notes>6</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6</vt:i4>
      </vt:variant>
    </vt:vector>
  </HeadingPairs>
  <TitlesOfParts>
    <vt:vector size="13" baseType="lpstr">
      <vt:lpstr>Josefin Sans</vt:lpstr>
      <vt:lpstr>Chivo</vt:lpstr>
      <vt:lpstr>Arial</vt:lpstr>
      <vt:lpstr>Bebas Neue</vt:lpstr>
      <vt:lpstr>Nunito Light</vt:lpstr>
      <vt:lpstr>Raleway</vt:lpstr>
      <vt:lpstr>Minimalist Tech Style Social Media Strategy by Slidesgo</vt:lpstr>
      <vt:lpstr>Prezentacja programu PowerPoint</vt:lpstr>
      <vt:lpstr>Confusion matrix plots </vt:lpstr>
      <vt:lpstr>Performance metrics for each model</vt:lpstr>
      <vt:lpstr>ROC curves and AUC for each models</vt:lpstr>
      <vt:lpstr>SUMMARY</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cp:lastModifiedBy>Aliaksandr Mazur</cp:lastModifiedBy>
  <cp:revision>4</cp:revision>
  <dcterms:modified xsi:type="dcterms:W3CDTF">2024-01-15T07:46:50Z</dcterms:modified>
</cp:coreProperties>
</file>