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Month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month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Month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 Trending 1998</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vs. Target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3dc9ccf-22c3-4210-9334-f695afb8ea6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ef0588b63934f8a" /><Relationship Type="http://schemas.openxmlformats.org/officeDocument/2006/relationships/slideLayout" Target="/ppt/slideLayouts/slideLayout8.xml" Id="R50f92c9c80f24ecc" /><Relationship Type="http://schemas.openxmlformats.org/officeDocument/2006/relationships/hyperlink" Target="https://app.powerbi.com/groups/me/reports/23dc9ccf-22c3-4210-9334-f695afb8ea6e/?pbi_source=PowerPoint" TargetMode="External" Id="RelId0" /><Relationship Type="http://schemas.openxmlformats.org/officeDocument/2006/relationships/image" Target="/ppt/media/image4.png" Id="imgId3048771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MavenMarket_Report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30/03/2023 14:18:16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30/03/2023 13:58:28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pivotTable ,Last Month Transactions ,Last month Profit ,Last Month Returns ,map ,slicer ,treemap ,Monthly Revenue Trending 1998 ,Revenue vs. Targe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048771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Topline Performance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