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0D25AC-F18B-4CF2-B795-D543934C8D4F}">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F68B-D3FE-2BBA-0C89-2E7C3D29A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513EC168-E782-7796-271F-EDB6EDFAE6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E427E625-5F12-FD8A-BFED-AED36FAA3DD6}"/>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5" name="Footer Placeholder 4">
            <a:extLst>
              <a:ext uri="{FF2B5EF4-FFF2-40B4-BE49-F238E27FC236}">
                <a16:creationId xmlns:a16="http://schemas.microsoft.com/office/drawing/2014/main" id="{756DB59E-D774-AAC2-D543-B64571435F4F}"/>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0DD5976D-6C9F-09AA-6A81-1526E230305C}"/>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90756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3768-F1C2-29E6-736A-7BE144813495}"/>
              </a:ext>
            </a:extLst>
          </p:cNvPr>
          <p:cNvSpPr>
            <a:spLocks noGrp="1"/>
          </p:cNvSpPr>
          <p:nvPr>
            <p:ph type="title"/>
          </p:nvPr>
        </p:nvSpPr>
        <p:spPr/>
        <p:txBody>
          <a:bodyPr/>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3EBB9805-8BA0-BA71-4877-2B9BD299E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341DC0C7-537C-9DB2-DD2A-714237470F70}"/>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5" name="Footer Placeholder 4">
            <a:extLst>
              <a:ext uri="{FF2B5EF4-FFF2-40B4-BE49-F238E27FC236}">
                <a16:creationId xmlns:a16="http://schemas.microsoft.com/office/drawing/2014/main" id="{76E715E0-706B-4541-D444-B310582AC6F7}"/>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EC79FB12-EED9-2E82-A9D8-1B9719083738}"/>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346687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6FD555-7D33-A023-9142-644E3D0243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7B0A1A8E-C6D6-C0CF-3D4C-CF94FF462D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FFBFEB4C-1F96-EFF6-FA9C-541783B1B39B}"/>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5" name="Footer Placeholder 4">
            <a:extLst>
              <a:ext uri="{FF2B5EF4-FFF2-40B4-BE49-F238E27FC236}">
                <a16:creationId xmlns:a16="http://schemas.microsoft.com/office/drawing/2014/main" id="{92E33A8C-7519-8E83-FD4D-E6A44FF17DAB}"/>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37755755-387D-B705-984A-DEAFCAC671B8}"/>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120316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3D64-2A86-C944-9D42-3095F3150E58}"/>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68A14F24-C67E-4C5C-6343-9025FEA34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097A5265-2958-EBAC-5B57-A5AA3586CFC7}"/>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5" name="Footer Placeholder 4">
            <a:extLst>
              <a:ext uri="{FF2B5EF4-FFF2-40B4-BE49-F238E27FC236}">
                <a16:creationId xmlns:a16="http://schemas.microsoft.com/office/drawing/2014/main" id="{39FE8929-76E1-4162-20E2-6C6CE97D7D81}"/>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9964A037-56C0-FA7F-48BF-A0FD3A07ECF4}"/>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202844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9557-1D78-F57E-4124-4B95B4E557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Y"/>
          </a:p>
        </p:txBody>
      </p:sp>
      <p:sp>
        <p:nvSpPr>
          <p:cNvPr id="3" name="Text Placeholder 2">
            <a:extLst>
              <a:ext uri="{FF2B5EF4-FFF2-40B4-BE49-F238E27FC236}">
                <a16:creationId xmlns:a16="http://schemas.microsoft.com/office/drawing/2014/main" id="{BE26CBFD-C6FA-D09F-D791-51E1D51622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9A4FD-3FEF-851B-FB9A-CB9BCCC7EABE}"/>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5" name="Footer Placeholder 4">
            <a:extLst>
              <a:ext uri="{FF2B5EF4-FFF2-40B4-BE49-F238E27FC236}">
                <a16:creationId xmlns:a16="http://schemas.microsoft.com/office/drawing/2014/main" id="{0F9BC58A-97AE-D24A-15D2-389D2BF13699}"/>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E70FF31E-1956-0DE3-1DC2-CEB1D4C5A8A7}"/>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57291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BC55-9247-3F70-692C-C1DA57F2BA3A}"/>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7762F3A0-89A5-7412-7755-F6894A6053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Content Placeholder 3">
            <a:extLst>
              <a:ext uri="{FF2B5EF4-FFF2-40B4-BE49-F238E27FC236}">
                <a16:creationId xmlns:a16="http://schemas.microsoft.com/office/drawing/2014/main" id="{186B2C97-6CE7-B1DE-7C50-6B89D5DE8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Date Placeholder 4">
            <a:extLst>
              <a:ext uri="{FF2B5EF4-FFF2-40B4-BE49-F238E27FC236}">
                <a16:creationId xmlns:a16="http://schemas.microsoft.com/office/drawing/2014/main" id="{19149785-C1A1-DAFA-B754-33D003AA4034}"/>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6" name="Footer Placeholder 5">
            <a:extLst>
              <a:ext uri="{FF2B5EF4-FFF2-40B4-BE49-F238E27FC236}">
                <a16:creationId xmlns:a16="http://schemas.microsoft.com/office/drawing/2014/main" id="{F123AC53-69EC-1181-239A-F5BD0A666EB7}"/>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D9AA2EA6-3676-98AD-5C10-5414754A98E8}"/>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265602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E0A7-14BF-6C85-A323-C83DEAD4FC34}"/>
              </a:ext>
            </a:extLst>
          </p:cNvPr>
          <p:cNvSpPr>
            <a:spLocks noGrp="1"/>
          </p:cNvSpPr>
          <p:nvPr>
            <p:ph type="title"/>
          </p:nvPr>
        </p:nvSpPr>
        <p:spPr>
          <a:xfrm>
            <a:off x="839788" y="365125"/>
            <a:ext cx="10515600" cy="1325563"/>
          </a:xfrm>
        </p:spPr>
        <p:txBody>
          <a:bodyPr/>
          <a:lstStyle/>
          <a:p>
            <a:r>
              <a:rPr lang="en-US"/>
              <a:t>Click to edit Master title style</a:t>
            </a:r>
            <a:endParaRPr lang="en-CY"/>
          </a:p>
        </p:txBody>
      </p:sp>
      <p:sp>
        <p:nvSpPr>
          <p:cNvPr id="3" name="Text Placeholder 2">
            <a:extLst>
              <a:ext uri="{FF2B5EF4-FFF2-40B4-BE49-F238E27FC236}">
                <a16:creationId xmlns:a16="http://schemas.microsoft.com/office/drawing/2014/main" id="{A518DB61-77CD-10CF-BFD3-D3C3D9354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52E33-64D7-EAE9-2736-1C3F35C55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Text Placeholder 4">
            <a:extLst>
              <a:ext uri="{FF2B5EF4-FFF2-40B4-BE49-F238E27FC236}">
                <a16:creationId xmlns:a16="http://schemas.microsoft.com/office/drawing/2014/main" id="{DB771C5E-0B72-59F4-68BE-7526AB36E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7ED0A-3890-2E22-DCA3-83CC914AF5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7" name="Date Placeholder 6">
            <a:extLst>
              <a:ext uri="{FF2B5EF4-FFF2-40B4-BE49-F238E27FC236}">
                <a16:creationId xmlns:a16="http://schemas.microsoft.com/office/drawing/2014/main" id="{2E32E10A-323B-CA3C-9673-04D38811F462}"/>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8" name="Footer Placeholder 7">
            <a:extLst>
              <a:ext uri="{FF2B5EF4-FFF2-40B4-BE49-F238E27FC236}">
                <a16:creationId xmlns:a16="http://schemas.microsoft.com/office/drawing/2014/main" id="{53D8B8F5-7E97-DD18-2D6C-D9CF3F4DB43D}"/>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D3B8B6E8-868A-2B7E-3CA8-9D364AAF7781}"/>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198034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0DF7-5840-1287-35E9-A8FCC27364E6}"/>
              </a:ext>
            </a:extLst>
          </p:cNvPr>
          <p:cNvSpPr>
            <a:spLocks noGrp="1"/>
          </p:cNvSpPr>
          <p:nvPr>
            <p:ph type="title"/>
          </p:nvPr>
        </p:nvSpPr>
        <p:spPr/>
        <p:txBody>
          <a:bodyPr/>
          <a:lstStyle/>
          <a:p>
            <a:r>
              <a:rPr lang="en-US"/>
              <a:t>Click to edit Master title style</a:t>
            </a:r>
            <a:endParaRPr lang="en-CY"/>
          </a:p>
        </p:txBody>
      </p:sp>
      <p:sp>
        <p:nvSpPr>
          <p:cNvPr id="3" name="Date Placeholder 2">
            <a:extLst>
              <a:ext uri="{FF2B5EF4-FFF2-40B4-BE49-F238E27FC236}">
                <a16:creationId xmlns:a16="http://schemas.microsoft.com/office/drawing/2014/main" id="{7D656766-4905-69B5-A949-9E3CB8BD5647}"/>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4" name="Footer Placeholder 3">
            <a:extLst>
              <a:ext uri="{FF2B5EF4-FFF2-40B4-BE49-F238E27FC236}">
                <a16:creationId xmlns:a16="http://schemas.microsoft.com/office/drawing/2014/main" id="{76748701-CBD4-DA36-8CC5-765CA9538AF8}"/>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D5570AE4-ED4C-80BC-6EC2-955CD314408B}"/>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429036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FC2304-B991-4523-C355-1EA9D990BF5B}"/>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3" name="Footer Placeholder 2">
            <a:extLst>
              <a:ext uri="{FF2B5EF4-FFF2-40B4-BE49-F238E27FC236}">
                <a16:creationId xmlns:a16="http://schemas.microsoft.com/office/drawing/2014/main" id="{20DD1665-DA6A-1B47-9EBA-04319ECD248B}"/>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59ABD726-727D-62A9-6523-4FBAB2971076}"/>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140346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A258-3AD8-EF23-E187-CA57EAB82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Content Placeholder 2">
            <a:extLst>
              <a:ext uri="{FF2B5EF4-FFF2-40B4-BE49-F238E27FC236}">
                <a16:creationId xmlns:a16="http://schemas.microsoft.com/office/drawing/2014/main" id="{0D270339-847C-8594-2940-34ADD9613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Text Placeholder 3">
            <a:extLst>
              <a:ext uri="{FF2B5EF4-FFF2-40B4-BE49-F238E27FC236}">
                <a16:creationId xmlns:a16="http://schemas.microsoft.com/office/drawing/2014/main" id="{64663E18-1F99-EB20-65AF-144375978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A7CBA-9951-D60A-8DE9-E0F6C3CFC487}"/>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6" name="Footer Placeholder 5">
            <a:extLst>
              <a:ext uri="{FF2B5EF4-FFF2-40B4-BE49-F238E27FC236}">
                <a16:creationId xmlns:a16="http://schemas.microsoft.com/office/drawing/2014/main" id="{47CEFBDA-C8FA-2B6E-CC22-121A7C093DC5}"/>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A6F55249-546B-6714-8751-829F479B4464}"/>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178870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965B-3AA7-4D21-AF78-C2A4373A8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Picture Placeholder 2">
            <a:extLst>
              <a:ext uri="{FF2B5EF4-FFF2-40B4-BE49-F238E27FC236}">
                <a16:creationId xmlns:a16="http://schemas.microsoft.com/office/drawing/2014/main" id="{D4C84E3A-3D55-0B98-D9BD-F9E0359E7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AF785519-9E00-C069-4212-4DA36478A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B4CEA-3831-0F18-F14E-121A0B79C526}"/>
              </a:ext>
            </a:extLst>
          </p:cNvPr>
          <p:cNvSpPr>
            <a:spLocks noGrp="1"/>
          </p:cNvSpPr>
          <p:nvPr>
            <p:ph type="dt" sz="half" idx="10"/>
          </p:nvPr>
        </p:nvSpPr>
        <p:spPr/>
        <p:txBody>
          <a:bodyPr/>
          <a:lstStyle/>
          <a:p>
            <a:fld id="{0CF31BEC-9022-4819-90EC-A4B8A1E4392E}" type="datetimeFigureOut">
              <a:rPr lang="en-CY" smtClean="0"/>
              <a:t>06/10/2024</a:t>
            </a:fld>
            <a:endParaRPr lang="en-CY"/>
          </a:p>
        </p:txBody>
      </p:sp>
      <p:sp>
        <p:nvSpPr>
          <p:cNvPr id="6" name="Footer Placeholder 5">
            <a:extLst>
              <a:ext uri="{FF2B5EF4-FFF2-40B4-BE49-F238E27FC236}">
                <a16:creationId xmlns:a16="http://schemas.microsoft.com/office/drawing/2014/main" id="{9E569B5B-6639-8D30-3DD0-48555AA514F9}"/>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C45BA171-991B-F9F9-A5E3-935ADE2FAC3C}"/>
              </a:ext>
            </a:extLst>
          </p:cNvPr>
          <p:cNvSpPr>
            <a:spLocks noGrp="1"/>
          </p:cNvSpPr>
          <p:nvPr>
            <p:ph type="sldNum" sz="quarter" idx="12"/>
          </p:nvPr>
        </p:nvSpPr>
        <p:spPr/>
        <p:txBody>
          <a:bodyPr/>
          <a:lstStyle/>
          <a:p>
            <a:fld id="{ED223FE6-3E1B-4915-8EEB-3D2A14342225}" type="slidenum">
              <a:rPr lang="en-CY" smtClean="0"/>
              <a:t>‹#›</a:t>
            </a:fld>
            <a:endParaRPr lang="en-CY"/>
          </a:p>
        </p:txBody>
      </p:sp>
    </p:spTree>
    <p:extLst>
      <p:ext uri="{BB962C8B-B14F-4D97-AF65-F5344CB8AC3E}">
        <p14:creationId xmlns:p14="http://schemas.microsoft.com/office/powerpoint/2010/main" val="190584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C3F45-6FC9-B6DB-4A25-C5AA07E48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Y"/>
          </a:p>
        </p:txBody>
      </p:sp>
      <p:sp>
        <p:nvSpPr>
          <p:cNvPr id="3" name="Text Placeholder 2">
            <a:extLst>
              <a:ext uri="{FF2B5EF4-FFF2-40B4-BE49-F238E27FC236}">
                <a16:creationId xmlns:a16="http://schemas.microsoft.com/office/drawing/2014/main" id="{E9084C7C-1E23-EDCE-FBBF-BF89A7804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D505112B-C848-EE6D-DBDB-8BE11907B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F31BEC-9022-4819-90EC-A4B8A1E4392E}" type="datetimeFigureOut">
              <a:rPr lang="en-CY" smtClean="0"/>
              <a:t>06/10/2024</a:t>
            </a:fld>
            <a:endParaRPr lang="en-CY"/>
          </a:p>
        </p:txBody>
      </p:sp>
      <p:sp>
        <p:nvSpPr>
          <p:cNvPr id="5" name="Footer Placeholder 4">
            <a:extLst>
              <a:ext uri="{FF2B5EF4-FFF2-40B4-BE49-F238E27FC236}">
                <a16:creationId xmlns:a16="http://schemas.microsoft.com/office/drawing/2014/main" id="{F70CAE1F-BA6D-8FED-E9FC-4A2C2FE56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Y"/>
          </a:p>
        </p:txBody>
      </p:sp>
      <p:sp>
        <p:nvSpPr>
          <p:cNvPr id="6" name="Slide Number Placeholder 5">
            <a:extLst>
              <a:ext uri="{FF2B5EF4-FFF2-40B4-BE49-F238E27FC236}">
                <a16:creationId xmlns:a16="http://schemas.microsoft.com/office/drawing/2014/main" id="{296C765A-298E-410D-B331-AEE2423A3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223FE6-3E1B-4915-8EEB-3D2A14342225}" type="slidenum">
              <a:rPr lang="en-CY" smtClean="0"/>
              <a:t>‹#›</a:t>
            </a:fld>
            <a:endParaRPr lang="en-CY"/>
          </a:p>
        </p:txBody>
      </p:sp>
    </p:spTree>
    <p:extLst>
      <p:ext uri="{BB962C8B-B14F-4D97-AF65-F5344CB8AC3E}">
        <p14:creationId xmlns:p14="http://schemas.microsoft.com/office/powerpoint/2010/main" val="194189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basketball&#10;&#10;Description automatically generated">
            <a:extLst>
              <a:ext uri="{FF2B5EF4-FFF2-40B4-BE49-F238E27FC236}">
                <a16:creationId xmlns:a16="http://schemas.microsoft.com/office/drawing/2014/main" id="{A08AE473-274D-52B8-A9F7-4A34BF6E6341}"/>
              </a:ext>
            </a:extLst>
          </p:cNvPr>
          <p:cNvPicPr>
            <a:picLocks noChangeAspect="1"/>
          </p:cNvPicPr>
          <p:nvPr/>
        </p:nvPicPr>
        <p:blipFill>
          <a:blip r:embed="rId2">
            <a:extLst>
              <a:ext uri="{28A0092B-C50C-407E-A947-70E740481C1C}">
                <a14:useLocalDpi xmlns:a14="http://schemas.microsoft.com/office/drawing/2010/main" val="0"/>
              </a:ext>
            </a:extLst>
          </a:blip>
          <a:srcRect r="19845"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B5CFA1-60B1-9D31-922D-E6A3DD79E03E}"/>
              </a:ext>
            </a:extLst>
          </p:cNvPr>
          <p:cNvSpPr>
            <a:spLocks noGrp="1"/>
          </p:cNvSpPr>
          <p:nvPr>
            <p:ph type="ctrTitle"/>
          </p:nvPr>
        </p:nvSpPr>
        <p:spPr>
          <a:xfrm>
            <a:off x="435309" y="224866"/>
            <a:ext cx="4023360" cy="3204134"/>
          </a:xfrm>
        </p:spPr>
        <p:txBody>
          <a:bodyPr anchor="b">
            <a:normAutofit/>
          </a:bodyPr>
          <a:lstStyle/>
          <a:p>
            <a:pPr algn="l"/>
            <a:r>
              <a:rPr lang="en-US" sz="4800" i="0" dirty="0">
                <a:solidFill>
                  <a:schemeClr val="bg1"/>
                </a:solidFill>
                <a:effectLst/>
                <a:latin typeface="+mj-lt"/>
              </a:rPr>
              <a:t>KD’s Landsat Data</a:t>
            </a:r>
            <a:endParaRPr lang="en-CY" sz="4800" dirty="0">
              <a:solidFill>
                <a:schemeClr val="bg1"/>
              </a:solidFill>
            </a:endParaRPr>
          </a:p>
        </p:txBody>
      </p:sp>
      <p:sp>
        <p:nvSpPr>
          <p:cNvPr id="3" name="Subtitle 2">
            <a:extLst>
              <a:ext uri="{FF2B5EF4-FFF2-40B4-BE49-F238E27FC236}">
                <a16:creationId xmlns:a16="http://schemas.microsoft.com/office/drawing/2014/main" id="{4E34F5C0-33D8-4B4E-55CE-2EB0DBC52B65}"/>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KD Fan Club</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90855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BA819-B618-9E20-B93B-93BAF2DF4BD8}"/>
              </a:ext>
            </a:extLst>
          </p:cNvPr>
          <p:cNvSpPr>
            <a:spLocks noGrp="1"/>
          </p:cNvSpPr>
          <p:nvPr>
            <p:ph type="title"/>
          </p:nvPr>
        </p:nvSpPr>
        <p:spPr>
          <a:xfrm>
            <a:off x="640080" y="325369"/>
            <a:ext cx="4368602" cy="1956841"/>
          </a:xfrm>
        </p:spPr>
        <p:txBody>
          <a:bodyPr anchor="b">
            <a:normAutofit/>
          </a:bodyPr>
          <a:lstStyle/>
          <a:p>
            <a:r>
              <a:rPr lang="en-US" sz="5400" dirty="0"/>
              <a:t>About our project</a:t>
            </a:r>
            <a:endParaRPr lang="en-CY" sz="5400" dirty="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3539E1-A21E-0942-2617-7BC8172951C2}"/>
              </a:ext>
            </a:extLst>
          </p:cNvPr>
          <p:cNvSpPr>
            <a:spLocks noGrp="1"/>
          </p:cNvSpPr>
          <p:nvPr>
            <p:ph idx="1"/>
          </p:nvPr>
        </p:nvSpPr>
        <p:spPr>
          <a:xfrm>
            <a:off x="640080" y="2872899"/>
            <a:ext cx="4243589" cy="3320668"/>
          </a:xfrm>
        </p:spPr>
        <p:txBody>
          <a:bodyPr>
            <a:noAutofit/>
          </a:bodyPr>
          <a:lstStyle/>
          <a:p>
            <a:pPr marL="0" indent="0">
              <a:buNone/>
            </a:pPr>
            <a:r>
              <a:rPr lang="en-US" dirty="0"/>
              <a:t>We have constructed a web-based application which integrates Landsat 8 data and allows the user to select a specific location on a map and returns when the satellite is going to pass over the location.</a:t>
            </a:r>
          </a:p>
        </p:txBody>
      </p:sp>
      <p:pic>
        <p:nvPicPr>
          <p:cNvPr id="5" name="Picture 4" descr="A satellite over the earth">
            <a:extLst>
              <a:ext uri="{FF2B5EF4-FFF2-40B4-BE49-F238E27FC236}">
                <a16:creationId xmlns:a16="http://schemas.microsoft.com/office/drawing/2014/main" id="{E02156A6-CCC8-69F0-AB28-7F3B835A7027}"/>
              </a:ext>
            </a:extLst>
          </p:cNvPr>
          <p:cNvPicPr>
            <a:picLocks noChangeAspect="1"/>
          </p:cNvPicPr>
          <p:nvPr/>
        </p:nvPicPr>
        <p:blipFill>
          <a:blip r:embed="rId2">
            <a:extLst>
              <a:ext uri="{28A0092B-C50C-407E-A947-70E740481C1C}">
                <a14:useLocalDpi xmlns:a14="http://schemas.microsoft.com/office/drawing/2010/main" val="0"/>
              </a:ext>
            </a:extLst>
          </a:blip>
          <a:srcRect l="27657" r="1567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396216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E647B1-A3C6-D441-E434-D2D91581F305}"/>
              </a:ext>
            </a:extLst>
          </p:cNvPr>
          <p:cNvSpPr>
            <a:spLocks noGrp="1"/>
          </p:cNvSpPr>
          <p:nvPr>
            <p:ph type="title"/>
          </p:nvPr>
        </p:nvSpPr>
        <p:spPr>
          <a:xfrm>
            <a:off x="6657715" y="467271"/>
            <a:ext cx="4195674" cy="2052522"/>
          </a:xfrm>
        </p:spPr>
        <p:txBody>
          <a:bodyPr anchor="b">
            <a:normAutofit/>
          </a:bodyPr>
          <a:lstStyle/>
          <a:p>
            <a:r>
              <a:rPr lang="en-US" sz="4800" dirty="0"/>
              <a:t>Roles</a:t>
            </a:r>
            <a:endParaRPr lang="en-CY" sz="4800" dirty="0"/>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atellite view of a red land&#10;&#10;Description automatically generated">
            <a:extLst>
              <a:ext uri="{FF2B5EF4-FFF2-40B4-BE49-F238E27FC236}">
                <a16:creationId xmlns:a16="http://schemas.microsoft.com/office/drawing/2014/main" id="{BF13CB6D-3C1E-7207-FBAC-987F01AF6895}"/>
              </a:ext>
            </a:extLst>
          </p:cNvPr>
          <p:cNvPicPr>
            <a:picLocks noChangeAspect="1"/>
          </p:cNvPicPr>
          <p:nvPr/>
        </p:nvPicPr>
        <p:blipFill>
          <a:blip r:embed="rId2">
            <a:extLst>
              <a:ext uri="{28A0092B-C50C-407E-A947-70E740481C1C}">
                <a14:useLocalDpi xmlns:a14="http://schemas.microsoft.com/office/drawing/2010/main" val="0"/>
              </a:ext>
            </a:extLst>
          </a:blip>
          <a:srcRect l="29280" r="969"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9F3BC1E-0430-150B-28CE-C6DF34C5858D}"/>
              </a:ext>
            </a:extLst>
          </p:cNvPr>
          <p:cNvSpPr>
            <a:spLocks noGrp="1"/>
          </p:cNvSpPr>
          <p:nvPr>
            <p:ph idx="1"/>
          </p:nvPr>
        </p:nvSpPr>
        <p:spPr>
          <a:xfrm>
            <a:off x="6657715" y="2990818"/>
            <a:ext cx="4195673" cy="2913872"/>
          </a:xfrm>
        </p:spPr>
        <p:txBody>
          <a:bodyPr anchor="t">
            <a:normAutofit/>
          </a:bodyPr>
          <a:lstStyle/>
          <a:p>
            <a:r>
              <a:rPr lang="en-US" sz="2000" dirty="0">
                <a:solidFill>
                  <a:schemeClr val="tx1">
                    <a:alpha val="80000"/>
                  </a:schemeClr>
                </a:solidFill>
              </a:rPr>
              <a:t>Bogdan developed the functionality of the website’s front-end and worked on the UI.</a:t>
            </a:r>
            <a:endParaRPr lang="en-US" sz="2000" i="0" dirty="0">
              <a:solidFill>
                <a:schemeClr val="tx1">
                  <a:alpha val="80000"/>
                </a:schemeClr>
              </a:solidFill>
              <a:effectLst/>
              <a:latin typeface="__Fira_Sans_3fb951"/>
            </a:endParaRPr>
          </a:p>
          <a:p>
            <a:r>
              <a:rPr lang="en-US" sz="2000" dirty="0">
                <a:solidFill>
                  <a:schemeClr val="tx1">
                    <a:alpha val="80000"/>
                  </a:schemeClr>
                </a:solidFill>
                <a:latin typeface="+mj-lt"/>
              </a:rPr>
              <a:t>Makar worked on the satellite math and developed the website’s backend.</a:t>
            </a:r>
          </a:p>
          <a:p>
            <a:r>
              <a:rPr lang="en-US" sz="2000" dirty="0">
                <a:solidFill>
                  <a:schemeClr val="tx1">
                    <a:alpha val="80000"/>
                  </a:schemeClr>
                </a:solidFill>
                <a:latin typeface="+mj-lt"/>
              </a:rPr>
              <a:t>Sergei created our project demo and was the team organizer.</a:t>
            </a:r>
            <a:endParaRPr lang="en-CY" sz="2000" dirty="0">
              <a:solidFill>
                <a:schemeClr val="tx1">
                  <a:alpha val="80000"/>
                </a:schemeClr>
              </a:solidFill>
              <a:latin typeface="+mj-lt"/>
            </a:endParaRPr>
          </a:p>
        </p:txBody>
      </p:sp>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067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ACA6C-AEAD-0965-4F42-272CBB71F32F}"/>
              </a:ext>
            </a:extLst>
          </p:cNvPr>
          <p:cNvSpPr>
            <a:spLocks noGrp="1"/>
          </p:cNvSpPr>
          <p:nvPr>
            <p:ph type="title"/>
          </p:nvPr>
        </p:nvSpPr>
        <p:spPr>
          <a:xfrm>
            <a:off x="6739128" y="638089"/>
            <a:ext cx="4818888" cy="1476801"/>
          </a:xfrm>
        </p:spPr>
        <p:txBody>
          <a:bodyPr anchor="b">
            <a:normAutofit/>
          </a:bodyPr>
          <a:lstStyle/>
          <a:p>
            <a:r>
              <a:rPr lang="en-US" sz="5000" dirty="0"/>
              <a:t>Deeper understanding</a:t>
            </a:r>
            <a:endParaRPr lang="en-CY" sz="5000" dirty="0"/>
          </a:p>
        </p:txBody>
      </p:sp>
      <p:pic>
        <p:nvPicPr>
          <p:cNvPr id="5" name="Picture 4" descr="A computer screen with colorful code&#10;&#10;Description automatically generated">
            <a:extLst>
              <a:ext uri="{FF2B5EF4-FFF2-40B4-BE49-F238E27FC236}">
                <a16:creationId xmlns:a16="http://schemas.microsoft.com/office/drawing/2014/main" id="{ECFD980C-3970-2F7C-293B-B9F43739E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1613893"/>
            <a:ext cx="5458968" cy="3630213"/>
          </a:xfrm>
          <a:prstGeom prst="rect">
            <a:avLst/>
          </a:prstGeom>
        </p:spPr>
      </p:pic>
      <p:sp>
        <p:nvSpPr>
          <p:cNvPr id="1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3EF024-DE5F-5D5C-3296-28F089F0F330}"/>
              </a:ext>
            </a:extLst>
          </p:cNvPr>
          <p:cNvSpPr>
            <a:spLocks noGrp="1"/>
          </p:cNvSpPr>
          <p:nvPr>
            <p:ph idx="1"/>
          </p:nvPr>
        </p:nvSpPr>
        <p:spPr>
          <a:xfrm>
            <a:off x="6739128" y="2664886"/>
            <a:ext cx="4818888" cy="3550789"/>
          </a:xfrm>
        </p:spPr>
        <p:txBody>
          <a:bodyPr anchor="t">
            <a:normAutofit/>
          </a:bodyPr>
          <a:lstStyle/>
          <a:p>
            <a:pPr marL="0" indent="0">
              <a:buNone/>
            </a:pPr>
            <a:r>
              <a:rPr lang="en-US" sz="2000" dirty="0"/>
              <a:t>Our application works by taking in the latitude and longitude of the pinpointed location by the user. It then scans 48 thousand cities in our database to match to the closest city in a 100km radius, as this is equivalent to one NASA pixel. We determine in which of the 16 cycles the satellite gets these coordinates, and with the knowledge of the first cycle’s data, we calculate the next date of when there will be the same cycle that catches the coordinates entered by the user.</a:t>
            </a:r>
            <a:endParaRPr lang="en-CY" sz="2000" dirty="0"/>
          </a:p>
        </p:txBody>
      </p:sp>
    </p:spTree>
    <p:extLst>
      <p:ext uri="{BB962C8B-B14F-4D97-AF65-F5344CB8AC3E}">
        <p14:creationId xmlns:p14="http://schemas.microsoft.com/office/powerpoint/2010/main" val="1748003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men wearing hard hats and vests looking at a blueprint&#10;&#10;Description automatically generated">
            <a:extLst>
              <a:ext uri="{FF2B5EF4-FFF2-40B4-BE49-F238E27FC236}">
                <a16:creationId xmlns:a16="http://schemas.microsoft.com/office/drawing/2014/main" id="{C10B805B-A2CB-58B9-B7E5-8D33B6AF5735}"/>
              </a:ext>
            </a:extLst>
          </p:cNvPr>
          <p:cNvPicPr>
            <a:picLocks noChangeAspect="1"/>
          </p:cNvPicPr>
          <p:nvPr/>
        </p:nvPicPr>
        <p:blipFill>
          <a:blip r:embed="rId2">
            <a:extLst>
              <a:ext uri="{28A0092B-C50C-407E-A947-70E740481C1C}">
                <a14:useLocalDpi xmlns:a14="http://schemas.microsoft.com/office/drawing/2010/main" val="0"/>
              </a:ext>
            </a:extLst>
          </a:blip>
          <a:srcRect r="21703"/>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7" name="Freeform: Shape 16">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E31D36-1F64-5D12-521A-B63CCF2E311B}"/>
              </a:ext>
            </a:extLst>
          </p:cNvPr>
          <p:cNvSpPr>
            <a:spLocks noGrp="1"/>
          </p:cNvSpPr>
          <p:nvPr>
            <p:ph type="title"/>
          </p:nvPr>
        </p:nvSpPr>
        <p:spPr>
          <a:xfrm>
            <a:off x="371094" y="1161288"/>
            <a:ext cx="3438144" cy="1125728"/>
          </a:xfrm>
        </p:spPr>
        <p:txBody>
          <a:bodyPr anchor="b">
            <a:normAutofit/>
          </a:bodyPr>
          <a:lstStyle/>
          <a:p>
            <a:r>
              <a:rPr lang="en-US" sz="2800" dirty="0"/>
              <a:t>Purpose of the project</a:t>
            </a:r>
            <a:endParaRPr lang="en-CY" sz="2800"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058F0F-3145-5BC6-3F23-EEF1AEFE6293}"/>
              </a:ext>
            </a:extLst>
          </p:cNvPr>
          <p:cNvSpPr>
            <a:spLocks noGrp="1"/>
          </p:cNvSpPr>
          <p:nvPr>
            <p:ph idx="1"/>
          </p:nvPr>
        </p:nvSpPr>
        <p:spPr>
          <a:xfrm>
            <a:off x="371094" y="2718054"/>
            <a:ext cx="3438906" cy="3207258"/>
          </a:xfrm>
        </p:spPr>
        <p:txBody>
          <a:bodyPr anchor="t">
            <a:normAutofit/>
          </a:bodyPr>
          <a:lstStyle/>
          <a:p>
            <a:r>
              <a:rPr lang="en-US" sz="1700" dirty="0"/>
              <a:t>Our program is to be used as an easy access and simple tool mostly for researchers and scientists, as they will be able to use the data to help with their research.</a:t>
            </a:r>
          </a:p>
          <a:p>
            <a:r>
              <a:rPr lang="en-US" sz="1700" dirty="0"/>
              <a:t>Our goal is to inform as many people as possible about what satellites see and how they work.</a:t>
            </a:r>
          </a:p>
        </p:txBody>
      </p:sp>
    </p:spTree>
    <p:extLst>
      <p:ext uri="{BB962C8B-B14F-4D97-AF65-F5344CB8AC3E}">
        <p14:creationId xmlns:p14="http://schemas.microsoft.com/office/powerpoint/2010/main" val="8787083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B7A11-07E3-43D1-5E74-EB80E81CF8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UI of the Website</a:t>
            </a:r>
          </a:p>
        </p:txBody>
      </p:sp>
      <p:pic>
        <p:nvPicPr>
          <p:cNvPr id="5" name="Content Placeholder 4" descr="A screenshot of a computer&#10;&#10;Description automatically generated">
            <a:extLst>
              <a:ext uri="{FF2B5EF4-FFF2-40B4-BE49-F238E27FC236}">
                <a16:creationId xmlns:a16="http://schemas.microsoft.com/office/drawing/2014/main" id="{4D860798-9285-8959-87D2-E707FE893D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128" y="1675227"/>
            <a:ext cx="9013743" cy="4394199"/>
          </a:xfrm>
          <a:prstGeom prst="rect">
            <a:avLst/>
          </a:prstGeom>
        </p:spPr>
      </p:pic>
    </p:spTree>
    <p:extLst>
      <p:ext uri="{BB962C8B-B14F-4D97-AF65-F5344CB8AC3E}">
        <p14:creationId xmlns:p14="http://schemas.microsoft.com/office/powerpoint/2010/main" val="207658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asketball player dunking a ball&#10;&#10;Description automatically generated">
            <a:extLst>
              <a:ext uri="{FF2B5EF4-FFF2-40B4-BE49-F238E27FC236}">
                <a16:creationId xmlns:a16="http://schemas.microsoft.com/office/drawing/2014/main" id="{93D38764-2C78-D108-8D79-E3F1A151D6CD}"/>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4995" r="-1" b="12870"/>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FD4468BF-431D-ED3A-6B94-602016CF583F}"/>
              </a:ext>
            </a:extLst>
          </p:cNvPr>
          <p:cNvSpPr>
            <a:spLocks noGrp="1"/>
          </p:cNvSpPr>
          <p:nvPr>
            <p:ph type="title"/>
          </p:nvPr>
        </p:nvSpPr>
        <p:spPr>
          <a:xfrm>
            <a:off x="838200" y="525195"/>
            <a:ext cx="10165218" cy="2806506"/>
          </a:xfrm>
        </p:spPr>
        <p:txBody>
          <a:bodyPr anchor="b">
            <a:normAutofit/>
          </a:bodyPr>
          <a:lstStyle/>
          <a:p>
            <a:r>
              <a:rPr lang="en-US" sz="4000">
                <a:solidFill>
                  <a:srgbClr val="FFFFFF"/>
                </a:solidFill>
              </a:rPr>
              <a:t>Thank you for reading!</a:t>
            </a:r>
            <a:endParaRPr lang="en-CY" sz="4000">
              <a:solidFill>
                <a:srgbClr val="FFFFFF"/>
              </a:solidFill>
            </a:endParaRPr>
          </a:p>
        </p:txBody>
      </p:sp>
      <p:sp>
        <p:nvSpPr>
          <p:cNvPr id="3" name="Content Placeholder 2">
            <a:extLst>
              <a:ext uri="{FF2B5EF4-FFF2-40B4-BE49-F238E27FC236}">
                <a16:creationId xmlns:a16="http://schemas.microsoft.com/office/drawing/2014/main" id="{FD36573F-8382-3749-2F60-00E7BCD7C28C}"/>
              </a:ext>
            </a:extLst>
          </p:cNvPr>
          <p:cNvSpPr>
            <a:spLocks noGrp="1"/>
          </p:cNvSpPr>
          <p:nvPr>
            <p:ph idx="1"/>
          </p:nvPr>
        </p:nvSpPr>
        <p:spPr>
          <a:xfrm>
            <a:off x="838200" y="3526300"/>
            <a:ext cx="10165218" cy="2588458"/>
          </a:xfrm>
        </p:spPr>
        <p:txBody>
          <a:bodyPr>
            <a:normAutofit/>
          </a:bodyPr>
          <a:lstStyle/>
          <a:p>
            <a:pPr marL="0" indent="0">
              <a:buNone/>
            </a:pPr>
            <a:r>
              <a:rPr lang="en-US" sz="2000">
                <a:solidFill>
                  <a:srgbClr val="FFFFFF"/>
                </a:solidFill>
              </a:rPr>
              <a:t>Brought to you by:</a:t>
            </a:r>
          </a:p>
          <a:p>
            <a:pPr marL="0" indent="0">
              <a:buNone/>
            </a:pPr>
            <a:r>
              <a:rPr lang="en-US" sz="2000">
                <a:solidFill>
                  <a:srgbClr val="FFFFFF"/>
                </a:solidFill>
              </a:rPr>
              <a:t>Makar, Bogdan and Sergei</a:t>
            </a:r>
            <a:endParaRPr lang="en-CY" sz="2000">
              <a:solidFill>
                <a:srgbClr val="FFFFFF"/>
              </a:solidFill>
            </a:endParaRPr>
          </a:p>
        </p:txBody>
      </p:sp>
    </p:spTree>
    <p:extLst>
      <p:ext uri="{BB962C8B-B14F-4D97-AF65-F5344CB8AC3E}">
        <p14:creationId xmlns:p14="http://schemas.microsoft.com/office/powerpoint/2010/main" val="110177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TotalTime>
  <Words>254</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__Fira_Sans_3fb951</vt:lpstr>
      <vt:lpstr>Aptos</vt:lpstr>
      <vt:lpstr>Aptos Display</vt:lpstr>
      <vt:lpstr>Arial</vt:lpstr>
      <vt:lpstr>Calibri</vt:lpstr>
      <vt:lpstr>Office Theme</vt:lpstr>
      <vt:lpstr>KD’s Landsat Data</vt:lpstr>
      <vt:lpstr>About our project</vt:lpstr>
      <vt:lpstr>Roles</vt:lpstr>
      <vt:lpstr>Deeper understanding</vt:lpstr>
      <vt:lpstr>Purpose of the project</vt:lpstr>
      <vt:lpstr>UI of the Website</vt:lpstr>
      <vt:lpstr>Thank you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IMS PRIVATE SCHOOL</dc:creator>
  <cp:lastModifiedBy>IMS PRIVATE SCHOOL</cp:lastModifiedBy>
  <cp:revision>1</cp:revision>
  <dcterms:created xsi:type="dcterms:W3CDTF">2024-10-06T08:11:17Z</dcterms:created>
  <dcterms:modified xsi:type="dcterms:W3CDTF">2024-10-06T14:57:49Z</dcterms:modified>
</cp:coreProperties>
</file>